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708" r:id="rId1"/>
  </p:sldMasterIdLst>
  <p:notesMasterIdLst>
    <p:notesMasterId r:id="rId20"/>
  </p:notesMasterIdLst>
  <p:sldIdLst>
    <p:sldId id="589" r:id="rId2"/>
    <p:sldId id="604" r:id="rId3"/>
    <p:sldId id="605" r:id="rId4"/>
    <p:sldId id="423" r:id="rId5"/>
    <p:sldId id="521" r:id="rId6"/>
    <p:sldId id="532" r:id="rId7"/>
    <p:sldId id="533" r:id="rId8"/>
    <p:sldId id="534" r:id="rId9"/>
    <p:sldId id="542" r:id="rId10"/>
    <p:sldId id="543" r:id="rId11"/>
    <p:sldId id="576" r:id="rId12"/>
    <p:sldId id="577" r:id="rId13"/>
    <p:sldId id="598" r:id="rId14"/>
    <p:sldId id="578" r:id="rId15"/>
    <p:sldId id="579" r:id="rId16"/>
    <p:sldId id="587" r:id="rId17"/>
    <p:sldId id="600" r:id="rId18"/>
    <p:sldId id="603" r:id="rId19"/>
  </p:sldIdLst>
  <p:sldSz cx="9144000" cy="6858000" type="letter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6DE"/>
    <a:srgbClr val="006B9E"/>
    <a:srgbClr val="88BFFC"/>
    <a:srgbClr val="CCECFF"/>
    <a:srgbClr val="004E7D"/>
    <a:srgbClr val="6DB1FB"/>
    <a:srgbClr val="87BCFD"/>
    <a:srgbClr val="005696"/>
    <a:srgbClr val="AFD7FF"/>
    <a:srgbClr val="99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50" autoAdjust="0"/>
    <p:restoredTop sz="96049" autoAdjust="0"/>
  </p:normalViewPr>
  <p:slideViewPr>
    <p:cSldViewPr snapToGrid="0">
      <p:cViewPr>
        <p:scale>
          <a:sx n="100" d="100"/>
          <a:sy n="100" d="100"/>
        </p:scale>
        <p:origin x="-168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5790"/>
            <a:ext cx="54864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74BFF0C-DB00-41E5-AB53-A11A04612B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4961" y="4152900"/>
            <a:ext cx="4242783" cy="1162049"/>
          </a:xfrm>
        </p:spPr>
        <p:txBody>
          <a:bodyPr anchor="ctr"/>
          <a:lstStyle>
            <a:lvl1pPr marL="0" indent="0" algn="ctr">
              <a:buFontTx/>
              <a:buNone/>
              <a:defRPr sz="2000" b="0">
                <a:solidFill>
                  <a:srgbClr val="00A6DE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33925" y="1695450"/>
            <a:ext cx="4247113" cy="22955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rgbClr val="0030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8649" y="5572125"/>
            <a:ext cx="43424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0" descr="K:\Shared Data\Corporate Communications\RESOURCES\Powerpoint Templates\2012 - V+ Development Solutions PowerPoint Template\swn_pa_oct2010-503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5" y="206375"/>
            <a:ext cx="4286250" cy="6432550"/>
          </a:xfrm>
          <a:prstGeom prst="rect">
            <a:avLst/>
          </a:prstGeom>
          <a:noFill/>
        </p:spPr>
      </p:pic>
      <p:pic>
        <p:nvPicPr>
          <p:cNvPr id="7" name="Picture 2" descr="K:\Shared Data\Corporate Communications\RESOURCES\SWN Logos and Formula\SWN Logo\New SWN Logo\SWN_Logo-17x11-300dpi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25" y="190500"/>
            <a:ext cx="2571750" cy="1219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BE109-13AC-4BDC-8BCE-F3DDDAF336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0500" y="0"/>
            <a:ext cx="2146300" cy="6294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" y="0"/>
            <a:ext cx="6286500" cy="6294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84933-31E6-4774-A4FA-3BE3259708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EDFC4-5AC7-4FA4-81EB-E89B31D7C7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72AD6-6815-411E-BD84-8CFCAF66B2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4900"/>
            <a:ext cx="4038600" cy="5189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04900"/>
            <a:ext cx="4038600" cy="5189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BAD5E-B0BF-44AC-BC29-E7497B230D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9D6B4-83F5-4115-90D3-C1435CED7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28140-37D5-41FA-812D-107FF393F5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56CFF-1661-4FF3-905B-3B61E00898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F7682-5632-4B5C-9A32-B52155A695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5DCF3-65D5-4866-8627-D9E8EACB8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" y="0"/>
            <a:ext cx="9144000" cy="92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1600" y="0"/>
            <a:ext cx="803275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04900"/>
            <a:ext cx="8229600" cy="518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9049" y="6562725"/>
            <a:ext cx="5238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 i="1" smtClean="0">
                <a:solidFill>
                  <a:srgbClr val="013668"/>
                </a:solidFill>
              </a:defRPr>
            </a:lvl1pPr>
          </a:lstStyle>
          <a:p>
            <a:pPr>
              <a:defRPr/>
            </a:pPr>
            <a:fld id="{E9EFECB6-BB33-4C6C-BB24-DD7ED29191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8285163" y="6384925"/>
            <a:ext cx="728662" cy="361950"/>
            <a:chOff x="1480" y="1464"/>
            <a:chExt cx="2800" cy="1392"/>
          </a:xfrm>
        </p:grpSpPr>
        <p:sp>
          <p:nvSpPr>
            <p:cNvPr id="1034" name="AutoShape 10"/>
            <p:cNvSpPr>
              <a:spLocks noChangeAspect="1" noChangeArrowheads="1" noTextEdit="1"/>
            </p:cNvSpPr>
            <p:nvPr/>
          </p:nvSpPr>
          <p:spPr bwMode="auto">
            <a:xfrm>
              <a:off x="1480" y="1464"/>
              <a:ext cx="2800" cy="1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3951" y="1647"/>
              <a:ext cx="6" cy="12"/>
            </a:xfrm>
            <a:prstGeom prst="rect">
              <a:avLst/>
            </a:prstGeom>
            <a:solidFill>
              <a:srgbClr val="CC0003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3511" y="1720"/>
              <a:ext cx="6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0"/>
                </a:cxn>
                <a:cxn ang="0">
                  <a:pos x="19" y="7"/>
                </a:cxn>
                <a:cxn ang="0">
                  <a:pos x="15" y="12"/>
                </a:cxn>
                <a:cxn ang="0">
                  <a:pos x="12" y="16"/>
                </a:cxn>
                <a:cxn ang="0">
                  <a:pos x="7" y="19"/>
                </a:cxn>
                <a:cxn ang="0">
                  <a:pos x="0" y="21"/>
                </a:cxn>
                <a:cxn ang="0">
                  <a:pos x="0" y="0"/>
                </a:cxn>
              </a:cxnLst>
              <a:rect l="0" t="0" r="r" b="b"/>
              <a:pathLst>
                <a:path w="21" h="21">
                  <a:moveTo>
                    <a:pt x="0" y="0"/>
                  </a:moveTo>
                  <a:lnTo>
                    <a:pt x="21" y="0"/>
                  </a:lnTo>
                  <a:lnTo>
                    <a:pt x="19" y="7"/>
                  </a:lnTo>
                  <a:lnTo>
                    <a:pt x="15" y="12"/>
                  </a:lnTo>
                  <a:lnTo>
                    <a:pt x="12" y="16"/>
                  </a:lnTo>
                  <a:lnTo>
                    <a:pt x="7" y="19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>
              <a:off x="3511" y="1751"/>
              <a:ext cx="6" cy="6"/>
            </a:xfrm>
            <a:prstGeom prst="rect">
              <a:avLst/>
            </a:prstGeom>
            <a:solidFill>
              <a:srgbClr val="CC0003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3011" y="1781"/>
              <a:ext cx="12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0"/>
                </a:cxn>
                <a:cxn ang="0">
                  <a:pos x="21" y="20"/>
                </a:cxn>
                <a:cxn ang="0">
                  <a:pos x="14" y="18"/>
                </a:cxn>
                <a:cxn ang="0">
                  <a:pos x="9" y="15"/>
                </a:cxn>
                <a:cxn ang="0">
                  <a:pos x="2" y="5"/>
                </a:cxn>
                <a:cxn ang="0">
                  <a:pos x="0" y="0"/>
                </a:cxn>
              </a:cxnLst>
              <a:rect l="0" t="0" r="r" b="b"/>
              <a:pathLst>
                <a:path w="21" h="20">
                  <a:moveTo>
                    <a:pt x="0" y="0"/>
                  </a:moveTo>
                  <a:lnTo>
                    <a:pt x="21" y="0"/>
                  </a:lnTo>
                  <a:lnTo>
                    <a:pt x="21" y="20"/>
                  </a:lnTo>
                  <a:lnTo>
                    <a:pt x="14" y="18"/>
                  </a:lnTo>
                  <a:lnTo>
                    <a:pt x="9" y="15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3585" y="1824"/>
              <a:ext cx="18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0"/>
                </a:cxn>
                <a:cxn ang="0">
                  <a:pos x="23" y="5"/>
                </a:cxn>
                <a:cxn ang="0">
                  <a:pos x="26" y="10"/>
                </a:cxn>
                <a:cxn ang="0">
                  <a:pos x="29" y="13"/>
                </a:cxn>
                <a:cxn ang="0">
                  <a:pos x="34" y="17"/>
                </a:cxn>
                <a:cxn ang="0">
                  <a:pos x="41" y="18"/>
                </a:cxn>
                <a:cxn ang="0">
                  <a:pos x="40" y="25"/>
                </a:cxn>
                <a:cxn ang="0">
                  <a:pos x="36" y="30"/>
                </a:cxn>
                <a:cxn ang="0">
                  <a:pos x="33" y="34"/>
                </a:cxn>
                <a:cxn ang="0">
                  <a:pos x="28" y="37"/>
                </a:cxn>
                <a:cxn ang="0">
                  <a:pos x="21" y="39"/>
                </a:cxn>
                <a:cxn ang="0">
                  <a:pos x="23" y="29"/>
                </a:cxn>
                <a:cxn ang="0">
                  <a:pos x="19" y="22"/>
                </a:cxn>
                <a:cxn ang="0">
                  <a:pos x="14" y="17"/>
                </a:cxn>
                <a:cxn ang="0">
                  <a:pos x="7" y="13"/>
                </a:cxn>
                <a:cxn ang="0">
                  <a:pos x="0" y="0"/>
                </a:cxn>
              </a:cxnLst>
              <a:rect l="0" t="0" r="r" b="b"/>
              <a:pathLst>
                <a:path w="41" h="39">
                  <a:moveTo>
                    <a:pt x="0" y="0"/>
                  </a:moveTo>
                  <a:lnTo>
                    <a:pt x="21" y="0"/>
                  </a:lnTo>
                  <a:lnTo>
                    <a:pt x="23" y="5"/>
                  </a:lnTo>
                  <a:lnTo>
                    <a:pt x="26" y="10"/>
                  </a:lnTo>
                  <a:lnTo>
                    <a:pt x="29" y="13"/>
                  </a:lnTo>
                  <a:lnTo>
                    <a:pt x="34" y="17"/>
                  </a:lnTo>
                  <a:lnTo>
                    <a:pt x="41" y="18"/>
                  </a:lnTo>
                  <a:lnTo>
                    <a:pt x="40" y="25"/>
                  </a:lnTo>
                  <a:lnTo>
                    <a:pt x="36" y="30"/>
                  </a:lnTo>
                  <a:lnTo>
                    <a:pt x="33" y="34"/>
                  </a:lnTo>
                  <a:lnTo>
                    <a:pt x="28" y="37"/>
                  </a:lnTo>
                  <a:lnTo>
                    <a:pt x="21" y="39"/>
                  </a:lnTo>
                  <a:lnTo>
                    <a:pt x="23" y="29"/>
                  </a:lnTo>
                  <a:lnTo>
                    <a:pt x="19" y="22"/>
                  </a:lnTo>
                  <a:lnTo>
                    <a:pt x="14" y="17"/>
                  </a:lnTo>
                  <a:lnTo>
                    <a:pt x="7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4091" y="1824"/>
              <a:ext cx="6" cy="6"/>
            </a:xfrm>
            <a:prstGeom prst="rect">
              <a:avLst/>
            </a:prstGeom>
            <a:solidFill>
              <a:srgbClr val="CC0003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3456" y="1885"/>
              <a:ext cx="6" cy="6"/>
            </a:xfrm>
            <a:prstGeom prst="rect">
              <a:avLst/>
            </a:prstGeom>
            <a:solidFill>
              <a:srgbClr val="CC0003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3060" y="1971"/>
              <a:ext cx="6" cy="0"/>
            </a:xfrm>
            <a:prstGeom prst="rect">
              <a:avLst/>
            </a:prstGeom>
            <a:solidFill>
              <a:srgbClr val="CC0003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3" name="Rectangle 19"/>
            <p:cNvSpPr>
              <a:spLocks noChangeArrowheads="1"/>
            </p:cNvSpPr>
            <p:nvPr/>
          </p:nvSpPr>
          <p:spPr bwMode="auto">
            <a:xfrm>
              <a:off x="3011" y="2001"/>
              <a:ext cx="6" cy="6"/>
            </a:xfrm>
            <a:prstGeom prst="rect">
              <a:avLst/>
            </a:prstGeom>
            <a:solidFill>
              <a:srgbClr val="CC0003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4" name="Rectangle 20"/>
            <p:cNvSpPr>
              <a:spLocks noChangeArrowheads="1"/>
            </p:cNvSpPr>
            <p:nvPr/>
          </p:nvSpPr>
          <p:spPr bwMode="auto">
            <a:xfrm>
              <a:off x="2871" y="2026"/>
              <a:ext cx="6" cy="0"/>
            </a:xfrm>
            <a:prstGeom prst="rect">
              <a:avLst/>
            </a:prstGeom>
            <a:solidFill>
              <a:srgbClr val="CC0003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5" name="Rectangle 21"/>
            <p:cNvSpPr>
              <a:spLocks noChangeArrowheads="1"/>
            </p:cNvSpPr>
            <p:nvPr/>
          </p:nvSpPr>
          <p:spPr bwMode="auto">
            <a:xfrm>
              <a:off x="2572" y="2099"/>
              <a:ext cx="6" cy="6"/>
            </a:xfrm>
            <a:prstGeom prst="rect">
              <a:avLst/>
            </a:prstGeom>
            <a:solidFill>
              <a:srgbClr val="CC0003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6" name="Rectangle 22"/>
            <p:cNvSpPr>
              <a:spLocks noChangeArrowheads="1"/>
            </p:cNvSpPr>
            <p:nvPr/>
          </p:nvSpPr>
          <p:spPr bwMode="auto">
            <a:xfrm>
              <a:off x="2889" y="2117"/>
              <a:ext cx="6" cy="6"/>
            </a:xfrm>
            <a:prstGeom prst="rect">
              <a:avLst/>
            </a:prstGeom>
            <a:solidFill>
              <a:srgbClr val="CC0003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7" name="Rectangle 23"/>
            <p:cNvSpPr>
              <a:spLocks noChangeArrowheads="1"/>
            </p:cNvSpPr>
            <p:nvPr/>
          </p:nvSpPr>
          <p:spPr bwMode="auto">
            <a:xfrm>
              <a:off x="2889" y="2129"/>
              <a:ext cx="6" cy="6"/>
            </a:xfrm>
            <a:prstGeom prst="rect">
              <a:avLst/>
            </a:prstGeom>
            <a:solidFill>
              <a:srgbClr val="CC0003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2114" y="2136"/>
              <a:ext cx="6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3"/>
                </a:cxn>
                <a:cxn ang="0">
                  <a:pos x="17" y="8"/>
                </a:cxn>
                <a:cxn ang="0">
                  <a:pos x="20" y="17"/>
                </a:cxn>
                <a:cxn ang="0">
                  <a:pos x="20" y="30"/>
                </a:cxn>
                <a:cxn ang="0">
                  <a:pos x="0" y="30"/>
                </a:cxn>
                <a:cxn ang="0">
                  <a:pos x="0" y="0"/>
                </a:cxn>
              </a:cxnLst>
              <a:rect l="0" t="0" r="r" b="b"/>
              <a:pathLst>
                <a:path w="20" h="30">
                  <a:moveTo>
                    <a:pt x="0" y="0"/>
                  </a:moveTo>
                  <a:lnTo>
                    <a:pt x="10" y="3"/>
                  </a:lnTo>
                  <a:lnTo>
                    <a:pt x="17" y="8"/>
                  </a:lnTo>
                  <a:lnTo>
                    <a:pt x="20" y="17"/>
                  </a:lnTo>
                  <a:lnTo>
                    <a:pt x="20" y="30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9" name="Rectangle 25"/>
            <p:cNvSpPr>
              <a:spLocks noChangeArrowheads="1"/>
            </p:cNvSpPr>
            <p:nvPr/>
          </p:nvSpPr>
          <p:spPr bwMode="auto">
            <a:xfrm>
              <a:off x="3377" y="2136"/>
              <a:ext cx="6" cy="6"/>
            </a:xfrm>
            <a:prstGeom prst="rect">
              <a:avLst/>
            </a:prstGeom>
            <a:solidFill>
              <a:srgbClr val="CC0003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3487" y="2142"/>
              <a:ext cx="12" cy="1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9" y="3"/>
                </a:cxn>
                <a:cxn ang="0">
                  <a:pos x="21" y="9"/>
                </a:cxn>
                <a:cxn ang="0">
                  <a:pos x="19" y="17"/>
                </a:cxn>
                <a:cxn ang="0">
                  <a:pos x="16" y="24"/>
                </a:cxn>
                <a:cxn ang="0">
                  <a:pos x="9" y="29"/>
                </a:cxn>
                <a:cxn ang="0">
                  <a:pos x="2" y="31"/>
                </a:cxn>
                <a:cxn ang="0">
                  <a:pos x="0" y="20"/>
                </a:cxn>
                <a:cxn ang="0">
                  <a:pos x="2" y="15"/>
                </a:cxn>
                <a:cxn ang="0">
                  <a:pos x="6" y="10"/>
                </a:cxn>
                <a:cxn ang="0">
                  <a:pos x="9" y="7"/>
                </a:cxn>
                <a:cxn ang="0">
                  <a:pos x="11" y="0"/>
                </a:cxn>
              </a:cxnLst>
              <a:rect l="0" t="0" r="r" b="b"/>
              <a:pathLst>
                <a:path w="21" h="31">
                  <a:moveTo>
                    <a:pt x="11" y="0"/>
                  </a:moveTo>
                  <a:lnTo>
                    <a:pt x="19" y="3"/>
                  </a:lnTo>
                  <a:lnTo>
                    <a:pt x="21" y="9"/>
                  </a:lnTo>
                  <a:lnTo>
                    <a:pt x="19" y="17"/>
                  </a:lnTo>
                  <a:lnTo>
                    <a:pt x="16" y="24"/>
                  </a:lnTo>
                  <a:lnTo>
                    <a:pt x="9" y="29"/>
                  </a:lnTo>
                  <a:lnTo>
                    <a:pt x="2" y="31"/>
                  </a:lnTo>
                  <a:lnTo>
                    <a:pt x="0" y="20"/>
                  </a:lnTo>
                  <a:lnTo>
                    <a:pt x="2" y="15"/>
                  </a:lnTo>
                  <a:lnTo>
                    <a:pt x="6" y="10"/>
                  </a:lnTo>
                  <a:lnTo>
                    <a:pt x="9" y="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CC00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1" name="Rectangle 27"/>
            <p:cNvSpPr>
              <a:spLocks noChangeArrowheads="1"/>
            </p:cNvSpPr>
            <p:nvPr/>
          </p:nvSpPr>
          <p:spPr bwMode="auto">
            <a:xfrm>
              <a:off x="3377" y="2154"/>
              <a:ext cx="0" cy="6"/>
            </a:xfrm>
            <a:prstGeom prst="rect">
              <a:avLst/>
            </a:prstGeom>
            <a:solidFill>
              <a:srgbClr val="CC0003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2" name="Rectangle 28"/>
            <p:cNvSpPr>
              <a:spLocks noChangeArrowheads="1"/>
            </p:cNvSpPr>
            <p:nvPr/>
          </p:nvSpPr>
          <p:spPr bwMode="auto">
            <a:xfrm>
              <a:off x="1919" y="2160"/>
              <a:ext cx="6" cy="0"/>
            </a:xfrm>
            <a:prstGeom prst="rect">
              <a:avLst/>
            </a:prstGeom>
            <a:solidFill>
              <a:srgbClr val="CC0003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3" name="Rectangle 29"/>
            <p:cNvSpPr>
              <a:spLocks noChangeArrowheads="1"/>
            </p:cNvSpPr>
            <p:nvPr/>
          </p:nvSpPr>
          <p:spPr bwMode="auto">
            <a:xfrm>
              <a:off x="3377" y="2160"/>
              <a:ext cx="6" cy="6"/>
            </a:xfrm>
            <a:prstGeom prst="rect">
              <a:avLst/>
            </a:prstGeom>
            <a:solidFill>
              <a:srgbClr val="CC0003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4" name="Rectangle 30"/>
            <p:cNvSpPr>
              <a:spLocks noChangeArrowheads="1"/>
            </p:cNvSpPr>
            <p:nvPr/>
          </p:nvSpPr>
          <p:spPr bwMode="auto">
            <a:xfrm>
              <a:off x="3365" y="2172"/>
              <a:ext cx="6" cy="6"/>
            </a:xfrm>
            <a:prstGeom prst="rect">
              <a:avLst/>
            </a:prstGeom>
            <a:solidFill>
              <a:srgbClr val="CC0003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5" name="Rectangle 31"/>
            <p:cNvSpPr>
              <a:spLocks noChangeArrowheads="1"/>
            </p:cNvSpPr>
            <p:nvPr/>
          </p:nvSpPr>
          <p:spPr bwMode="auto">
            <a:xfrm>
              <a:off x="3334" y="2215"/>
              <a:ext cx="6" cy="6"/>
            </a:xfrm>
            <a:prstGeom prst="rect">
              <a:avLst/>
            </a:prstGeom>
            <a:solidFill>
              <a:srgbClr val="CC0003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6" name="Rectangle 32"/>
            <p:cNvSpPr>
              <a:spLocks noChangeArrowheads="1"/>
            </p:cNvSpPr>
            <p:nvPr/>
          </p:nvSpPr>
          <p:spPr bwMode="auto">
            <a:xfrm>
              <a:off x="1480" y="2227"/>
              <a:ext cx="6" cy="6"/>
            </a:xfrm>
            <a:prstGeom prst="rect">
              <a:avLst/>
            </a:prstGeom>
            <a:solidFill>
              <a:srgbClr val="CC0003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2224" y="2227"/>
              <a:ext cx="6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5"/>
                </a:cxn>
                <a:cxn ang="0">
                  <a:pos x="11" y="12"/>
                </a:cxn>
                <a:cxn ang="0">
                  <a:pos x="15" y="22"/>
                </a:cxn>
                <a:cxn ang="0">
                  <a:pos x="18" y="29"/>
                </a:cxn>
                <a:cxn ang="0">
                  <a:pos x="0" y="29"/>
                </a:cxn>
                <a:cxn ang="0">
                  <a:pos x="0" y="0"/>
                </a:cxn>
              </a:cxnLst>
              <a:rect l="0" t="0" r="r" b="b"/>
              <a:pathLst>
                <a:path w="18" h="29">
                  <a:moveTo>
                    <a:pt x="0" y="0"/>
                  </a:moveTo>
                  <a:lnTo>
                    <a:pt x="8" y="5"/>
                  </a:lnTo>
                  <a:lnTo>
                    <a:pt x="11" y="12"/>
                  </a:lnTo>
                  <a:lnTo>
                    <a:pt x="15" y="22"/>
                  </a:lnTo>
                  <a:lnTo>
                    <a:pt x="18" y="29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8" name="Rectangle 34"/>
            <p:cNvSpPr>
              <a:spLocks noChangeArrowheads="1"/>
            </p:cNvSpPr>
            <p:nvPr/>
          </p:nvSpPr>
          <p:spPr bwMode="auto">
            <a:xfrm>
              <a:off x="3328" y="2233"/>
              <a:ext cx="6" cy="6"/>
            </a:xfrm>
            <a:prstGeom prst="rect">
              <a:avLst/>
            </a:prstGeom>
            <a:solidFill>
              <a:srgbClr val="CC0003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9" name="Rectangle 35"/>
            <p:cNvSpPr>
              <a:spLocks noChangeArrowheads="1"/>
            </p:cNvSpPr>
            <p:nvPr/>
          </p:nvSpPr>
          <p:spPr bwMode="auto">
            <a:xfrm>
              <a:off x="2066" y="2239"/>
              <a:ext cx="6" cy="6"/>
            </a:xfrm>
            <a:prstGeom prst="rect">
              <a:avLst/>
            </a:prstGeom>
            <a:solidFill>
              <a:srgbClr val="CC0003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0" name="Rectangle 36"/>
            <p:cNvSpPr>
              <a:spLocks noChangeArrowheads="1"/>
            </p:cNvSpPr>
            <p:nvPr/>
          </p:nvSpPr>
          <p:spPr bwMode="auto">
            <a:xfrm>
              <a:off x="1962" y="2245"/>
              <a:ext cx="0" cy="12"/>
            </a:xfrm>
            <a:prstGeom prst="rect">
              <a:avLst/>
            </a:prstGeom>
            <a:solidFill>
              <a:srgbClr val="CC0003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1992" y="2252"/>
              <a:ext cx="12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0"/>
                </a:cxn>
                <a:cxn ang="0">
                  <a:pos x="22" y="5"/>
                </a:cxn>
                <a:cxn ang="0">
                  <a:pos x="20" y="7"/>
                </a:cxn>
                <a:cxn ang="0">
                  <a:pos x="20" y="9"/>
                </a:cxn>
                <a:cxn ang="0">
                  <a:pos x="17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22" h="10">
                  <a:moveTo>
                    <a:pt x="0" y="0"/>
                  </a:moveTo>
                  <a:lnTo>
                    <a:pt x="20" y="0"/>
                  </a:lnTo>
                  <a:lnTo>
                    <a:pt x="22" y="5"/>
                  </a:lnTo>
                  <a:lnTo>
                    <a:pt x="20" y="7"/>
                  </a:lnTo>
                  <a:lnTo>
                    <a:pt x="20" y="9"/>
                  </a:lnTo>
                  <a:lnTo>
                    <a:pt x="17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2" name="Rectangle 38"/>
            <p:cNvSpPr>
              <a:spLocks noChangeArrowheads="1"/>
            </p:cNvSpPr>
            <p:nvPr/>
          </p:nvSpPr>
          <p:spPr bwMode="auto">
            <a:xfrm>
              <a:off x="2072" y="2252"/>
              <a:ext cx="6" cy="6"/>
            </a:xfrm>
            <a:prstGeom prst="rect">
              <a:avLst/>
            </a:prstGeom>
            <a:solidFill>
              <a:srgbClr val="CC0003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3322" y="2252"/>
              <a:ext cx="6" cy="1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9" y="0"/>
                </a:cxn>
                <a:cxn ang="0">
                  <a:pos x="12" y="3"/>
                </a:cxn>
                <a:cxn ang="0">
                  <a:pos x="12" y="31"/>
                </a:cxn>
                <a:cxn ang="0">
                  <a:pos x="5" y="31"/>
                </a:cxn>
                <a:cxn ang="0">
                  <a:pos x="2" y="27"/>
                </a:cxn>
                <a:cxn ang="0">
                  <a:pos x="0" y="20"/>
                </a:cxn>
                <a:cxn ang="0">
                  <a:pos x="2" y="14"/>
                </a:cxn>
                <a:cxn ang="0">
                  <a:pos x="2" y="0"/>
                </a:cxn>
              </a:cxnLst>
              <a:rect l="0" t="0" r="r" b="b"/>
              <a:pathLst>
                <a:path w="12" h="31">
                  <a:moveTo>
                    <a:pt x="2" y="0"/>
                  </a:moveTo>
                  <a:lnTo>
                    <a:pt x="9" y="0"/>
                  </a:lnTo>
                  <a:lnTo>
                    <a:pt x="12" y="3"/>
                  </a:lnTo>
                  <a:lnTo>
                    <a:pt x="12" y="31"/>
                  </a:lnTo>
                  <a:lnTo>
                    <a:pt x="5" y="31"/>
                  </a:lnTo>
                  <a:lnTo>
                    <a:pt x="2" y="27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C00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4" name="Rectangle 40"/>
            <p:cNvSpPr>
              <a:spLocks noChangeArrowheads="1"/>
            </p:cNvSpPr>
            <p:nvPr/>
          </p:nvSpPr>
          <p:spPr bwMode="auto">
            <a:xfrm>
              <a:off x="1877" y="2258"/>
              <a:ext cx="0" cy="6"/>
            </a:xfrm>
            <a:prstGeom prst="rect">
              <a:avLst/>
            </a:prstGeom>
            <a:solidFill>
              <a:srgbClr val="CC0003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5" name="Rectangle 41"/>
            <p:cNvSpPr>
              <a:spLocks noChangeArrowheads="1"/>
            </p:cNvSpPr>
            <p:nvPr/>
          </p:nvSpPr>
          <p:spPr bwMode="auto">
            <a:xfrm>
              <a:off x="1950" y="2258"/>
              <a:ext cx="6" cy="6"/>
            </a:xfrm>
            <a:prstGeom prst="rect">
              <a:avLst/>
            </a:prstGeom>
            <a:solidFill>
              <a:srgbClr val="CC0003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6" name="Rectangle 42"/>
            <p:cNvSpPr>
              <a:spLocks noChangeArrowheads="1"/>
            </p:cNvSpPr>
            <p:nvPr/>
          </p:nvSpPr>
          <p:spPr bwMode="auto">
            <a:xfrm>
              <a:off x="3316" y="2264"/>
              <a:ext cx="6" cy="6"/>
            </a:xfrm>
            <a:prstGeom prst="rect">
              <a:avLst/>
            </a:prstGeom>
            <a:solidFill>
              <a:srgbClr val="CC0003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7" name="Rectangle 43"/>
            <p:cNvSpPr>
              <a:spLocks noChangeArrowheads="1"/>
            </p:cNvSpPr>
            <p:nvPr/>
          </p:nvSpPr>
          <p:spPr bwMode="auto">
            <a:xfrm>
              <a:off x="3322" y="2276"/>
              <a:ext cx="0" cy="6"/>
            </a:xfrm>
            <a:prstGeom prst="rect">
              <a:avLst/>
            </a:prstGeom>
            <a:solidFill>
              <a:srgbClr val="CC0003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8" name="Rectangle 44"/>
            <p:cNvSpPr>
              <a:spLocks noChangeArrowheads="1"/>
            </p:cNvSpPr>
            <p:nvPr/>
          </p:nvSpPr>
          <p:spPr bwMode="auto">
            <a:xfrm>
              <a:off x="1919" y="2343"/>
              <a:ext cx="6" cy="6"/>
            </a:xfrm>
            <a:prstGeom prst="rect">
              <a:avLst/>
            </a:prstGeom>
            <a:solidFill>
              <a:srgbClr val="CC0003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9" name="Freeform 45"/>
            <p:cNvSpPr>
              <a:spLocks/>
            </p:cNvSpPr>
            <p:nvPr/>
          </p:nvSpPr>
          <p:spPr bwMode="auto">
            <a:xfrm>
              <a:off x="3377" y="2508"/>
              <a:ext cx="6" cy="1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9" y="5"/>
                </a:cxn>
                <a:cxn ang="0">
                  <a:pos x="22" y="12"/>
                </a:cxn>
                <a:cxn ang="0">
                  <a:pos x="21" y="22"/>
                </a:cxn>
                <a:cxn ang="0">
                  <a:pos x="16" y="31"/>
                </a:cxn>
                <a:cxn ang="0">
                  <a:pos x="9" y="38"/>
                </a:cxn>
                <a:cxn ang="0">
                  <a:pos x="0" y="39"/>
                </a:cxn>
                <a:cxn ang="0">
                  <a:pos x="0" y="31"/>
                </a:cxn>
                <a:cxn ang="0">
                  <a:pos x="2" y="24"/>
                </a:cxn>
                <a:cxn ang="0">
                  <a:pos x="11" y="16"/>
                </a:cxn>
                <a:cxn ang="0">
                  <a:pos x="12" y="10"/>
                </a:cxn>
                <a:cxn ang="0">
                  <a:pos x="11" y="0"/>
                </a:cxn>
              </a:cxnLst>
              <a:rect l="0" t="0" r="r" b="b"/>
              <a:pathLst>
                <a:path w="22" h="39">
                  <a:moveTo>
                    <a:pt x="11" y="0"/>
                  </a:moveTo>
                  <a:lnTo>
                    <a:pt x="19" y="5"/>
                  </a:lnTo>
                  <a:lnTo>
                    <a:pt x="22" y="12"/>
                  </a:lnTo>
                  <a:lnTo>
                    <a:pt x="21" y="22"/>
                  </a:lnTo>
                  <a:lnTo>
                    <a:pt x="16" y="31"/>
                  </a:lnTo>
                  <a:lnTo>
                    <a:pt x="9" y="38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2" y="24"/>
                  </a:lnTo>
                  <a:lnTo>
                    <a:pt x="11" y="16"/>
                  </a:lnTo>
                  <a:lnTo>
                    <a:pt x="12" y="1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CC00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0" name="Freeform 46"/>
            <p:cNvSpPr>
              <a:spLocks/>
            </p:cNvSpPr>
            <p:nvPr/>
          </p:nvSpPr>
          <p:spPr bwMode="auto">
            <a:xfrm>
              <a:off x="3353" y="2526"/>
              <a:ext cx="12" cy="1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31" y="0"/>
                </a:cxn>
                <a:cxn ang="0">
                  <a:pos x="31" y="31"/>
                </a:cxn>
                <a:cxn ang="0">
                  <a:pos x="0" y="31"/>
                </a:cxn>
                <a:cxn ang="0">
                  <a:pos x="2" y="24"/>
                </a:cxn>
                <a:cxn ang="0">
                  <a:pos x="5" y="21"/>
                </a:cxn>
                <a:cxn ang="0">
                  <a:pos x="12" y="11"/>
                </a:cxn>
                <a:cxn ang="0">
                  <a:pos x="10" y="0"/>
                </a:cxn>
              </a:cxnLst>
              <a:rect l="0" t="0" r="r" b="b"/>
              <a:pathLst>
                <a:path w="31" h="31">
                  <a:moveTo>
                    <a:pt x="10" y="0"/>
                  </a:moveTo>
                  <a:lnTo>
                    <a:pt x="31" y="0"/>
                  </a:lnTo>
                  <a:lnTo>
                    <a:pt x="31" y="31"/>
                  </a:lnTo>
                  <a:lnTo>
                    <a:pt x="0" y="31"/>
                  </a:lnTo>
                  <a:lnTo>
                    <a:pt x="2" y="24"/>
                  </a:lnTo>
                  <a:lnTo>
                    <a:pt x="5" y="21"/>
                  </a:lnTo>
                  <a:lnTo>
                    <a:pt x="12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CC00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1" name="Freeform 47"/>
            <p:cNvSpPr>
              <a:spLocks/>
            </p:cNvSpPr>
            <p:nvPr/>
          </p:nvSpPr>
          <p:spPr bwMode="auto">
            <a:xfrm>
              <a:off x="3371" y="2532"/>
              <a:ext cx="6" cy="12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7" y="2"/>
                </a:cxn>
                <a:cxn ang="0">
                  <a:pos x="21" y="3"/>
                </a:cxn>
                <a:cxn ang="0">
                  <a:pos x="21" y="22"/>
                </a:cxn>
                <a:cxn ang="0">
                  <a:pos x="0" y="22"/>
                </a:cxn>
                <a:cxn ang="0">
                  <a:pos x="0" y="15"/>
                </a:cxn>
                <a:cxn ang="0">
                  <a:pos x="2" y="13"/>
                </a:cxn>
                <a:cxn ang="0">
                  <a:pos x="5" y="13"/>
                </a:cxn>
                <a:cxn ang="0">
                  <a:pos x="7" y="12"/>
                </a:cxn>
                <a:cxn ang="0">
                  <a:pos x="9" y="12"/>
                </a:cxn>
                <a:cxn ang="0">
                  <a:pos x="12" y="8"/>
                </a:cxn>
                <a:cxn ang="0">
                  <a:pos x="12" y="5"/>
                </a:cxn>
                <a:cxn ang="0">
                  <a:pos x="10" y="2"/>
                </a:cxn>
                <a:cxn ang="0">
                  <a:pos x="15" y="0"/>
                </a:cxn>
              </a:cxnLst>
              <a:rect l="0" t="0" r="r" b="b"/>
              <a:pathLst>
                <a:path w="21" h="22">
                  <a:moveTo>
                    <a:pt x="15" y="0"/>
                  </a:moveTo>
                  <a:lnTo>
                    <a:pt x="17" y="2"/>
                  </a:lnTo>
                  <a:lnTo>
                    <a:pt x="21" y="3"/>
                  </a:lnTo>
                  <a:lnTo>
                    <a:pt x="21" y="22"/>
                  </a:lnTo>
                  <a:lnTo>
                    <a:pt x="0" y="22"/>
                  </a:lnTo>
                  <a:lnTo>
                    <a:pt x="0" y="15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12" y="8"/>
                  </a:lnTo>
                  <a:lnTo>
                    <a:pt x="12" y="5"/>
                  </a:lnTo>
                  <a:lnTo>
                    <a:pt x="10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CC00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2" name="Rectangle 48"/>
            <p:cNvSpPr>
              <a:spLocks noChangeArrowheads="1"/>
            </p:cNvSpPr>
            <p:nvPr/>
          </p:nvSpPr>
          <p:spPr bwMode="auto">
            <a:xfrm>
              <a:off x="3365" y="2545"/>
              <a:ext cx="6" cy="12"/>
            </a:xfrm>
            <a:prstGeom prst="rect">
              <a:avLst/>
            </a:prstGeom>
            <a:solidFill>
              <a:srgbClr val="CC0003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3" name="Freeform 49"/>
            <p:cNvSpPr>
              <a:spLocks/>
            </p:cNvSpPr>
            <p:nvPr/>
          </p:nvSpPr>
          <p:spPr bwMode="auto">
            <a:xfrm>
              <a:off x="1846" y="2557"/>
              <a:ext cx="12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4"/>
                </a:cxn>
                <a:cxn ang="0">
                  <a:pos x="15" y="9"/>
                </a:cxn>
                <a:cxn ang="0">
                  <a:pos x="21" y="17"/>
                </a:cxn>
                <a:cxn ang="0">
                  <a:pos x="21" y="29"/>
                </a:cxn>
                <a:cxn ang="0">
                  <a:pos x="0" y="29"/>
                </a:cxn>
                <a:cxn ang="0">
                  <a:pos x="0" y="0"/>
                </a:cxn>
              </a:cxnLst>
              <a:rect l="0" t="0" r="r" b="b"/>
              <a:pathLst>
                <a:path w="21" h="29">
                  <a:moveTo>
                    <a:pt x="0" y="0"/>
                  </a:moveTo>
                  <a:lnTo>
                    <a:pt x="9" y="4"/>
                  </a:lnTo>
                  <a:lnTo>
                    <a:pt x="15" y="9"/>
                  </a:lnTo>
                  <a:lnTo>
                    <a:pt x="21" y="17"/>
                  </a:lnTo>
                  <a:lnTo>
                    <a:pt x="21" y="29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4" name="Rectangle 50"/>
            <p:cNvSpPr>
              <a:spLocks noChangeArrowheads="1"/>
            </p:cNvSpPr>
            <p:nvPr/>
          </p:nvSpPr>
          <p:spPr bwMode="auto">
            <a:xfrm>
              <a:off x="1840" y="2563"/>
              <a:ext cx="6" cy="6"/>
            </a:xfrm>
            <a:prstGeom prst="rect">
              <a:avLst/>
            </a:prstGeom>
            <a:solidFill>
              <a:srgbClr val="CC0003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5" name="Rectangle 51"/>
            <p:cNvSpPr>
              <a:spLocks noChangeArrowheads="1"/>
            </p:cNvSpPr>
            <p:nvPr/>
          </p:nvSpPr>
          <p:spPr bwMode="auto">
            <a:xfrm>
              <a:off x="2029" y="2581"/>
              <a:ext cx="6" cy="6"/>
            </a:xfrm>
            <a:prstGeom prst="rect">
              <a:avLst/>
            </a:prstGeom>
            <a:solidFill>
              <a:srgbClr val="CC0003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6" name="Rectangle 52"/>
            <p:cNvSpPr>
              <a:spLocks noChangeArrowheads="1"/>
            </p:cNvSpPr>
            <p:nvPr/>
          </p:nvSpPr>
          <p:spPr bwMode="auto">
            <a:xfrm>
              <a:off x="3182" y="2587"/>
              <a:ext cx="0" cy="6"/>
            </a:xfrm>
            <a:prstGeom prst="rect">
              <a:avLst/>
            </a:prstGeom>
            <a:solidFill>
              <a:srgbClr val="CC0003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7" name="Rectangle 53"/>
            <p:cNvSpPr>
              <a:spLocks noChangeArrowheads="1"/>
            </p:cNvSpPr>
            <p:nvPr/>
          </p:nvSpPr>
          <p:spPr bwMode="auto">
            <a:xfrm>
              <a:off x="3328" y="2618"/>
              <a:ext cx="6" cy="6"/>
            </a:xfrm>
            <a:prstGeom prst="rect">
              <a:avLst/>
            </a:prstGeom>
            <a:solidFill>
              <a:srgbClr val="CC0003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8" name="Freeform 54"/>
            <p:cNvSpPr>
              <a:spLocks/>
            </p:cNvSpPr>
            <p:nvPr/>
          </p:nvSpPr>
          <p:spPr bwMode="auto">
            <a:xfrm>
              <a:off x="3292" y="2691"/>
              <a:ext cx="6" cy="1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9" y="0"/>
                </a:cxn>
                <a:cxn ang="0">
                  <a:pos x="22" y="3"/>
                </a:cxn>
                <a:cxn ang="0">
                  <a:pos x="22" y="30"/>
                </a:cxn>
                <a:cxn ang="0">
                  <a:pos x="2" y="30"/>
                </a:cxn>
                <a:cxn ang="0">
                  <a:pos x="0" y="20"/>
                </a:cxn>
                <a:cxn ang="0">
                  <a:pos x="3" y="15"/>
                </a:cxn>
                <a:cxn ang="0">
                  <a:pos x="7" y="12"/>
                </a:cxn>
                <a:cxn ang="0">
                  <a:pos x="10" y="6"/>
                </a:cxn>
                <a:cxn ang="0">
                  <a:pos x="12" y="0"/>
                </a:cxn>
              </a:cxnLst>
              <a:rect l="0" t="0" r="r" b="b"/>
              <a:pathLst>
                <a:path w="22" h="30">
                  <a:moveTo>
                    <a:pt x="12" y="0"/>
                  </a:moveTo>
                  <a:lnTo>
                    <a:pt x="19" y="0"/>
                  </a:lnTo>
                  <a:lnTo>
                    <a:pt x="22" y="3"/>
                  </a:lnTo>
                  <a:lnTo>
                    <a:pt x="22" y="30"/>
                  </a:lnTo>
                  <a:lnTo>
                    <a:pt x="2" y="30"/>
                  </a:lnTo>
                  <a:lnTo>
                    <a:pt x="0" y="20"/>
                  </a:lnTo>
                  <a:lnTo>
                    <a:pt x="3" y="15"/>
                  </a:lnTo>
                  <a:lnTo>
                    <a:pt x="7" y="12"/>
                  </a:lnTo>
                  <a:lnTo>
                    <a:pt x="10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CC00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9" name="Freeform 55"/>
            <p:cNvSpPr>
              <a:spLocks noEditPoints="1"/>
            </p:cNvSpPr>
            <p:nvPr/>
          </p:nvSpPr>
          <p:spPr bwMode="auto">
            <a:xfrm>
              <a:off x="3688" y="1592"/>
              <a:ext cx="427" cy="464"/>
            </a:xfrm>
            <a:custGeom>
              <a:avLst/>
              <a:gdLst/>
              <a:ahLst/>
              <a:cxnLst>
                <a:cxn ang="0">
                  <a:pos x="319" y="849"/>
                </a:cxn>
                <a:cxn ang="0">
                  <a:pos x="299" y="730"/>
                </a:cxn>
                <a:cxn ang="0">
                  <a:pos x="299" y="596"/>
                </a:cxn>
                <a:cxn ang="0">
                  <a:pos x="338" y="581"/>
                </a:cxn>
                <a:cxn ang="0">
                  <a:pos x="628" y="460"/>
                </a:cxn>
                <a:cxn ang="0">
                  <a:pos x="597" y="441"/>
                </a:cxn>
                <a:cxn ang="0">
                  <a:pos x="618" y="431"/>
                </a:cxn>
                <a:cxn ang="0">
                  <a:pos x="682" y="421"/>
                </a:cxn>
                <a:cxn ang="0">
                  <a:pos x="338" y="401"/>
                </a:cxn>
                <a:cxn ang="0">
                  <a:pos x="747" y="401"/>
                </a:cxn>
                <a:cxn ang="0">
                  <a:pos x="687" y="392"/>
                </a:cxn>
                <a:cxn ang="0">
                  <a:pos x="782" y="370"/>
                </a:cxn>
                <a:cxn ang="0">
                  <a:pos x="468" y="192"/>
                </a:cxn>
                <a:cxn ang="0">
                  <a:pos x="468" y="37"/>
                </a:cxn>
                <a:cxn ang="0">
                  <a:pos x="528" y="82"/>
                </a:cxn>
                <a:cxn ang="0">
                  <a:pos x="453" y="231"/>
                </a:cxn>
                <a:cxn ang="0">
                  <a:pos x="450" y="273"/>
                </a:cxn>
                <a:cxn ang="0">
                  <a:pos x="433" y="272"/>
                </a:cxn>
                <a:cxn ang="0">
                  <a:pos x="499" y="336"/>
                </a:cxn>
                <a:cxn ang="0">
                  <a:pos x="570" y="355"/>
                </a:cxn>
                <a:cxn ang="0">
                  <a:pos x="602" y="331"/>
                </a:cxn>
                <a:cxn ang="0">
                  <a:pos x="709" y="331"/>
                </a:cxn>
                <a:cxn ang="0">
                  <a:pos x="808" y="346"/>
                </a:cxn>
                <a:cxn ang="0">
                  <a:pos x="806" y="363"/>
                </a:cxn>
                <a:cxn ang="0">
                  <a:pos x="838" y="419"/>
                </a:cxn>
                <a:cxn ang="0">
                  <a:pos x="789" y="452"/>
                </a:cxn>
                <a:cxn ang="0">
                  <a:pos x="775" y="462"/>
                </a:cxn>
                <a:cxn ang="0">
                  <a:pos x="731" y="475"/>
                </a:cxn>
                <a:cxn ang="0">
                  <a:pos x="728" y="472"/>
                </a:cxn>
                <a:cxn ang="0">
                  <a:pos x="650" y="484"/>
                </a:cxn>
                <a:cxn ang="0">
                  <a:pos x="551" y="475"/>
                </a:cxn>
                <a:cxn ang="0">
                  <a:pos x="482" y="482"/>
                </a:cxn>
                <a:cxn ang="0">
                  <a:pos x="438" y="540"/>
                </a:cxn>
                <a:cxn ang="0">
                  <a:pos x="436" y="650"/>
                </a:cxn>
                <a:cxn ang="0">
                  <a:pos x="400" y="791"/>
                </a:cxn>
                <a:cxn ang="0">
                  <a:pos x="338" y="905"/>
                </a:cxn>
                <a:cxn ang="0">
                  <a:pos x="302" y="900"/>
                </a:cxn>
                <a:cxn ang="0">
                  <a:pos x="326" y="890"/>
                </a:cxn>
                <a:cxn ang="0">
                  <a:pos x="260" y="852"/>
                </a:cxn>
                <a:cxn ang="0">
                  <a:pos x="248" y="818"/>
                </a:cxn>
                <a:cxn ang="0">
                  <a:pos x="251" y="725"/>
                </a:cxn>
                <a:cxn ang="0">
                  <a:pos x="278" y="740"/>
                </a:cxn>
                <a:cxn ang="0">
                  <a:pos x="305" y="650"/>
                </a:cxn>
                <a:cxn ang="0">
                  <a:pos x="295" y="642"/>
                </a:cxn>
                <a:cxn ang="0">
                  <a:pos x="300" y="562"/>
                </a:cxn>
                <a:cxn ang="0">
                  <a:pos x="317" y="477"/>
                </a:cxn>
                <a:cxn ang="0">
                  <a:pos x="239" y="494"/>
                </a:cxn>
                <a:cxn ang="0">
                  <a:pos x="183" y="511"/>
                </a:cxn>
                <a:cxn ang="0">
                  <a:pos x="210" y="533"/>
                </a:cxn>
                <a:cxn ang="0">
                  <a:pos x="112" y="518"/>
                </a:cxn>
                <a:cxn ang="0">
                  <a:pos x="10" y="494"/>
                </a:cxn>
                <a:cxn ang="0">
                  <a:pos x="51" y="433"/>
                </a:cxn>
                <a:cxn ang="0">
                  <a:pos x="119" y="418"/>
                </a:cxn>
                <a:cxn ang="0">
                  <a:pos x="219" y="392"/>
                </a:cxn>
                <a:cxn ang="0">
                  <a:pos x="254" y="392"/>
                </a:cxn>
                <a:cxn ang="0">
                  <a:pos x="327" y="365"/>
                </a:cxn>
                <a:cxn ang="0">
                  <a:pos x="339" y="246"/>
                </a:cxn>
                <a:cxn ang="0">
                  <a:pos x="361" y="139"/>
                </a:cxn>
                <a:cxn ang="0">
                  <a:pos x="426" y="2"/>
                </a:cxn>
              </a:cxnLst>
              <a:rect l="0" t="0" r="r" b="b"/>
              <a:pathLst>
                <a:path w="857" h="930">
                  <a:moveTo>
                    <a:pt x="288" y="830"/>
                  </a:moveTo>
                  <a:lnTo>
                    <a:pt x="302" y="844"/>
                  </a:lnTo>
                  <a:lnTo>
                    <a:pt x="304" y="849"/>
                  </a:lnTo>
                  <a:lnTo>
                    <a:pt x="302" y="856"/>
                  </a:lnTo>
                  <a:lnTo>
                    <a:pt x="299" y="871"/>
                  </a:lnTo>
                  <a:lnTo>
                    <a:pt x="305" y="869"/>
                  </a:lnTo>
                  <a:lnTo>
                    <a:pt x="307" y="866"/>
                  </a:lnTo>
                  <a:lnTo>
                    <a:pt x="309" y="859"/>
                  </a:lnTo>
                  <a:lnTo>
                    <a:pt x="310" y="854"/>
                  </a:lnTo>
                  <a:lnTo>
                    <a:pt x="314" y="849"/>
                  </a:lnTo>
                  <a:lnTo>
                    <a:pt x="319" y="849"/>
                  </a:lnTo>
                  <a:lnTo>
                    <a:pt x="329" y="851"/>
                  </a:lnTo>
                  <a:lnTo>
                    <a:pt x="329" y="830"/>
                  </a:lnTo>
                  <a:lnTo>
                    <a:pt x="321" y="835"/>
                  </a:lnTo>
                  <a:lnTo>
                    <a:pt x="316" y="837"/>
                  </a:lnTo>
                  <a:lnTo>
                    <a:pt x="312" y="837"/>
                  </a:lnTo>
                  <a:lnTo>
                    <a:pt x="307" y="834"/>
                  </a:lnTo>
                  <a:lnTo>
                    <a:pt x="300" y="832"/>
                  </a:lnTo>
                  <a:lnTo>
                    <a:pt x="288" y="830"/>
                  </a:lnTo>
                  <a:close/>
                  <a:moveTo>
                    <a:pt x="288" y="721"/>
                  </a:moveTo>
                  <a:lnTo>
                    <a:pt x="288" y="730"/>
                  </a:lnTo>
                  <a:lnTo>
                    <a:pt x="299" y="730"/>
                  </a:lnTo>
                  <a:lnTo>
                    <a:pt x="299" y="721"/>
                  </a:lnTo>
                  <a:lnTo>
                    <a:pt x="288" y="721"/>
                  </a:lnTo>
                  <a:close/>
                  <a:moveTo>
                    <a:pt x="338" y="611"/>
                  </a:moveTo>
                  <a:lnTo>
                    <a:pt x="338" y="621"/>
                  </a:lnTo>
                  <a:lnTo>
                    <a:pt x="348" y="621"/>
                  </a:lnTo>
                  <a:lnTo>
                    <a:pt x="348" y="611"/>
                  </a:lnTo>
                  <a:lnTo>
                    <a:pt x="338" y="611"/>
                  </a:lnTo>
                  <a:close/>
                  <a:moveTo>
                    <a:pt x="309" y="581"/>
                  </a:moveTo>
                  <a:lnTo>
                    <a:pt x="307" y="587"/>
                  </a:lnTo>
                  <a:lnTo>
                    <a:pt x="304" y="592"/>
                  </a:lnTo>
                  <a:lnTo>
                    <a:pt x="299" y="596"/>
                  </a:lnTo>
                  <a:lnTo>
                    <a:pt x="297" y="601"/>
                  </a:lnTo>
                  <a:lnTo>
                    <a:pt x="299" y="611"/>
                  </a:lnTo>
                  <a:lnTo>
                    <a:pt x="305" y="609"/>
                  </a:lnTo>
                  <a:lnTo>
                    <a:pt x="312" y="604"/>
                  </a:lnTo>
                  <a:lnTo>
                    <a:pt x="317" y="598"/>
                  </a:lnTo>
                  <a:lnTo>
                    <a:pt x="319" y="589"/>
                  </a:lnTo>
                  <a:lnTo>
                    <a:pt x="317" y="584"/>
                  </a:lnTo>
                  <a:lnTo>
                    <a:pt x="309" y="581"/>
                  </a:lnTo>
                  <a:close/>
                  <a:moveTo>
                    <a:pt x="329" y="570"/>
                  </a:moveTo>
                  <a:lnTo>
                    <a:pt x="329" y="581"/>
                  </a:lnTo>
                  <a:lnTo>
                    <a:pt x="338" y="581"/>
                  </a:lnTo>
                  <a:lnTo>
                    <a:pt x="338" y="570"/>
                  </a:lnTo>
                  <a:lnTo>
                    <a:pt x="329" y="570"/>
                  </a:lnTo>
                  <a:close/>
                  <a:moveTo>
                    <a:pt x="708" y="452"/>
                  </a:moveTo>
                  <a:lnTo>
                    <a:pt x="708" y="462"/>
                  </a:lnTo>
                  <a:lnTo>
                    <a:pt x="718" y="462"/>
                  </a:lnTo>
                  <a:lnTo>
                    <a:pt x="718" y="452"/>
                  </a:lnTo>
                  <a:lnTo>
                    <a:pt x="708" y="452"/>
                  </a:lnTo>
                  <a:close/>
                  <a:moveTo>
                    <a:pt x="628" y="452"/>
                  </a:moveTo>
                  <a:lnTo>
                    <a:pt x="626" y="455"/>
                  </a:lnTo>
                  <a:lnTo>
                    <a:pt x="626" y="458"/>
                  </a:lnTo>
                  <a:lnTo>
                    <a:pt x="628" y="460"/>
                  </a:lnTo>
                  <a:lnTo>
                    <a:pt x="629" y="460"/>
                  </a:lnTo>
                  <a:lnTo>
                    <a:pt x="633" y="462"/>
                  </a:lnTo>
                  <a:lnTo>
                    <a:pt x="635" y="462"/>
                  </a:lnTo>
                  <a:lnTo>
                    <a:pt x="638" y="465"/>
                  </a:lnTo>
                  <a:lnTo>
                    <a:pt x="638" y="472"/>
                  </a:lnTo>
                  <a:lnTo>
                    <a:pt x="645" y="469"/>
                  </a:lnTo>
                  <a:lnTo>
                    <a:pt x="652" y="463"/>
                  </a:lnTo>
                  <a:lnTo>
                    <a:pt x="655" y="458"/>
                  </a:lnTo>
                  <a:lnTo>
                    <a:pt x="658" y="452"/>
                  </a:lnTo>
                  <a:lnTo>
                    <a:pt x="628" y="452"/>
                  </a:lnTo>
                  <a:close/>
                  <a:moveTo>
                    <a:pt x="597" y="441"/>
                  </a:moveTo>
                  <a:lnTo>
                    <a:pt x="597" y="462"/>
                  </a:lnTo>
                  <a:lnTo>
                    <a:pt x="607" y="462"/>
                  </a:lnTo>
                  <a:lnTo>
                    <a:pt x="607" y="441"/>
                  </a:lnTo>
                  <a:lnTo>
                    <a:pt x="597" y="441"/>
                  </a:lnTo>
                  <a:close/>
                  <a:moveTo>
                    <a:pt x="718" y="421"/>
                  </a:moveTo>
                  <a:lnTo>
                    <a:pt x="718" y="431"/>
                  </a:lnTo>
                  <a:lnTo>
                    <a:pt x="728" y="431"/>
                  </a:lnTo>
                  <a:lnTo>
                    <a:pt x="728" y="421"/>
                  </a:lnTo>
                  <a:lnTo>
                    <a:pt x="718" y="421"/>
                  </a:lnTo>
                  <a:close/>
                  <a:moveTo>
                    <a:pt x="618" y="421"/>
                  </a:moveTo>
                  <a:lnTo>
                    <a:pt x="618" y="431"/>
                  </a:lnTo>
                  <a:lnTo>
                    <a:pt x="628" y="431"/>
                  </a:lnTo>
                  <a:lnTo>
                    <a:pt x="628" y="421"/>
                  </a:lnTo>
                  <a:lnTo>
                    <a:pt x="618" y="421"/>
                  </a:lnTo>
                  <a:close/>
                  <a:moveTo>
                    <a:pt x="757" y="411"/>
                  </a:moveTo>
                  <a:lnTo>
                    <a:pt x="757" y="421"/>
                  </a:lnTo>
                  <a:lnTo>
                    <a:pt x="767" y="421"/>
                  </a:lnTo>
                  <a:lnTo>
                    <a:pt x="767" y="411"/>
                  </a:lnTo>
                  <a:lnTo>
                    <a:pt x="757" y="411"/>
                  </a:lnTo>
                  <a:close/>
                  <a:moveTo>
                    <a:pt x="677" y="401"/>
                  </a:moveTo>
                  <a:lnTo>
                    <a:pt x="675" y="411"/>
                  </a:lnTo>
                  <a:lnTo>
                    <a:pt x="682" y="421"/>
                  </a:lnTo>
                  <a:lnTo>
                    <a:pt x="685" y="424"/>
                  </a:lnTo>
                  <a:lnTo>
                    <a:pt x="687" y="431"/>
                  </a:lnTo>
                  <a:lnTo>
                    <a:pt x="708" y="431"/>
                  </a:lnTo>
                  <a:lnTo>
                    <a:pt x="708" y="411"/>
                  </a:lnTo>
                  <a:lnTo>
                    <a:pt x="699" y="418"/>
                  </a:lnTo>
                  <a:lnTo>
                    <a:pt x="694" y="418"/>
                  </a:lnTo>
                  <a:lnTo>
                    <a:pt x="691" y="416"/>
                  </a:lnTo>
                  <a:lnTo>
                    <a:pt x="689" y="411"/>
                  </a:lnTo>
                  <a:lnTo>
                    <a:pt x="684" y="406"/>
                  </a:lnTo>
                  <a:lnTo>
                    <a:pt x="677" y="401"/>
                  </a:lnTo>
                  <a:close/>
                  <a:moveTo>
                    <a:pt x="338" y="401"/>
                  </a:moveTo>
                  <a:lnTo>
                    <a:pt x="338" y="421"/>
                  </a:lnTo>
                  <a:lnTo>
                    <a:pt x="348" y="421"/>
                  </a:lnTo>
                  <a:lnTo>
                    <a:pt x="348" y="401"/>
                  </a:lnTo>
                  <a:lnTo>
                    <a:pt x="338" y="401"/>
                  </a:lnTo>
                  <a:close/>
                  <a:moveTo>
                    <a:pt x="808" y="392"/>
                  </a:moveTo>
                  <a:lnTo>
                    <a:pt x="808" y="401"/>
                  </a:lnTo>
                  <a:lnTo>
                    <a:pt x="818" y="401"/>
                  </a:lnTo>
                  <a:lnTo>
                    <a:pt x="818" y="392"/>
                  </a:lnTo>
                  <a:lnTo>
                    <a:pt x="808" y="392"/>
                  </a:lnTo>
                  <a:close/>
                  <a:moveTo>
                    <a:pt x="747" y="392"/>
                  </a:moveTo>
                  <a:lnTo>
                    <a:pt x="747" y="401"/>
                  </a:lnTo>
                  <a:lnTo>
                    <a:pt x="757" y="401"/>
                  </a:lnTo>
                  <a:lnTo>
                    <a:pt x="757" y="392"/>
                  </a:lnTo>
                  <a:lnTo>
                    <a:pt x="747" y="392"/>
                  </a:lnTo>
                  <a:close/>
                  <a:moveTo>
                    <a:pt x="718" y="382"/>
                  </a:moveTo>
                  <a:lnTo>
                    <a:pt x="718" y="392"/>
                  </a:lnTo>
                  <a:lnTo>
                    <a:pt x="728" y="392"/>
                  </a:lnTo>
                  <a:lnTo>
                    <a:pt x="728" y="382"/>
                  </a:lnTo>
                  <a:lnTo>
                    <a:pt x="718" y="382"/>
                  </a:lnTo>
                  <a:close/>
                  <a:moveTo>
                    <a:pt x="677" y="382"/>
                  </a:moveTo>
                  <a:lnTo>
                    <a:pt x="677" y="392"/>
                  </a:lnTo>
                  <a:lnTo>
                    <a:pt x="687" y="392"/>
                  </a:lnTo>
                  <a:lnTo>
                    <a:pt x="687" y="382"/>
                  </a:lnTo>
                  <a:lnTo>
                    <a:pt x="677" y="382"/>
                  </a:lnTo>
                  <a:close/>
                  <a:moveTo>
                    <a:pt x="618" y="372"/>
                  </a:moveTo>
                  <a:lnTo>
                    <a:pt x="618" y="382"/>
                  </a:lnTo>
                  <a:lnTo>
                    <a:pt x="628" y="382"/>
                  </a:lnTo>
                  <a:lnTo>
                    <a:pt x="628" y="372"/>
                  </a:lnTo>
                  <a:lnTo>
                    <a:pt x="618" y="372"/>
                  </a:lnTo>
                  <a:close/>
                  <a:moveTo>
                    <a:pt x="797" y="362"/>
                  </a:moveTo>
                  <a:lnTo>
                    <a:pt x="791" y="363"/>
                  </a:lnTo>
                  <a:lnTo>
                    <a:pt x="786" y="367"/>
                  </a:lnTo>
                  <a:lnTo>
                    <a:pt x="782" y="370"/>
                  </a:lnTo>
                  <a:lnTo>
                    <a:pt x="779" y="375"/>
                  </a:lnTo>
                  <a:lnTo>
                    <a:pt x="777" y="382"/>
                  </a:lnTo>
                  <a:lnTo>
                    <a:pt x="784" y="380"/>
                  </a:lnTo>
                  <a:lnTo>
                    <a:pt x="789" y="377"/>
                  </a:lnTo>
                  <a:lnTo>
                    <a:pt x="792" y="373"/>
                  </a:lnTo>
                  <a:lnTo>
                    <a:pt x="796" y="368"/>
                  </a:lnTo>
                  <a:lnTo>
                    <a:pt x="797" y="362"/>
                  </a:lnTo>
                  <a:close/>
                  <a:moveTo>
                    <a:pt x="458" y="161"/>
                  </a:moveTo>
                  <a:lnTo>
                    <a:pt x="458" y="188"/>
                  </a:lnTo>
                  <a:lnTo>
                    <a:pt x="461" y="192"/>
                  </a:lnTo>
                  <a:lnTo>
                    <a:pt x="468" y="192"/>
                  </a:lnTo>
                  <a:lnTo>
                    <a:pt x="468" y="165"/>
                  </a:lnTo>
                  <a:lnTo>
                    <a:pt x="465" y="161"/>
                  </a:lnTo>
                  <a:lnTo>
                    <a:pt x="458" y="161"/>
                  </a:lnTo>
                  <a:close/>
                  <a:moveTo>
                    <a:pt x="439" y="0"/>
                  </a:moveTo>
                  <a:lnTo>
                    <a:pt x="458" y="2"/>
                  </a:lnTo>
                  <a:lnTo>
                    <a:pt x="456" y="12"/>
                  </a:lnTo>
                  <a:lnTo>
                    <a:pt x="458" y="17"/>
                  </a:lnTo>
                  <a:lnTo>
                    <a:pt x="463" y="20"/>
                  </a:lnTo>
                  <a:lnTo>
                    <a:pt x="467" y="24"/>
                  </a:lnTo>
                  <a:lnTo>
                    <a:pt x="468" y="29"/>
                  </a:lnTo>
                  <a:lnTo>
                    <a:pt x="468" y="37"/>
                  </a:lnTo>
                  <a:lnTo>
                    <a:pt x="480" y="48"/>
                  </a:lnTo>
                  <a:lnTo>
                    <a:pt x="497" y="71"/>
                  </a:lnTo>
                  <a:lnTo>
                    <a:pt x="507" y="82"/>
                  </a:lnTo>
                  <a:lnTo>
                    <a:pt x="501" y="98"/>
                  </a:lnTo>
                  <a:lnTo>
                    <a:pt x="497" y="109"/>
                  </a:lnTo>
                  <a:lnTo>
                    <a:pt x="499" y="122"/>
                  </a:lnTo>
                  <a:lnTo>
                    <a:pt x="506" y="119"/>
                  </a:lnTo>
                  <a:lnTo>
                    <a:pt x="511" y="110"/>
                  </a:lnTo>
                  <a:lnTo>
                    <a:pt x="512" y="102"/>
                  </a:lnTo>
                  <a:lnTo>
                    <a:pt x="519" y="85"/>
                  </a:lnTo>
                  <a:lnTo>
                    <a:pt x="528" y="82"/>
                  </a:lnTo>
                  <a:lnTo>
                    <a:pt x="524" y="97"/>
                  </a:lnTo>
                  <a:lnTo>
                    <a:pt x="521" y="110"/>
                  </a:lnTo>
                  <a:lnTo>
                    <a:pt x="514" y="122"/>
                  </a:lnTo>
                  <a:lnTo>
                    <a:pt x="504" y="129"/>
                  </a:lnTo>
                  <a:lnTo>
                    <a:pt x="489" y="132"/>
                  </a:lnTo>
                  <a:lnTo>
                    <a:pt x="487" y="155"/>
                  </a:lnTo>
                  <a:lnTo>
                    <a:pt x="482" y="173"/>
                  </a:lnTo>
                  <a:lnTo>
                    <a:pt x="475" y="190"/>
                  </a:lnTo>
                  <a:lnTo>
                    <a:pt x="470" y="211"/>
                  </a:lnTo>
                  <a:lnTo>
                    <a:pt x="468" y="233"/>
                  </a:lnTo>
                  <a:lnTo>
                    <a:pt x="453" y="231"/>
                  </a:lnTo>
                  <a:lnTo>
                    <a:pt x="443" y="234"/>
                  </a:lnTo>
                  <a:lnTo>
                    <a:pt x="434" y="239"/>
                  </a:lnTo>
                  <a:lnTo>
                    <a:pt x="428" y="246"/>
                  </a:lnTo>
                  <a:lnTo>
                    <a:pt x="458" y="261"/>
                  </a:lnTo>
                  <a:lnTo>
                    <a:pt x="460" y="265"/>
                  </a:lnTo>
                  <a:lnTo>
                    <a:pt x="460" y="268"/>
                  </a:lnTo>
                  <a:lnTo>
                    <a:pt x="458" y="270"/>
                  </a:lnTo>
                  <a:lnTo>
                    <a:pt x="456" y="270"/>
                  </a:lnTo>
                  <a:lnTo>
                    <a:pt x="455" y="272"/>
                  </a:lnTo>
                  <a:lnTo>
                    <a:pt x="451" y="272"/>
                  </a:lnTo>
                  <a:lnTo>
                    <a:pt x="450" y="273"/>
                  </a:lnTo>
                  <a:lnTo>
                    <a:pt x="448" y="273"/>
                  </a:lnTo>
                  <a:lnTo>
                    <a:pt x="446" y="275"/>
                  </a:lnTo>
                  <a:lnTo>
                    <a:pt x="446" y="278"/>
                  </a:lnTo>
                  <a:lnTo>
                    <a:pt x="448" y="282"/>
                  </a:lnTo>
                  <a:lnTo>
                    <a:pt x="445" y="282"/>
                  </a:lnTo>
                  <a:lnTo>
                    <a:pt x="441" y="280"/>
                  </a:lnTo>
                  <a:lnTo>
                    <a:pt x="441" y="278"/>
                  </a:lnTo>
                  <a:lnTo>
                    <a:pt x="439" y="277"/>
                  </a:lnTo>
                  <a:lnTo>
                    <a:pt x="438" y="273"/>
                  </a:lnTo>
                  <a:lnTo>
                    <a:pt x="436" y="272"/>
                  </a:lnTo>
                  <a:lnTo>
                    <a:pt x="433" y="272"/>
                  </a:lnTo>
                  <a:lnTo>
                    <a:pt x="422" y="278"/>
                  </a:lnTo>
                  <a:lnTo>
                    <a:pt x="419" y="289"/>
                  </a:lnTo>
                  <a:lnTo>
                    <a:pt x="417" y="300"/>
                  </a:lnTo>
                  <a:lnTo>
                    <a:pt x="419" y="312"/>
                  </a:lnTo>
                  <a:lnTo>
                    <a:pt x="422" y="324"/>
                  </a:lnTo>
                  <a:lnTo>
                    <a:pt x="424" y="336"/>
                  </a:lnTo>
                  <a:lnTo>
                    <a:pt x="422" y="345"/>
                  </a:lnTo>
                  <a:lnTo>
                    <a:pt x="419" y="351"/>
                  </a:lnTo>
                  <a:lnTo>
                    <a:pt x="434" y="340"/>
                  </a:lnTo>
                  <a:lnTo>
                    <a:pt x="450" y="336"/>
                  </a:lnTo>
                  <a:lnTo>
                    <a:pt x="499" y="336"/>
                  </a:lnTo>
                  <a:lnTo>
                    <a:pt x="514" y="333"/>
                  </a:lnTo>
                  <a:lnTo>
                    <a:pt x="528" y="321"/>
                  </a:lnTo>
                  <a:lnTo>
                    <a:pt x="541" y="329"/>
                  </a:lnTo>
                  <a:lnTo>
                    <a:pt x="555" y="329"/>
                  </a:lnTo>
                  <a:lnTo>
                    <a:pt x="568" y="321"/>
                  </a:lnTo>
                  <a:lnTo>
                    <a:pt x="575" y="324"/>
                  </a:lnTo>
                  <a:lnTo>
                    <a:pt x="580" y="328"/>
                  </a:lnTo>
                  <a:lnTo>
                    <a:pt x="585" y="334"/>
                  </a:lnTo>
                  <a:lnTo>
                    <a:pt x="587" y="341"/>
                  </a:lnTo>
                  <a:lnTo>
                    <a:pt x="568" y="341"/>
                  </a:lnTo>
                  <a:lnTo>
                    <a:pt x="570" y="355"/>
                  </a:lnTo>
                  <a:lnTo>
                    <a:pt x="575" y="368"/>
                  </a:lnTo>
                  <a:lnTo>
                    <a:pt x="580" y="380"/>
                  </a:lnTo>
                  <a:lnTo>
                    <a:pt x="589" y="387"/>
                  </a:lnTo>
                  <a:lnTo>
                    <a:pt x="602" y="392"/>
                  </a:lnTo>
                  <a:lnTo>
                    <a:pt x="607" y="384"/>
                  </a:lnTo>
                  <a:lnTo>
                    <a:pt x="606" y="373"/>
                  </a:lnTo>
                  <a:lnTo>
                    <a:pt x="599" y="367"/>
                  </a:lnTo>
                  <a:lnTo>
                    <a:pt x="590" y="362"/>
                  </a:lnTo>
                  <a:lnTo>
                    <a:pt x="579" y="362"/>
                  </a:lnTo>
                  <a:lnTo>
                    <a:pt x="582" y="351"/>
                  </a:lnTo>
                  <a:lnTo>
                    <a:pt x="602" y="331"/>
                  </a:lnTo>
                  <a:lnTo>
                    <a:pt x="609" y="334"/>
                  </a:lnTo>
                  <a:lnTo>
                    <a:pt x="618" y="336"/>
                  </a:lnTo>
                  <a:lnTo>
                    <a:pt x="628" y="338"/>
                  </a:lnTo>
                  <a:lnTo>
                    <a:pt x="636" y="341"/>
                  </a:lnTo>
                  <a:lnTo>
                    <a:pt x="643" y="345"/>
                  </a:lnTo>
                  <a:lnTo>
                    <a:pt x="648" y="351"/>
                  </a:lnTo>
                  <a:lnTo>
                    <a:pt x="648" y="362"/>
                  </a:lnTo>
                  <a:lnTo>
                    <a:pt x="660" y="355"/>
                  </a:lnTo>
                  <a:lnTo>
                    <a:pt x="670" y="345"/>
                  </a:lnTo>
                  <a:lnTo>
                    <a:pt x="677" y="331"/>
                  </a:lnTo>
                  <a:lnTo>
                    <a:pt x="709" y="331"/>
                  </a:lnTo>
                  <a:lnTo>
                    <a:pt x="735" y="329"/>
                  </a:lnTo>
                  <a:lnTo>
                    <a:pt x="757" y="328"/>
                  </a:lnTo>
                  <a:lnTo>
                    <a:pt x="797" y="321"/>
                  </a:lnTo>
                  <a:lnTo>
                    <a:pt x="799" y="326"/>
                  </a:lnTo>
                  <a:lnTo>
                    <a:pt x="797" y="328"/>
                  </a:lnTo>
                  <a:lnTo>
                    <a:pt x="796" y="331"/>
                  </a:lnTo>
                  <a:lnTo>
                    <a:pt x="777" y="331"/>
                  </a:lnTo>
                  <a:lnTo>
                    <a:pt x="777" y="346"/>
                  </a:lnTo>
                  <a:lnTo>
                    <a:pt x="787" y="351"/>
                  </a:lnTo>
                  <a:lnTo>
                    <a:pt x="797" y="350"/>
                  </a:lnTo>
                  <a:lnTo>
                    <a:pt x="808" y="346"/>
                  </a:lnTo>
                  <a:lnTo>
                    <a:pt x="820" y="341"/>
                  </a:lnTo>
                  <a:lnTo>
                    <a:pt x="831" y="340"/>
                  </a:lnTo>
                  <a:lnTo>
                    <a:pt x="847" y="341"/>
                  </a:lnTo>
                  <a:lnTo>
                    <a:pt x="847" y="353"/>
                  </a:lnTo>
                  <a:lnTo>
                    <a:pt x="843" y="362"/>
                  </a:lnTo>
                  <a:lnTo>
                    <a:pt x="837" y="368"/>
                  </a:lnTo>
                  <a:lnTo>
                    <a:pt x="826" y="372"/>
                  </a:lnTo>
                  <a:lnTo>
                    <a:pt x="826" y="351"/>
                  </a:lnTo>
                  <a:lnTo>
                    <a:pt x="808" y="351"/>
                  </a:lnTo>
                  <a:lnTo>
                    <a:pt x="806" y="358"/>
                  </a:lnTo>
                  <a:lnTo>
                    <a:pt x="806" y="363"/>
                  </a:lnTo>
                  <a:lnTo>
                    <a:pt x="808" y="368"/>
                  </a:lnTo>
                  <a:lnTo>
                    <a:pt x="814" y="372"/>
                  </a:lnTo>
                  <a:lnTo>
                    <a:pt x="826" y="372"/>
                  </a:lnTo>
                  <a:lnTo>
                    <a:pt x="840" y="399"/>
                  </a:lnTo>
                  <a:lnTo>
                    <a:pt x="847" y="402"/>
                  </a:lnTo>
                  <a:lnTo>
                    <a:pt x="857" y="401"/>
                  </a:lnTo>
                  <a:lnTo>
                    <a:pt x="857" y="421"/>
                  </a:lnTo>
                  <a:lnTo>
                    <a:pt x="847" y="414"/>
                  </a:lnTo>
                  <a:lnTo>
                    <a:pt x="843" y="414"/>
                  </a:lnTo>
                  <a:lnTo>
                    <a:pt x="840" y="416"/>
                  </a:lnTo>
                  <a:lnTo>
                    <a:pt x="838" y="419"/>
                  </a:lnTo>
                  <a:lnTo>
                    <a:pt x="837" y="424"/>
                  </a:lnTo>
                  <a:lnTo>
                    <a:pt x="837" y="441"/>
                  </a:lnTo>
                  <a:lnTo>
                    <a:pt x="825" y="441"/>
                  </a:lnTo>
                  <a:lnTo>
                    <a:pt x="818" y="438"/>
                  </a:lnTo>
                  <a:lnTo>
                    <a:pt x="816" y="433"/>
                  </a:lnTo>
                  <a:lnTo>
                    <a:pt x="816" y="428"/>
                  </a:lnTo>
                  <a:lnTo>
                    <a:pt x="818" y="421"/>
                  </a:lnTo>
                  <a:lnTo>
                    <a:pt x="787" y="421"/>
                  </a:lnTo>
                  <a:lnTo>
                    <a:pt x="797" y="441"/>
                  </a:lnTo>
                  <a:lnTo>
                    <a:pt x="796" y="448"/>
                  </a:lnTo>
                  <a:lnTo>
                    <a:pt x="789" y="452"/>
                  </a:lnTo>
                  <a:lnTo>
                    <a:pt x="777" y="452"/>
                  </a:lnTo>
                  <a:lnTo>
                    <a:pt x="775" y="457"/>
                  </a:lnTo>
                  <a:lnTo>
                    <a:pt x="781" y="462"/>
                  </a:lnTo>
                  <a:lnTo>
                    <a:pt x="797" y="462"/>
                  </a:lnTo>
                  <a:lnTo>
                    <a:pt x="796" y="467"/>
                  </a:lnTo>
                  <a:lnTo>
                    <a:pt x="792" y="472"/>
                  </a:lnTo>
                  <a:lnTo>
                    <a:pt x="789" y="475"/>
                  </a:lnTo>
                  <a:lnTo>
                    <a:pt x="784" y="479"/>
                  </a:lnTo>
                  <a:lnTo>
                    <a:pt x="777" y="480"/>
                  </a:lnTo>
                  <a:lnTo>
                    <a:pt x="777" y="463"/>
                  </a:lnTo>
                  <a:lnTo>
                    <a:pt x="775" y="462"/>
                  </a:lnTo>
                  <a:lnTo>
                    <a:pt x="772" y="462"/>
                  </a:lnTo>
                  <a:lnTo>
                    <a:pt x="769" y="463"/>
                  </a:lnTo>
                  <a:lnTo>
                    <a:pt x="769" y="465"/>
                  </a:lnTo>
                  <a:lnTo>
                    <a:pt x="767" y="469"/>
                  </a:lnTo>
                  <a:lnTo>
                    <a:pt x="767" y="480"/>
                  </a:lnTo>
                  <a:lnTo>
                    <a:pt x="758" y="475"/>
                  </a:lnTo>
                  <a:lnTo>
                    <a:pt x="752" y="474"/>
                  </a:lnTo>
                  <a:lnTo>
                    <a:pt x="747" y="477"/>
                  </a:lnTo>
                  <a:lnTo>
                    <a:pt x="740" y="480"/>
                  </a:lnTo>
                  <a:lnTo>
                    <a:pt x="728" y="480"/>
                  </a:lnTo>
                  <a:lnTo>
                    <a:pt x="731" y="475"/>
                  </a:lnTo>
                  <a:lnTo>
                    <a:pt x="735" y="467"/>
                  </a:lnTo>
                  <a:lnTo>
                    <a:pt x="736" y="460"/>
                  </a:lnTo>
                  <a:lnTo>
                    <a:pt x="740" y="455"/>
                  </a:lnTo>
                  <a:lnTo>
                    <a:pt x="747" y="452"/>
                  </a:lnTo>
                  <a:lnTo>
                    <a:pt x="757" y="452"/>
                  </a:lnTo>
                  <a:lnTo>
                    <a:pt x="757" y="436"/>
                  </a:lnTo>
                  <a:lnTo>
                    <a:pt x="747" y="431"/>
                  </a:lnTo>
                  <a:lnTo>
                    <a:pt x="738" y="435"/>
                  </a:lnTo>
                  <a:lnTo>
                    <a:pt x="730" y="445"/>
                  </a:lnTo>
                  <a:lnTo>
                    <a:pt x="726" y="457"/>
                  </a:lnTo>
                  <a:lnTo>
                    <a:pt x="728" y="472"/>
                  </a:lnTo>
                  <a:lnTo>
                    <a:pt x="716" y="470"/>
                  </a:lnTo>
                  <a:lnTo>
                    <a:pt x="709" y="474"/>
                  </a:lnTo>
                  <a:lnTo>
                    <a:pt x="704" y="479"/>
                  </a:lnTo>
                  <a:lnTo>
                    <a:pt x="701" y="484"/>
                  </a:lnTo>
                  <a:lnTo>
                    <a:pt x="694" y="489"/>
                  </a:lnTo>
                  <a:lnTo>
                    <a:pt x="687" y="491"/>
                  </a:lnTo>
                  <a:lnTo>
                    <a:pt x="680" y="489"/>
                  </a:lnTo>
                  <a:lnTo>
                    <a:pt x="670" y="479"/>
                  </a:lnTo>
                  <a:lnTo>
                    <a:pt x="667" y="472"/>
                  </a:lnTo>
                  <a:lnTo>
                    <a:pt x="660" y="474"/>
                  </a:lnTo>
                  <a:lnTo>
                    <a:pt x="650" y="484"/>
                  </a:lnTo>
                  <a:lnTo>
                    <a:pt x="648" y="491"/>
                  </a:lnTo>
                  <a:lnTo>
                    <a:pt x="633" y="482"/>
                  </a:lnTo>
                  <a:lnTo>
                    <a:pt x="616" y="480"/>
                  </a:lnTo>
                  <a:lnTo>
                    <a:pt x="599" y="480"/>
                  </a:lnTo>
                  <a:lnTo>
                    <a:pt x="584" y="482"/>
                  </a:lnTo>
                  <a:lnTo>
                    <a:pt x="568" y="480"/>
                  </a:lnTo>
                  <a:lnTo>
                    <a:pt x="567" y="479"/>
                  </a:lnTo>
                  <a:lnTo>
                    <a:pt x="567" y="474"/>
                  </a:lnTo>
                  <a:lnTo>
                    <a:pt x="565" y="472"/>
                  </a:lnTo>
                  <a:lnTo>
                    <a:pt x="558" y="472"/>
                  </a:lnTo>
                  <a:lnTo>
                    <a:pt x="551" y="475"/>
                  </a:lnTo>
                  <a:lnTo>
                    <a:pt x="546" y="480"/>
                  </a:lnTo>
                  <a:lnTo>
                    <a:pt x="543" y="480"/>
                  </a:lnTo>
                  <a:lnTo>
                    <a:pt x="517" y="472"/>
                  </a:lnTo>
                  <a:lnTo>
                    <a:pt x="512" y="472"/>
                  </a:lnTo>
                  <a:lnTo>
                    <a:pt x="511" y="474"/>
                  </a:lnTo>
                  <a:lnTo>
                    <a:pt x="511" y="475"/>
                  </a:lnTo>
                  <a:lnTo>
                    <a:pt x="509" y="477"/>
                  </a:lnTo>
                  <a:lnTo>
                    <a:pt x="509" y="480"/>
                  </a:lnTo>
                  <a:lnTo>
                    <a:pt x="507" y="480"/>
                  </a:lnTo>
                  <a:lnTo>
                    <a:pt x="495" y="482"/>
                  </a:lnTo>
                  <a:lnTo>
                    <a:pt x="482" y="482"/>
                  </a:lnTo>
                  <a:lnTo>
                    <a:pt x="468" y="484"/>
                  </a:lnTo>
                  <a:lnTo>
                    <a:pt x="458" y="491"/>
                  </a:lnTo>
                  <a:lnTo>
                    <a:pt x="453" y="492"/>
                  </a:lnTo>
                  <a:lnTo>
                    <a:pt x="451" y="492"/>
                  </a:lnTo>
                  <a:lnTo>
                    <a:pt x="448" y="489"/>
                  </a:lnTo>
                  <a:lnTo>
                    <a:pt x="448" y="474"/>
                  </a:lnTo>
                  <a:lnTo>
                    <a:pt x="446" y="472"/>
                  </a:lnTo>
                  <a:lnTo>
                    <a:pt x="443" y="472"/>
                  </a:lnTo>
                  <a:lnTo>
                    <a:pt x="438" y="491"/>
                  </a:lnTo>
                  <a:lnTo>
                    <a:pt x="436" y="514"/>
                  </a:lnTo>
                  <a:lnTo>
                    <a:pt x="438" y="540"/>
                  </a:lnTo>
                  <a:lnTo>
                    <a:pt x="438" y="565"/>
                  </a:lnTo>
                  <a:lnTo>
                    <a:pt x="439" y="591"/>
                  </a:lnTo>
                  <a:lnTo>
                    <a:pt x="438" y="611"/>
                  </a:lnTo>
                  <a:lnTo>
                    <a:pt x="438" y="616"/>
                  </a:lnTo>
                  <a:lnTo>
                    <a:pt x="436" y="620"/>
                  </a:lnTo>
                  <a:lnTo>
                    <a:pt x="433" y="621"/>
                  </a:lnTo>
                  <a:lnTo>
                    <a:pt x="428" y="621"/>
                  </a:lnTo>
                  <a:lnTo>
                    <a:pt x="433" y="628"/>
                  </a:lnTo>
                  <a:lnTo>
                    <a:pt x="436" y="635"/>
                  </a:lnTo>
                  <a:lnTo>
                    <a:pt x="438" y="643"/>
                  </a:lnTo>
                  <a:lnTo>
                    <a:pt x="436" y="650"/>
                  </a:lnTo>
                  <a:lnTo>
                    <a:pt x="428" y="655"/>
                  </a:lnTo>
                  <a:lnTo>
                    <a:pt x="434" y="667"/>
                  </a:lnTo>
                  <a:lnTo>
                    <a:pt x="436" y="681"/>
                  </a:lnTo>
                  <a:lnTo>
                    <a:pt x="434" y="698"/>
                  </a:lnTo>
                  <a:lnTo>
                    <a:pt x="428" y="711"/>
                  </a:lnTo>
                  <a:lnTo>
                    <a:pt x="419" y="723"/>
                  </a:lnTo>
                  <a:lnTo>
                    <a:pt x="409" y="730"/>
                  </a:lnTo>
                  <a:lnTo>
                    <a:pt x="414" y="744"/>
                  </a:lnTo>
                  <a:lnTo>
                    <a:pt x="414" y="761"/>
                  </a:lnTo>
                  <a:lnTo>
                    <a:pt x="409" y="778"/>
                  </a:lnTo>
                  <a:lnTo>
                    <a:pt x="400" y="791"/>
                  </a:lnTo>
                  <a:lnTo>
                    <a:pt x="389" y="801"/>
                  </a:lnTo>
                  <a:lnTo>
                    <a:pt x="390" y="827"/>
                  </a:lnTo>
                  <a:lnTo>
                    <a:pt x="387" y="845"/>
                  </a:lnTo>
                  <a:lnTo>
                    <a:pt x="382" y="862"/>
                  </a:lnTo>
                  <a:lnTo>
                    <a:pt x="373" y="878"/>
                  </a:lnTo>
                  <a:lnTo>
                    <a:pt x="366" y="893"/>
                  </a:lnTo>
                  <a:lnTo>
                    <a:pt x="360" y="910"/>
                  </a:lnTo>
                  <a:lnTo>
                    <a:pt x="358" y="930"/>
                  </a:lnTo>
                  <a:lnTo>
                    <a:pt x="348" y="925"/>
                  </a:lnTo>
                  <a:lnTo>
                    <a:pt x="341" y="917"/>
                  </a:lnTo>
                  <a:lnTo>
                    <a:pt x="338" y="905"/>
                  </a:lnTo>
                  <a:lnTo>
                    <a:pt x="338" y="890"/>
                  </a:lnTo>
                  <a:lnTo>
                    <a:pt x="334" y="888"/>
                  </a:lnTo>
                  <a:lnTo>
                    <a:pt x="331" y="890"/>
                  </a:lnTo>
                  <a:lnTo>
                    <a:pt x="329" y="891"/>
                  </a:lnTo>
                  <a:lnTo>
                    <a:pt x="329" y="893"/>
                  </a:lnTo>
                  <a:lnTo>
                    <a:pt x="327" y="896"/>
                  </a:lnTo>
                  <a:lnTo>
                    <a:pt x="329" y="900"/>
                  </a:lnTo>
                  <a:lnTo>
                    <a:pt x="329" y="910"/>
                  </a:lnTo>
                  <a:lnTo>
                    <a:pt x="316" y="910"/>
                  </a:lnTo>
                  <a:lnTo>
                    <a:pt x="307" y="907"/>
                  </a:lnTo>
                  <a:lnTo>
                    <a:pt x="302" y="900"/>
                  </a:lnTo>
                  <a:lnTo>
                    <a:pt x="299" y="890"/>
                  </a:lnTo>
                  <a:lnTo>
                    <a:pt x="302" y="890"/>
                  </a:lnTo>
                  <a:lnTo>
                    <a:pt x="305" y="891"/>
                  </a:lnTo>
                  <a:lnTo>
                    <a:pt x="307" y="891"/>
                  </a:lnTo>
                  <a:lnTo>
                    <a:pt x="307" y="895"/>
                  </a:lnTo>
                  <a:lnTo>
                    <a:pt x="309" y="896"/>
                  </a:lnTo>
                  <a:lnTo>
                    <a:pt x="309" y="898"/>
                  </a:lnTo>
                  <a:lnTo>
                    <a:pt x="310" y="900"/>
                  </a:lnTo>
                  <a:lnTo>
                    <a:pt x="314" y="900"/>
                  </a:lnTo>
                  <a:lnTo>
                    <a:pt x="319" y="895"/>
                  </a:lnTo>
                  <a:lnTo>
                    <a:pt x="326" y="890"/>
                  </a:lnTo>
                  <a:lnTo>
                    <a:pt x="329" y="883"/>
                  </a:lnTo>
                  <a:lnTo>
                    <a:pt x="329" y="871"/>
                  </a:lnTo>
                  <a:lnTo>
                    <a:pt x="321" y="876"/>
                  </a:lnTo>
                  <a:lnTo>
                    <a:pt x="307" y="879"/>
                  </a:lnTo>
                  <a:lnTo>
                    <a:pt x="293" y="879"/>
                  </a:lnTo>
                  <a:lnTo>
                    <a:pt x="280" y="881"/>
                  </a:lnTo>
                  <a:lnTo>
                    <a:pt x="266" y="884"/>
                  </a:lnTo>
                  <a:lnTo>
                    <a:pt x="258" y="890"/>
                  </a:lnTo>
                  <a:lnTo>
                    <a:pt x="258" y="876"/>
                  </a:lnTo>
                  <a:lnTo>
                    <a:pt x="268" y="851"/>
                  </a:lnTo>
                  <a:lnTo>
                    <a:pt x="260" y="852"/>
                  </a:lnTo>
                  <a:lnTo>
                    <a:pt x="256" y="857"/>
                  </a:lnTo>
                  <a:lnTo>
                    <a:pt x="251" y="864"/>
                  </a:lnTo>
                  <a:lnTo>
                    <a:pt x="248" y="869"/>
                  </a:lnTo>
                  <a:lnTo>
                    <a:pt x="239" y="871"/>
                  </a:lnTo>
                  <a:lnTo>
                    <a:pt x="248" y="847"/>
                  </a:lnTo>
                  <a:lnTo>
                    <a:pt x="256" y="822"/>
                  </a:lnTo>
                  <a:lnTo>
                    <a:pt x="268" y="801"/>
                  </a:lnTo>
                  <a:lnTo>
                    <a:pt x="260" y="803"/>
                  </a:lnTo>
                  <a:lnTo>
                    <a:pt x="256" y="808"/>
                  </a:lnTo>
                  <a:lnTo>
                    <a:pt x="251" y="813"/>
                  </a:lnTo>
                  <a:lnTo>
                    <a:pt x="248" y="818"/>
                  </a:lnTo>
                  <a:lnTo>
                    <a:pt x="239" y="820"/>
                  </a:lnTo>
                  <a:lnTo>
                    <a:pt x="239" y="798"/>
                  </a:lnTo>
                  <a:lnTo>
                    <a:pt x="243" y="791"/>
                  </a:lnTo>
                  <a:lnTo>
                    <a:pt x="249" y="786"/>
                  </a:lnTo>
                  <a:lnTo>
                    <a:pt x="241" y="778"/>
                  </a:lnTo>
                  <a:lnTo>
                    <a:pt x="237" y="771"/>
                  </a:lnTo>
                  <a:lnTo>
                    <a:pt x="237" y="766"/>
                  </a:lnTo>
                  <a:lnTo>
                    <a:pt x="239" y="761"/>
                  </a:lnTo>
                  <a:lnTo>
                    <a:pt x="244" y="754"/>
                  </a:lnTo>
                  <a:lnTo>
                    <a:pt x="248" y="733"/>
                  </a:lnTo>
                  <a:lnTo>
                    <a:pt x="251" y="725"/>
                  </a:lnTo>
                  <a:lnTo>
                    <a:pt x="258" y="721"/>
                  </a:lnTo>
                  <a:lnTo>
                    <a:pt x="258" y="735"/>
                  </a:lnTo>
                  <a:lnTo>
                    <a:pt x="268" y="761"/>
                  </a:lnTo>
                  <a:lnTo>
                    <a:pt x="273" y="761"/>
                  </a:lnTo>
                  <a:lnTo>
                    <a:pt x="277" y="759"/>
                  </a:lnTo>
                  <a:lnTo>
                    <a:pt x="280" y="755"/>
                  </a:lnTo>
                  <a:lnTo>
                    <a:pt x="282" y="752"/>
                  </a:lnTo>
                  <a:lnTo>
                    <a:pt x="283" y="750"/>
                  </a:lnTo>
                  <a:lnTo>
                    <a:pt x="285" y="747"/>
                  </a:lnTo>
                  <a:lnTo>
                    <a:pt x="288" y="745"/>
                  </a:lnTo>
                  <a:lnTo>
                    <a:pt x="278" y="740"/>
                  </a:lnTo>
                  <a:lnTo>
                    <a:pt x="270" y="733"/>
                  </a:lnTo>
                  <a:lnTo>
                    <a:pt x="263" y="723"/>
                  </a:lnTo>
                  <a:lnTo>
                    <a:pt x="258" y="711"/>
                  </a:lnTo>
                  <a:lnTo>
                    <a:pt x="265" y="708"/>
                  </a:lnTo>
                  <a:lnTo>
                    <a:pt x="275" y="688"/>
                  </a:lnTo>
                  <a:lnTo>
                    <a:pt x="280" y="682"/>
                  </a:lnTo>
                  <a:lnTo>
                    <a:pt x="288" y="679"/>
                  </a:lnTo>
                  <a:lnTo>
                    <a:pt x="299" y="681"/>
                  </a:lnTo>
                  <a:lnTo>
                    <a:pt x="297" y="667"/>
                  </a:lnTo>
                  <a:lnTo>
                    <a:pt x="300" y="659"/>
                  </a:lnTo>
                  <a:lnTo>
                    <a:pt x="305" y="650"/>
                  </a:lnTo>
                  <a:lnTo>
                    <a:pt x="309" y="642"/>
                  </a:lnTo>
                  <a:lnTo>
                    <a:pt x="309" y="632"/>
                  </a:lnTo>
                  <a:lnTo>
                    <a:pt x="305" y="630"/>
                  </a:lnTo>
                  <a:lnTo>
                    <a:pt x="302" y="630"/>
                  </a:lnTo>
                  <a:lnTo>
                    <a:pt x="300" y="632"/>
                  </a:lnTo>
                  <a:lnTo>
                    <a:pt x="300" y="633"/>
                  </a:lnTo>
                  <a:lnTo>
                    <a:pt x="299" y="635"/>
                  </a:lnTo>
                  <a:lnTo>
                    <a:pt x="299" y="637"/>
                  </a:lnTo>
                  <a:lnTo>
                    <a:pt x="297" y="638"/>
                  </a:lnTo>
                  <a:lnTo>
                    <a:pt x="297" y="640"/>
                  </a:lnTo>
                  <a:lnTo>
                    <a:pt x="295" y="642"/>
                  </a:lnTo>
                  <a:lnTo>
                    <a:pt x="292" y="642"/>
                  </a:lnTo>
                  <a:lnTo>
                    <a:pt x="288" y="640"/>
                  </a:lnTo>
                  <a:lnTo>
                    <a:pt x="288" y="570"/>
                  </a:lnTo>
                  <a:lnTo>
                    <a:pt x="292" y="572"/>
                  </a:lnTo>
                  <a:lnTo>
                    <a:pt x="295" y="572"/>
                  </a:lnTo>
                  <a:lnTo>
                    <a:pt x="297" y="570"/>
                  </a:lnTo>
                  <a:lnTo>
                    <a:pt x="297" y="569"/>
                  </a:lnTo>
                  <a:lnTo>
                    <a:pt x="299" y="567"/>
                  </a:lnTo>
                  <a:lnTo>
                    <a:pt x="299" y="565"/>
                  </a:lnTo>
                  <a:lnTo>
                    <a:pt x="300" y="564"/>
                  </a:lnTo>
                  <a:lnTo>
                    <a:pt x="300" y="562"/>
                  </a:lnTo>
                  <a:lnTo>
                    <a:pt x="302" y="560"/>
                  </a:lnTo>
                  <a:lnTo>
                    <a:pt x="305" y="560"/>
                  </a:lnTo>
                  <a:lnTo>
                    <a:pt x="309" y="562"/>
                  </a:lnTo>
                  <a:lnTo>
                    <a:pt x="302" y="548"/>
                  </a:lnTo>
                  <a:lnTo>
                    <a:pt x="302" y="531"/>
                  </a:lnTo>
                  <a:lnTo>
                    <a:pt x="307" y="516"/>
                  </a:lnTo>
                  <a:lnTo>
                    <a:pt x="314" y="501"/>
                  </a:lnTo>
                  <a:lnTo>
                    <a:pt x="322" y="486"/>
                  </a:lnTo>
                  <a:lnTo>
                    <a:pt x="329" y="472"/>
                  </a:lnTo>
                  <a:lnTo>
                    <a:pt x="322" y="474"/>
                  </a:lnTo>
                  <a:lnTo>
                    <a:pt x="317" y="477"/>
                  </a:lnTo>
                  <a:lnTo>
                    <a:pt x="314" y="480"/>
                  </a:lnTo>
                  <a:lnTo>
                    <a:pt x="310" y="486"/>
                  </a:lnTo>
                  <a:lnTo>
                    <a:pt x="309" y="491"/>
                  </a:lnTo>
                  <a:lnTo>
                    <a:pt x="292" y="492"/>
                  </a:lnTo>
                  <a:lnTo>
                    <a:pt x="278" y="489"/>
                  </a:lnTo>
                  <a:lnTo>
                    <a:pt x="266" y="486"/>
                  </a:lnTo>
                  <a:lnTo>
                    <a:pt x="254" y="480"/>
                  </a:lnTo>
                  <a:lnTo>
                    <a:pt x="251" y="482"/>
                  </a:lnTo>
                  <a:lnTo>
                    <a:pt x="249" y="486"/>
                  </a:lnTo>
                  <a:lnTo>
                    <a:pt x="249" y="501"/>
                  </a:lnTo>
                  <a:lnTo>
                    <a:pt x="239" y="494"/>
                  </a:lnTo>
                  <a:lnTo>
                    <a:pt x="231" y="494"/>
                  </a:lnTo>
                  <a:lnTo>
                    <a:pt x="214" y="497"/>
                  </a:lnTo>
                  <a:lnTo>
                    <a:pt x="207" y="496"/>
                  </a:lnTo>
                  <a:lnTo>
                    <a:pt x="198" y="491"/>
                  </a:lnTo>
                  <a:lnTo>
                    <a:pt x="193" y="491"/>
                  </a:lnTo>
                  <a:lnTo>
                    <a:pt x="190" y="492"/>
                  </a:lnTo>
                  <a:lnTo>
                    <a:pt x="187" y="499"/>
                  </a:lnTo>
                  <a:lnTo>
                    <a:pt x="185" y="501"/>
                  </a:lnTo>
                  <a:lnTo>
                    <a:pt x="183" y="504"/>
                  </a:lnTo>
                  <a:lnTo>
                    <a:pt x="180" y="506"/>
                  </a:lnTo>
                  <a:lnTo>
                    <a:pt x="183" y="511"/>
                  </a:lnTo>
                  <a:lnTo>
                    <a:pt x="187" y="509"/>
                  </a:lnTo>
                  <a:lnTo>
                    <a:pt x="195" y="501"/>
                  </a:lnTo>
                  <a:lnTo>
                    <a:pt x="200" y="499"/>
                  </a:lnTo>
                  <a:lnTo>
                    <a:pt x="209" y="501"/>
                  </a:lnTo>
                  <a:lnTo>
                    <a:pt x="207" y="511"/>
                  </a:lnTo>
                  <a:lnTo>
                    <a:pt x="209" y="516"/>
                  </a:lnTo>
                  <a:lnTo>
                    <a:pt x="214" y="519"/>
                  </a:lnTo>
                  <a:lnTo>
                    <a:pt x="217" y="525"/>
                  </a:lnTo>
                  <a:lnTo>
                    <a:pt x="219" y="531"/>
                  </a:lnTo>
                  <a:lnTo>
                    <a:pt x="212" y="531"/>
                  </a:lnTo>
                  <a:lnTo>
                    <a:pt x="210" y="533"/>
                  </a:lnTo>
                  <a:lnTo>
                    <a:pt x="210" y="535"/>
                  </a:lnTo>
                  <a:lnTo>
                    <a:pt x="209" y="536"/>
                  </a:lnTo>
                  <a:lnTo>
                    <a:pt x="209" y="538"/>
                  </a:lnTo>
                  <a:lnTo>
                    <a:pt x="207" y="540"/>
                  </a:lnTo>
                  <a:lnTo>
                    <a:pt x="204" y="542"/>
                  </a:lnTo>
                  <a:lnTo>
                    <a:pt x="190" y="536"/>
                  </a:lnTo>
                  <a:lnTo>
                    <a:pt x="180" y="533"/>
                  </a:lnTo>
                  <a:lnTo>
                    <a:pt x="171" y="535"/>
                  </a:lnTo>
                  <a:lnTo>
                    <a:pt x="159" y="542"/>
                  </a:lnTo>
                  <a:lnTo>
                    <a:pt x="146" y="531"/>
                  </a:lnTo>
                  <a:lnTo>
                    <a:pt x="112" y="518"/>
                  </a:lnTo>
                  <a:lnTo>
                    <a:pt x="95" y="513"/>
                  </a:lnTo>
                  <a:lnTo>
                    <a:pt x="80" y="504"/>
                  </a:lnTo>
                  <a:lnTo>
                    <a:pt x="69" y="491"/>
                  </a:lnTo>
                  <a:lnTo>
                    <a:pt x="30" y="491"/>
                  </a:lnTo>
                  <a:lnTo>
                    <a:pt x="20" y="487"/>
                  </a:lnTo>
                  <a:lnTo>
                    <a:pt x="13" y="480"/>
                  </a:lnTo>
                  <a:lnTo>
                    <a:pt x="12" y="480"/>
                  </a:lnTo>
                  <a:lnTo>
                    <a:pt x="10" y="482"/>
                  </a:lnTo>
                  <a:lnTo>
                    <a:pt x="8" y="486"/>
                  </a:lnTo>
                  <a:lnTo>
                    <a:pt x="8" y="491"/>
                  </a:lnTo>
                  <a:lnTo>
                    <a:pt x="10" y="494"/>
                  </a:lnTo>
                  <a:lnTo>
                    <a:pt x="10" y="497"/>
                  </a:lnTo>
                  <a:lnTo>
                    <a:pt x="8" y="499"/>
                  </a:lnTo>
                  <a:lnTo>
                    <a:pt x="8" y="501"/>
                  </a:lnTo>
                  <a:lnTo>
                    <a:pt x="7" y="503"/>
                  </a:lnTo>
                  <a:lnTo>
                    <a:pt x="3" y="503"/>
                  </a:lnTo>
                  <a:lnTo>
                    <a:pt x="0" y="501"/>
                  </a:lnTo>
                  <a:lnTo>
                    <a:pt x="0" y="462"/>
                  </a:lnTo>
                  <a:lnTo>
                    <a:pt x="12" y="453"/>
                  </a:lnTo>
                  <a:lnTo>
                    <a:pt x="27" y="448"/>
                  </a:lnTo>
                  <a:lnTo>
                    <a:pt x="41" y="441"/>
                  </a:lnTo>
                  <a:lnTo>
                    <a:pt x="51" y="433"/>
                  </a:lnTo>
                  <a:lnTo>
                    <a:pt x="59" y="421"/>
                  </a:lnTo>
                  <a:lnTo>
                    <a:pt x="68" y="419"/>
                  </a:lnTo>
                  <a:lnTo>
                    <a:pt x="80" y="421"/>
                  </a:lnTo>
                  <a:lnTo>
                    <a:pt x="100" y="421"/>
                  </a:lnTo>
                  <a:lnTo>
                    <a:pt x="107" y="418"/>
                  </a:lnTo>
                  <a:lnTo>
                    <a:pt x="109" y="411"/>
                  </a:lnTo>
                  <a:lnTo>
                    <a:pt x="112" y="411"/>
                  </a:lnTo>
                  <a:lnTo>
                    <a:pt x="115" y="413"/>
                  </a:lnTo>
                  <a:lnTo>
                    <a:pt x="117" y="413"/>
                  </a:lnTo>
                  <a:lnTo>
                    <a:pt x="119" y="416"/>
                  </a:lnTo>
                  <a:lnTo>
                    <a:pt x="119" y="418"/>
                  </a:lnTo>
                  <a:lnTo>
                    <a:pt x="122" y="421"/>
                  </a:lnTo>
                  <a:lnTo>
                    <a:pt x="124" y="421"/>
                  </a:lnTo>
                  <a:lnTo>
                    <a:pt x="132" y="414"/>
                  </a:lnTo>
                  <a:lnTo>
                    <a:pt x="142" y="411"/>
                  </a:lnTo>
                  <a:lnTo>
                    <a:pt x="154" y="409"/>
                  </a:lnTo>
                  <a:lnTo>
                    <a:pt x="165" y="406"/>
                  </a:lnTo>
                  <a:lnTo>
                    <a:pt x="175" y="401"/>
                  </a:lnTo>
                  <a:lnTo>
                    <a:pt x="180" y="392"/>
                  </a:lnTo>
                  <a:lnTo>
                    <a:pt x="188" y="390"/>
                  </a:lnTo>
                  <a:lnTo>
                    <a:pt x="198" y="392"/>
                  </a:lnTo>
                  <a:lnTo>
                    <a:pt x="219" y="392"/>
                  </a:lnTo>
                  <a:lnTo>
                    <a:pt x="226" y="389"/>
                  </a:lnTo>
                  <a:lnTo>
                    <a:pt x="229" y="382"/>
                  </a:lnTo>
                  <a:lnTo>
                    <a:pt x="236" y="382"/>
                  </a:lnTo>
                  <a:lnTo>
                    <a:pt x="237" y="384"/>
                  </a:lnTo>
                  <a:lnTo>
                    <a:pt x="237" y="385"/>
                  </a:lnTo>
                  <a:lnTo>
                    <a:pt x="241" y="389"/>
                  </a:lnTo>
                  <a:lnTo>
                    <a:pt x="241" y="390"/>
                  </a:lnTo>
                  <a:lnTo>
                    <a:pt x="244" y="392"/>
                  </a:lnTo>
                  <a:lnTo>
                    <a:pt x="246" y="394"/>
                  </a:lnTo>
                  <a:lnTo>
                    <a:pt x="249" y="394"/>
                  </a:lnTo>
                  <a:lnTo>
                    <a:pt x="254" y="392"/>
                  </a:lnTo>
                  <a:lnTo>
                    <a:pt x="256" y="390"/>
                  </a:lnTo>
                  <a:lnTo>
                    <a:pt x="258" y="387"/>
                  </a:lnTo>
                  <a:lnTo>
                    <a:pt x="258" y="372"/>
                  </a:lnTo>
                  <a:lnTo>
                    <a:pt x="271" y="379"/>
                  </a:lnTo>
                  <a:lnTo>
                    <a:pt x="280" y="380"/>
                  </a:lnTo>
                  <a:lnTo>
                    <a:pt x="285" y="385"/>
                  </a:lnTo>
                  <a:lnTo>
                    <a:pt x="288" y="392"/>
                  </a:lnTo>
                  <a:lnTo>
                    <a:pt x="299" y="389"/>
                  </a:lnTo>
                  <a:lnTo>
                    <a:pt x="309" y="384"/>
                  </a:lnTo>
                  <a:lnTo>
                    <a:pt x="319" y="375"/>
                  </a:lnTo>
                  <a:lnTo>
                    <a:pt x="327" y="365"/>
                  </a:lnTo>
                  <a:lnTo>
                    <a:pt x="331" y="353"/>
                  </a:lnTo>
                  <a:lnTo>
                    <a:pt x="327" y="341"/>
                  </a:lnTo>
                  <a:lnTo>
                    <a:pt x="319" y="331"/>
                  </a:lnTo>
                  <a:lnTo>
                    <a:pt x="326" y="321"/>
                  </a:lnTo>
                  <a:lnTo>
                    <a:pt x="329" y="306"/>
                  </a:lnTo>
                  <a:lnTo>
                    <a:pt x="329" y="251"/>
                  </a:lnTo>
                  <a:lnTo>
                    <a:pt x="333" y="253"/>
                  </a:lnTo>
                  <a:lnTo>
                    <a:pt x="336" y="253"/>
                  </a:lnTo>
                  <a:lnTo>
                    <a:pt x="338" y="251"/>
                  </a:lnTo>
                  <a:lnTo>
                    <a:pt x="338" y="250"/>
                  </a:lnTo>
                  <a:lnTo>
                    <a:pt x="339" y="246"/>
                  </a:lnTo>
                  <a:lnTo>
                    <a:pt x="339" y="243"/>
                  </a:lnTo>
                  <a:lnTo>
                    <a:pt x="341" y="241"/>
                  </a:lnTo>
                  <a:lnTo>
                    <a:pt x="348" y="241"/>
                  </a:lnTo>
                  <a:lnTo>
                    <a:pt x="341" y="229"/>
                  </a:lnTo>
                  <a:lnTo>
                    <a:pt x="339" y="216"/>
                  </a:lnTo>
                  <a:lnTo>
                    <a:pt x="341" y="202"/>
                  </a:lnTo>
                  <a:lnTo>
                    <a:pt x="348" y="188"/>
                  </a:lnTo>
                  <a:lnTo>
                    <a:pt x="356" y="178"/>
                  </a:lnTo>
                  <a:lnTo>
                    <a:pt x="368" y="171"/>
                  </a:lnTo>
                  <a:lnTo>
                    <a:pt x="361" y="156"/>
                  </a:lnTo>
                  <a:lnTo>
                    <a:pt x="361" y="139"/>
                  </a:lnTo>
                  <a:lnTo>
                    <a:pt x="366" y="122"/>
                  </a:lnTo>
                  <a:lnTo>
                    <a:pt x="372" y="102"/>
                  </a:lnTo>
                  <a:lnTo>
                    <a:pt x="377" y="83"/>
                  </a:lnTo>
                  <a:lnTo>
                    <a:pt x="378" y="63"/>
                  </a:lnTo>
                  <a:lnTo>
                    <a:pt x="387" y="56"/>
                  </a:lnTo>
                  <a:lnTo>
                    <a:pt x="394" y="48"/>
                  </a:lnTo>
                  <a:lnTo>
                    <a:pt x="399" y="37"/>
                  </a:lnTo>
                  <a:lnTo>
                    <a:pt x="404" y="25"/>
                  </a:lnTo>
                  <a:lnTo>
                    <a:pt x="409" y="15"/>
                  </a:lnTo>
                  <a:lnTo>
                    <a:pt x="417" y="7"/>
                  </a:lnTo>
                  <a:lnTo>
                    <a:pt x="426" y="2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CC00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0" name="Freeform 56"/>
            <p:cNvSpPr>
              <a:spLocks noEditPoints="1"/>
            </p:cNvSpPr>
            <p:nvPr/>
          </p:nvSpPr>
          <p:spPr bwMode="auto">
            <a:xfrm>
              <a:off x="1645" y="1598"/>
              <a:ext cx="384" cy="537"/>
            </a:xfrm>
            <a:custGeom>
              <a:avLst/>
              <a:gdLst/>
              <a:ahLst/>
              <a:cxnLst>
                <a:cxn ang="0">
                  <a:pos x="660" y="990"/>
                </a:cxn>
                <a:cxn ang="0">
                  <a:pos x="619" y="951"/>
                </a:cxn>
                <a:cxn ang="0">
                  <a:pos x="385" y="94"/>
                </a:cxn>
                <a:cxn ang="0">
                  <a:pos x="266" y="133"/>
                </a:cxn>
                <a:cxn ang="0">
                  <a:pos x="246" y="263"/>
                </a:cxn>
                <a:cxn ang="0">
                  <a:pos x="230" y="318"/>
                </a:cxn>
                <a:cxn ang="0">
                  <a:pos x="201" y="469"/>
                </a:cxn>
                <a:cxn ang="0">
                  <a:pos x="310" y="442"/>
                </a:cxn>
                <a:cxn ang="0">
                  <a:pos x="322" y="418"/>
                </a:cxn>
                <a:cxn ang="0">
                  <a:pos x="351" y="396"/>
                </a:cxn>
                <a:cxn ang="0">
                  <a:pos x="432" y="353"/>
                </a:cxn>
                <a:cxn ang="0">
                  <a:pos x="515" y="302"/>
                </a:cxn>
                <a:cxn ang="0">
                  <a:pos x="595" y="251"/>
                </a:cxn>
                <a:cxn ang="0">
                  <a:pos x="699" y="161"/>
                </a:cxn>
                <a:cxn ang="0">
                  <a:pos x="548" y="111"/>
                </a:cxn>
                <a:cxn ang="0">
                  <a:pos x="431" y="12"/>
                </a:cxn>
                <a:cxn ang="0">
                  <a:pos x="520" y="5"/>
                </a:cxn>
                <a:cxn ang="0">
                  <a:pos x="680" y="32"/>
                </a:cxn>
                <a:cxn ang="0">
                  <a:pos x="770" y="223"/>
                </a:cxn>
                <a:cxn ang="0">
                  <a:pos x="709" y="311"/>
                </a:cxn>
                <a:cxn ang="0">
                  <a:pos x="639" y="360"/>
                </a:cxn>
                <a:cxn ang="0">
                  <a:pos x="539" y="438"/>
                </a:cxn>
                <a:cxn ang="0">
                  <a:pos x="405" y="501"/>
                </a:cxn>
                <a:cxn ang="0">
                  <a:pos x="363" y="530"/>
                </a:cxn>
                <a:cxn ang="0">
                  <a:pos x="332" y="545"/>
                </a:cxn>
                <a:cxn ang="0">
                  <a:pos x="354" y="640"/>
                </a:cxn>
                <a:cxn ang="0">
                  <a:pos x="402" y="681"/>
                </a:cxn>
                <a:cxn ang="0">
                  <a:pos x="459" y="740"/>
                </a:cxn>
                <a:cxn ang="0">
                  <a:pos x="534" y="800"/>
                </a:cxn>
                <a:cxn ang="0">
                  <a:pos x="580" y="810"/>
                </a:cxn>
                <a:cxn ang="0">
                  <a:pos x="600" y="871"/>
                </a:cxn>
                <a:cxn ang="0">
                  <a:pos x="614" y="869"/>
                </a:cxn>
                <a:cxn ang="0">
                  <a:pos x="641" y="886"/>
                </a:cxn>
                <a:cxn ang="0">
                  <a:pos x="631" y="907"/>
                </a:cxn>
                <a:cxn ang="0">
                  <a:pos x="690" y="932"/>
                </a:cxn>
                <a:cxn ang="0">
                  <a:pos x="728" y="970"/>
                </a:cxn>
                <a:cxn ang="0">
                  <a:pos x="729" y="1005"/>
                </a:cxn>
                <a:cxn ang="0">
                  <a:pos x="721" y="1027"/>
                </a:cxn>
                <a:cxn ang="0">
                  <a:pos x="643" y="1058"/>
                </a:cxn>
                <a:cxn ang="0">
                  <a:pos x="470" y="902"/>
                </a:cxn>
                <a:cxn ang="0">
                  <a:pos x="381" y="801"/>
                </a:cxn>
                <a:cxn ang="0">
                  <a:pos x="196" y="640"/>
                </a:cxn>
                <a:cxn ang="0">
                  <a:pos x="88" y="988"/>
                </a:cxn>
                <a:cxn ang="0">
                  <a:pos x="18" y="851"/>
                </a:cxn>
                <a:cxn ang="0">
                  <a:pos x="32" y="725"/>
                </a:cxn>
                <a:cxn ang="0">
                  <a:pos x="56" y="701"/>
                </a:cxn>
                <a:cxn ang="0">
                  <a:pos x="91" y="655"/>
                </a:cxn>
                <a:cxn ang="0">
                  <a:pos x="72" y="632"/>
                </a:cxn>
                <a:cxn ang="0">
                  <a:pos x="76" y="599"/>
                </a:cxn>
                <a:cxn ang="0">
                  <a:pos x="91" y="491"/>
                </a:cxn>
                <a:cxn ang="0">
                  <a:pos x="139" y="326"/>
                </a:cxn>
                <a:cxn ang="0">
                  <a:pos x="178" y="141"/>
                </a:cxn>
                <a:cxn ang="0">
                  <a:pos x="130" y="143"/>
                </a:cxn>
                <a:cxn ang="0">
                  <a:pos x="132" y="80"/>
                </a:cxn>
                <a:cxn ang="0">
                  <a:pos x="222" y="31"/>
                </a:cxn>
                <a:cxn ang="0">
                  <a:pos x="351" y="2"/>
                </a:cxn>
              </a:cxnLst>
              <a:rect l="0" t="0" r="r" b="b"/>
              <a:pathLst>
                <a:path w="770" h="1070">
                  <a:moveTo>
                    <a:pt x="649" y="1020"/>
                  </a:moveTo>
                  <a:lnTo>
                    <a:pt x="651" y="1026"/>
                  </a:lnTo>
                  <a:lnTo>
                    <a:pt x="655" y="1031"/>
                  </a:lnTo>
                  <a:lnTo>
                    <a:pt x="658" y="1034"/>
                  </a:lnTo>
                  <a:lnTo>
                    <a:pt x="663" y="1037"/>
                  </a:lnTo>
                  <a:lnTo>
                    <a:pt x="670" y="1039"/>
                  </a:lnTo>
                  <a:lnTo>
                    <a:pt x="670" y="1020"/>
                  </a:lnTo>
                  <a:lnTo>
                    <a:pt x="649" y="1020"/>
                  </a:lnTo>
                  <a:close/>
                  <a:moveTo>
                    <a:pt x="660" y="990"/>
                  </a:moveTo>
                  <a:lnTo>
                    <a:pt x="660" y="1000"/>
                  </a:lnTo>
                  <a:lnTo>
                    <a:pt x="670" y="1000"/>
                  </a:lnTo>
                  <a:lnTo>
                    <a:pt x="670" y="990"/>
                  </a:lnTo>
                  <a:lnTo>
                    <a:pt x="660" y="990"/>
                  </a:lnTo>
                  <a:close/>
                  <a:moveTo>
                    <a:pt x="619" y="951"/>
                  </a:moveTo>
                  <a:lnTo>
                    <a:pt x="619" y="959"/>
                  </a:lnTo>
                  <a:lnTo>
                    <a:pt x="629" y="959"/>
                  </a:lnTo>
                  <a:lnTo>
                    <a:pt x="629" y="951"/>
                  </a:lnTo>
                  <a:lnTo>
                    <a:pt x="619" y="951"/>
                  </a:lnTo>
                  <a:close/>
                  <a:moveTo>
                    <a:pt x="40" y="730"/>
                  </a:moveTo>
                  <a:lnTo>
                    <a:pt x="40" y="751"/>
                  </a:lnTo>
                  <a:lnTo>
                    <a:pt x="50" y="751"/>
                  </a:lnTo>
                  <a:lnTo>
                    <a:pt x="50" y="730"/>
                  </a:lnTo>
                  <a:lnTo>
                    <a:pt x="40" y="730"/>
                  </a:lnTo>
                  <a:close/>
                  <a:moveTo>
                    <a:pt x="431" y="82"/>
                  </a:moveTo>
                  <a:lnTo>
                    <a:pt x="420" y="90"/>
                  </a:lnTo>
                  <a:lnTo>
                    <a:pt x="405" y="94"/>
                  </a:lnTo>
                  <a:lnTo>
                    <a:pt x="385" y="94"/>
                  </a:lnTo>
                  <a:lnTo>
                    <a:pt x="364" y="92"/>
                  </a:lnTo>
                  <a:lnTo>
                    <a:pt x="344" y="92"/>
                  </a:lnTo>
                  <a:lnTo>
                    <a:pt x="324" y="90"/>
                  </a:lnTo>
                  <a:lnTo>
                    <a:pt x="305" y="92"/>
                  </a:lnTo>
                  <a:lnTo>
                    <a:pt x="296" y="95"/>
                  </a:lnTo>
                  <a:lnTo>
                    <a:pt x="288" y="100"/>
                  </a:lnTo>
                  <a:lnTo>
                    <a:pt x="280" y="104"/>
                  </a:lnTo>
                  <a:lnTo>
                    <a:pt x="271" y="102"/>
                  </a:lnTo>
                  <a:lnTo>
                    <a:pt x="266" y="133"/>
                  </a:lnTo>
                  <a:lnTo>
                    <a:pt x="266" y="167"/>
                  </a:lnTo>
                  <a:lnTo>
                    <a:pt x="264" y="199"/>
                  </a:lnTo>
                  <a:lnTo>
                    <a:pt x="261" y="231"/>
                  </a:lnTo>
                  <a:lnTo>
                    <a:pt x="251" y="231"/>
                  </a:lnTo>
                  <a:lnTo>
                    <a:pt x="251" y="240"/>
                  </a:lnTo>
                  <a:lnTo>
                    <a:pt x="252" y="251"/>
                  </a:lnTo>
                  <a:lnTo>
                    <a:pt x="251" y="262"/>
                  </a:lnTo>
                  <a:lnTo>
                    <a:pt x="249" y="263"/>
                  </a:lnTo>
                  <a:lnTo>
                    <a:pt x="246" y="263"/>
                  </a:lnTo>
                  <a:lnTo>
                    <a:pt x="244" y="265"/>
                  </a:lnTo>
                  <a:lnTo>
                    <a:pt x="242" y="265"/>
                  </a:lnTo>
                  <a:lnTo>
                    <a:pt x="242" y="268"/>
                  </a:lnTo>
                  <a:lnTo>
                    <a:pt x="240" y="272"/>
                  </a:lnTo>
                  <a:lnTo>
                    <a:pt x="240" y="311"/>
                  </a:lnTo>
                  <a:lnTo>
                    <a:pt x="232" y="311"/>
                  </a:lnTo>
                  <a:lnTo>
                    <a:pt x="232" y="313"/>
                  </a:lnTo>
                  <a:lnTo>
                    <a:pt x="230" y="316"/>
                  </a:lnTo>
                  <a:lnTo>
                    <a:pt x="230" y="318"/>
                  </a:lnTo>
                  <a:lnTo>
                    <a:pt x="229" y="319"/>
                  </a:lnTo>
                  <a:lnTo>
                    <a:pt x="229" y="321"/>
                  </a:lnTo>
                  <a:lnTo>
                    <a:pt x="227" y="323"/>
                  </a:lnTo>
                  <a:lnTo>
                    <a:pt x="224" y="323"/>
                  </a:lnTo>
                  <a:lnTo>
                    <a:pt x="220" y="321"/>
                  </a:lnTo>
                  <a:lnTo>
                    <a:pt x="220" y="355"/>
                  </a:lnTo>
                  <a:lnTo>
                    <a:pt x="217" y="386"/>
                  </a:lnTo>
                  <a:lnTo>
                    <a:pt x="207" y="440"/>
                  </a:lnTo>
                  <a:lnTo>
                    <a:pt x="201" y="469"/>
                  </a:lnTo>
                  <a:lnTo>
                    <a:pt x="200" y="501"/>
                  </a:lnTo>
                  <a:lnTo>
                    <a:pt x="215" y="494"/>
                  </a:lnTo>
                  <a:lnTo>
                    <a:pt x="229" y="486"/>
                  </a:lnTo>
                  <a:lnTo>
                    <a:pt x="239" y="476"/>
                  </a:lnTo>
                  <a:lnTo>
                    <a:pt x="246" y="462"/>
                  </a:lnTo>
                  <a:lnTo>
                    <a:pt x="259" y="459"/>
                  </a:lnTo>
                  <a:lnTo>
                    <a:pt x="280" y="445"/>
                  </a:lnTo>
                  <a:lnTo>
                    <a:pt x="293" y="442"/>
                  </a:lnTo>
                  <a:lnTo>
                    <a:pt x="310" y="442"/>
                  </a:lnTo>
                  <a:lnTo>
                    <a:pt x="312" y="435"/>
                  </a:lnTo>
                  <a:lnTo>
                    <a:pt x="310" y="428"/>
                  </a:lnTo>
                  <a:lnTo>
                    <a:pt x="310" y="420"/>
                  </a:lnTo>
                  <a:lnTo>
                    <a:pt x="312" y="414"/>
                  </a:lnTo>
                  <a:lnTo>
                    <a:pt x="315" y="411"/>
                  </a:lnTo>
                  <a:lnTo>
                    <a:pt x="319" y="411"/>
                  </a:lnTo>
                  <a:lnTo>
                    <a:pt x="320" y="413"/>
                  </a:lnTo>
                  <a:lnTo>
                    <a:pt x="320" y="414"/>
                  </a:lnTo>
                  <a:lnTo>
                    <a:pt x="322" y="418"/>
                  </a:lnTo>
                  <a:lnTo>
                    <a:pt x="322" y="420"/>
                  </a:lnTo>
                  <a:lnTo>
                    <a:pt x="324" y="421"/>
                  </a:lnTo>
                  <a:lnTo>
                    <a:pt x="330" y="421"/>
                  </a:lnTo>
                  <a:lnTo>
                    <a:pt x="329" y="416"/>
                  </a:lnTo>
                  <a:lnTo>
                    <a:pt x="330" y="414"/>
                  </a:lnTo>
                  <a:lnTo>
                    <a:pt x="330" y="413"/>
                  </a:lnTo>
                  <a:lnTo>
                    <a:pt x="334" y="411"/>
                  </a:lnTo>
                  <a:lnTo>
                    <a:pt x="351" y="411"/>
                  </a:lnTo>
                  <a:lnTo>
                    <a:pt x="351" y="396"/>
                  </a:lnTo>
                  <a:lnTo>
                    <a:pt x="352" y="392"/>
                  </a:lnTo>
                  <a:lnTo>
                    <a:pt x="356" y="391"/>
                  </a:lnTo>
                  <a:lnTo>
                    <a:pt x="368" y="389"/>
                  </a:lnTo>
                  <a:lnTo>
                    <a:pt x="385" y="379"/>
                  </a:lnTo>
                  <a:lnTo>
                    <a:pt x="395" y="374"/>
                  </a:lnTo>
                  <a:lnTo>
                    <a:pt x="405" y="370"/>
                  </a:lnTo>
                  <a:lnTo>
                    <a:pt x="420" y="372"/>
                  </a:lnTo>
                  <a:lnTo>
                    <a:pt x="424" y="362"/>
                  </a:lnTo>
                  <a:lnTo>
                    <a:pt x="432" y="353"/>
                  </a:lnTo>
                  <a:lnTo>
                    <a:pt x="444" y="352"/>
                  </a:lnTo>
                  <a:lnTo>
                    <a:pt x="459" y="352"/>
                  </a:lnTo>
                  <a:lnTo>
                    <a:pt x="463" y="340"/>
                  </a:lnTo>
                  <a:lnTo>
                    <a:pt x="470" y="331"/>
                  </a:lnTo>
                  <a:lnTo>
                    <a:pt x="478" y="324"/>
                  </a:lnTo>
                  <a:lnTo>
                    <a:pt x="490" y="321"/>
                  </a:lnTo>
                  <a:lnTo>
                    <a:pt x="500" y="318"/>
                  </a:lnTo>
                  <a:lnTo>
                    <a:pt x="510" y="311"/>
                  </a:lnTo>
                  <a:lnTo>
                    <a:pt x="515" y="302"/>
                  </a:lnTo>
                  <a:lnTo>
                    <a:pt x="549" y="302"/>
                  </a:lnTo>
                  <a:lnTo>
                    <a:pt x="551" y="287"/>
                  </a:lnTo>
                  <a:lnTo>
                    <a:pt x="554" y="279"/>
                  </a:lnTo>
                  <a:lnTo>
                    <a:pt x="561" y="274"/>
                  </a:lnTo>
                  <a:lnTo>
                    <a:pt x="571" y="275"/>
                  </a:lnTo>
                  <a:lnTo>
                    <a:pt x="580" y="282"/>
                  </a:lnTo>
                  <a:lnTo>
                    <a:pt x="582" y="268"/>
                  </a:lnTo>
                  <a:lnTo>
                    <a:pt x="587" y="258"/>
                  </a:lnTo>
                  <a:lnTo>
                    <a:pt x="595" y="251"/>
                  </a:lnTo>
                  <a:lnTo>
                    <a:pt x="605" y="248"/>
                  </a:lnTo>
                  <a:lnTo>
                    <a:pt x="629" y="241"/>
                  </a:lnTo>
                  <a:lnTo>
                    <a:pt x="634" y="224"/>
                  </a:lnTo>
                  <a:lnTo>
                    <a:pt x="643" y="212"/>
                  </a:lnTo>
                  <a:lnTo>
                    <a:pt x="655" y="202"/>
                  </a:lnTo>
                  <a:lnTo>
                    <a:pt x="668" y="195"/>
                  </a:lnTo>
                  <a:lnTo>
                    <a:pt x="682" y="187"/>
                  </a:lnTo>
                  <a:lnTo>
                    <a:pt x="692" y="175"/>
                  </a:lnTo>
                  <a:lnTo>
                    <a:pt x="699" y="161"/>
                  </a:lnTo>
                  <a:lnTo>
                    <a:pt x="683" y="160"/>
                  </a:lnTo>
                  <a:lnTo>
                    <a:pt x="673" y="153"/>
                  </a:lnTo>
                  <a:lnTo>
                    <a:pt x="660" y="133"/>
                  </a:lnTo>
                  <a:lnTo>
                    <a:pt x="641" y="133"/>
                  </a:lnTo>
                  <a:lnTo>
                    <a:pt x="590" y="112"/>
                  </a:lnTo>
                  <a:lnTo>
                    <a:pt x="576" y="111"/>
                  </a:lnTo>
                  <a:lnTo>
                    <a:pt x="563" y="112"/>
                  </a:lnTo>
                  <a:lnTo>
                    <a:pt x="549" y="112"/>
                  </a:lnTo>
                  <a:lnTo>
                    <a:pt x="548" y="111"/>
                  </a:lnTo>
                  <a:lnTo>
                    <a:pt x="546" y="107"/>
                  </a:lnTo>
                  <a:lnTo>
                    <a:pt x="546" y="105"/>
                  </a:lnTo>
                  <a:lnTo>
                    <a:pt x="539" y="102"/>
                  </a:lnTo>
                  <a:lnTo>
                    <a:pt x="512" y="97"/>
                  </a:lnTo>
                  <a:lnTo>
                    <a:pt x="458" y="90"/>
                  </a:lnTo>
                  <a:lnTo>
                    <a:pt x="431" y="82"/>
                  </a:lnTo>
                  <a:close/>
                  <a:moveTo>
                    <a:pt x="420" y="0"/>
                  </a:moveTo>
                  <a:lnTo>
                    <a:pt x="427" y="4"/>
                  </a:lnTo>
                  <a:lnTo>
                    <a:pt x="431" y="12"/>
                  </a:lnTo>
                  <a:lnTo>
                    <a:pt x="437" y="7"/>
                  </a:lnTo>
                  <a:lnTo>
                    <a:pt x="448" y="4"/>
                  </a:lnTo>
                  <a:lnTo>
                    <a:pt x="459" y="2"/>
                  </a:lnTo>
                  <a:lnTo>
                    <a:pt x="468" y="4"/>
                  </a:lnTo>
                  <a:lnTo>
                    <a:pt x="475" y="12"/>
                  </a:lnTo>
                  <a:lnTo>
                    <a:pt x="485" y="4"/>
                  </a:lnTo>
                  <a:lnTo>
                    <a:pt x="495" y="0"/>
                  </a:lnTo>
                  <a:lnTo>
                    <a:pt x="509" y="2"/>
                  </a:lnTo>
                  <a:lnTo>
                    <a:pt x="520" y="5"/>
                  </a:lnTo>
                  <a:lnTo>
                    <a:pt x="532" y="7"/>
                  </a:lnTo>
                  <a:lnTo>
                    <a:pt x="543" y="7"/>
                  </a:lnTo>
                  <a:lnTo>
                    <a:pt x="549" y="2"/>
                  </a:lnTo>
                  <a:lnTo>
                    <a:pt x="561" y="9"/>
                  </a:lnTo>
                  <a:lnTo>
                    <a:pt x="576" y="12"/>
                  </a:lnTo>
                  <a:lnTo>
                    <a:pt x="629" y="12"/>
                  </a:lnTo>
                  <a:lnTo>
                    <a:pt x="641" y="24"/>
                  </a:lnTo>
                  <a:lnTo>
                    <a:pt x="658" y="31"/>
                  </a:lnTo>
                  <a:lnTo>
                    <a:pt x="680" y="32"/>
                  </a:lnTo>
                  <a:lnTo>
                    <a:pt x="700" y="55"/>
                  </a:lnTo>
                  <a:lnTo>
                    <a:pt x="726" y="73"/>
                  </a:lnTo>
                  <a:lnTo>
                    <a:pt x="750" y="92"/>
                  </a:lnTo>
                  <a:lnTo>
                    <a:pt x="751" y="114"/>
                  </a:lnTo>
                  <a:lnTo>
                    <a:pt x="756" y="134"/>
                  </a:lnTo>
                  <a:lnTo>
                    <a:pt x="761" y="153"/>
                  </a:lnTo>
                  <a:lnTo>
                    <a:pt x="767" y="173"/>
                  </a:lnTo>
                  <a:lnTo>
                    <a:pt x="770" y="195"/>
                  </a:lnTo>
                  <a:lnTo>
                    <a:pt x="770" y="223"/>
                  </a:lnTo>
                  <a:lnTo>
                    <a:pt x="756" y="231"/>
                  </a:lnTo>
                  <a:lnTo>
                    <a:pt x="746" y="245"/>
                  </a:lnTo>
                  <a:lnTo>
                    <a:pt x="741" y="262"/>
                  </a:lnTo>
                  <a:lnTo>
                    <a:pt x="739" y="282"/>
                  </a:lnTo>
                  <a:lnTo>
                    <a:pt x="726" y="289"/>
                  </a:lnTo>
                  <a:lnTo>
                    <a:pt x="719" y="290"/>
                  </a:lnTo>
                  <a:lnTo>
                    <a:pt x="712" y="294"/>
                  </a:lnTo>
                  <a:lnTo>
                    <a:pt x="709" y="301"/>
                  </a:lnTo>
                  <a:lnTo>
                    <a:pt x="709" y="311"/>
                  </a:lnTo>
                  <a:lnTo>
                    <a:pt x="697" y="311"/>
                  </a:lnTo>
                  <a:lnTo>
                    <a:pt x="688" y="316"/>
                  </a:lnTo>
                  <a:lnTo>
                    <a:pt x="682" y="324"/>
                  </a:lnTo>
                  <a:lnTo>
                    <a:pt x="678" y="333"/>
                  </a:lnTo>
                  <a:lnTo>
                    <a:pt x="675" y="343"/>
                  </a:lnTo>
                  <a:lnTo>
                    <a:pt x="670" y="352"/>
                  </a:lnTo>
                  <a:lnTo>
                    <a:pt x="644" y="352"/>
                  </a:lnTo>
                  <a:lnTo>
                    <a:pt x="641" y="353"/>
                  </a:lnTo>
                  <a:lnTo>
                    <a:pt x="639" y="360"/>
                  </a:lnTo>
                  <a:lnTo>
                    <a:pt x="639" y="367"/>
                  </a:lnTo>
                  <a:lnTo>
                    <a:pt x="641" y="375"/>
                  </a:lnTo>
                  <a:lnTo>
                    <a:pt x="639" y="382"/>
                  </a:lnTo>
                  <a:lnTo>
                    <a:pt x="616" y="394"/>
                  </a:lnTo>
                  <a:lnTo>
                    <a:pt x="571" y="421"/>
                  </a:lnTo>
                  <a:lnTo>
                    <a:pt x="544" y="431"/>
                  </a:lnTo>
                  <a:lnTo>
                    <a:pt x="541" y="433"/>
                  </a:lnTo>
                  <a:lnTo>
                    <a:pt x="541" y="435"/>
                  </a:lnTo>
                  <a:lnTo>
                    <a:pt x="539" y="438"/>
                  </a:lnTo>
                  <a:lnTo>
                    <a:pt x="539" y="452"/>
                  </a:lnTo>
                  <a:lnTo>
                    <a:pt x="519" y="453"/>
                  </a:lnTo>
                  <a:lnTo>
                    <a:pt x="502" y="460"/>
                  </a:lnTo>
                  <a:lnTo>
                    <a:pt x="487" y="469"/>
                  </a:lnTo>
                  <a:lnTo>
                    <a:pt x="475" y="479"/>
                  </a:lnTo>
                  <a:lnTo>
                    <a:pt x="461" y="487"/>
                  </a:lnTo>
                  <a:lnTo>
                    <a:pt x="446" y="496"/>
                  </a:lnTo>
                  <a:lnTo>
                    <a:pt x="427" y="501"/>
                  </a:lnTo>
                  <a:lnTo>
                    <a:pt x="405" y="501"/>
                  </a:lnTo>
                  <a:lnTo>
                    <a:pt x="400" y="508"/>
                  </a:lnTo>
                  <a:lnTo>
                    <a:pt x="393" y="515"/>
                  </a:lnTo>
                  <a:lnTo>
                    <a:pt x="385" y="520"/>
                  </a:lnTo>
                  <a:lnTo>
                    <a:pt x="375" y="521"/>
                  </a:lnTo>
                  <a:lnTo>
                    <a:pt x="361" y="521"/>
                  </a:lnTo>
                  <a:lnTo>
                    <a:pt x="359" y="525"/>
                  </a:lnTo>
                  <a:lnTo>
                    <a:pt x="359" y="528"/>
                  </a:lnTo>
                  <a:lnTo>
                    <a:pt x="361" y="528"/>
                  </a:lnTo>
                  <a:lnTo>
                    <a:pt x="363" y="530"/>
                  </a:lnTo>
                  <a:lnTo>
                    <a:pt x="364" y="530"/>
                  </a:lnTo>
                  <a:lnTo>
                    <a:pt x="366" y="532"/>
                  </a:lnTo>
                  <a:lnTo>
                    <a:pt x="368" y="532"/>
                  </a:lnTo>
                  <a:lnTo>
                    <a:pt x="371" y="535"/>
                  </a:lnTo>
                  <a:lnTo>
                    <a:pt x="371" y="538"/>
                  </a:lnTo>
                  <a:lnTo>
                    <a:pt x="369" y="542"/>
                  </a:lnTo>
                  <a:lnTo>
                    <a:pt x="356" y="537"/>
                  </a:lnTo>
                  <a:lnTo>
                    <a:pt x="344" y="538"/>
                  </a:lnTo>
                  <a:lnTo>
                    <a:pt x="332" y="545"/>
                  </a:lnTo>
                  <a:lnTo>
                    <a:pt x="320" y="555"/>
                  </a:lnTo>
                  <a:lnTo>
                    <a:pt x="308" y="567"/>
                  </a:lnTo>
                  <a:lnTo>
                    <a:pt x="295" y="576"/>
                  </a:lnTo>
                  <a:lnTo>
                    <a:pt x="281" y="581"/>
                  </a:lnTo>
                  <a:lnTo>
                    <a:pt x="293" y="599"/>
                  </a:lnTo>
                  <a:lnTo>
                    <a:pt x="308" y="613"/>
                  </a:lnTo>
                  <a:lnTo>
                    <a:pt x="327" y="625"/>
                  </a:lnTo>
                  <a:lnTo>
                    <a:pt x="351" y="630"/>
                  </a:lnTo>
                  <a:lnTo>
                    <a:pt x="354" y="640"/>
                  </a:lnTo>
                  <a:lnTo>
                    <a:pt x="359" y="647"/>
                  </a:lnTo>
                  <a:lnTo>
                    <a:pt x="368" y="650"/>
                  </a:lnTo>
                  <a:lnTo>
                    <a:pt x="380" y="650"/>
                  </a:lnTo>
                  <a:lnTo>
                    <a:pt x="378" y="661"/>
                  </a:lnTo>
                  <a:lnTo>
                    <a:pt x="381" y="667"/>
                  </a:lnTo>
                  <a:lnTo>
                    <a:pt x="386" y="671"/>
                  </a:lnTo>
                  <a:lnTo>
                    <a:pt x="393" y="672"/>
                  </a:lnTo>
                  <a:lnTo>
                    <a:pt x="400" y="676"/>
                  </a:lnTo>
                  <a:lnTo>
                    <a:pt x="402" y="681"/>
                  </a:lnTo>
                  <a:lnTo>
                    <a:pt x="400" y="691"/>
                  </a:lnTo>
                  <a:lnTo>
                    <a:pt x="431" y="691"/>
                  </a:lnTo>
                  <a:lnTo>
                    <a:pt x="431" y="701"/>
                  </a:lnTo>
                  <a:lnTo>
                    <a:pt x="436" y="708"/>
                  </a:lnTo>
                  <a:lnTo>
                    <a:pt x="442" y="713"/>
                  </a:lnTo>
                  <a:lnTo>
                    <a:pt x="451" y="717"/>
                  </a:lnTo>
                  <a:lnTo>
                    <a:pt x="458" y="720"/>
                  </a:lnTo>
                  <a:lnTo>
                    <a:pt x="461" y="728"/>
                  </a:lnTo>
                  <a:lnTo>
                    <a:pt x="459" y="740"/>
                  </a:lnTo>
                  <a:lnTo>
                    <a:pt x="480" y="747"/>
                  </a:lnTo>
                  <a:lnTo>
                    <a:pt x="495" y="757"/>
                  </a:lnTo>
                  <a:lnTo>
                    <a:pt x="510" y="769"/>
                  </a:lnTo>
                  <a:lnTo>
                    <a:pt x="524" y="781"/>
                  </a:lnTo>
                  <a:lnTo>
                    <a:pt x="539" y="791"/>
                  </a:lnTo>
                  <a:lnTo>
                    <a:pt x="541" y="795"/>
                  </a:lnTo>
                  <a:lnTo>
                    <a:pt x="541" y="798"/>
                  </a:lnTo>
                  <a:lnTo>
                    <a:pt x="539" y="800"/>
                  </a:lnTo>
                  <a:lnTo>
                    <a:pt x="534" y="800"/>
                  </a:lnTo>
                  <a:lnTo>
                    <a:pt x="532" y="801"/>
                  </a:lnTo>
                  <a:lnTo>
                    <a:pt x="531" y="801"/>
                  </a:lnTo>
                  <a:lnTo>
                    <a:pt x="529" y="803"/>
                  </a:lnTo>
                  <a:lnTo>
                    <a:pt x="529" y="810"/>
                  </a:lnTo>
                  <a:lnTo>
                    <a:pt x="539" y="803"/>
                  </a:lnTo>
                  <a:lnTo>
                    <a:pt x="548" y="801"/>
                  </a:lnTo>
                  <a:lnTo>
                    <a:pt x="556" y="805"/>
                  </a:lnTo>
                  <a:lnTo>
                    <a:pt x="566" y="808"/>
                  </a:lnTo>
                  <a:lnTo>
                    <a:pt x="580" y="810"/>
                  </a:lnTo>
                  <a:lnTo>
                    <a:pt x="578" y="827"/>
                  </a:lnTo>
                  <a:lnTo>
                    <a:pt x="583" y="837"/>
                  </a:lnTo>
                  <a:lnTo>
                    <a:pt x="593" y="842"/>
                  </a:lnTo>
                  <a:lnTo>
                    <a:pt x="609" y="841"/>
                  </a:lnTo>
                  <a:lnTo>
                    <a:pt x="607" y="847"/>
                  </a:lnTo>
                  <a:lnTo>
                    <a:pt x="605" y="851"/>
                  </a:lnTo>
                  <a:lnTo>
                    <a:pt x="600" y="856"/>
                  </a:lnTo>
                  <a:lnTo>
                    <a:pt x="599" y="861"/>
                  </a:lnTo>
                  <a:lnTo>
                    <a:pt x="600" y="871"/>
                  </a:lnTo>
                  <a:lnTo>
                    <a:pt x="607" y="871"/>
                  </a:lnTo>
                  <a:lnTo>
                    <a:pt x="609" y="869"/>
                  </a:lnTo>
                  <a:lnTo>
                    <a:pt x="609" y="866"/>
                  </a:lnTo>
                  <a:lnTo>
                    <a:pt x="610" y="863"/>
                  </a:lnTo>
                  <a:lnTo>
                    <a:pt x="610" y="861"/>
                  </a:lnTo>
                  <a:lnTo>
                    <a:pt x="612" y="859"/>
                  </a:lnTo>
                  <a:lnTo>
                    <a:pt x="616" y="859"/>
                  </a:lnTo>
                  <a:lnTo>
                    <a:pt x="619" y="861"/>
                  </a:lnTo>
                  <a:lnTo>
                    <a:pt x="614" y="869"/>
                  </a:lnTo>
                  <a:lnTo>
                    <a:pt x="612" y="874"/>
                  </a:lnTo>
                  <a:lnTo>
                    <a:pt x="616" y="885"/>
                  </a:lnTo>
                  <a:lnTo>
                    <a:pt x="614" y="891"/>
                  </a:lnTo>
                  <a:lnTo>
                    <a:pt x="609" y="900"/>
                  </a:lnTo>
                  <a:lnTo>
                    <a:pt x="617" y="898"/>
                  </a:lnTo>
                  <a:lnTo>
                    <a:pt x="627" y="888"/>
                  </a:lnTo>
                  <a:lnTo>
                    <a:pt x="631" y="881"/>
                  </a:lnTo>
                  <a:lnTo>
                    <a:pt x="639" y="880"/>
                  </a:lnTo>
                  <a:lnTo>
                    <a:pt x="641" y="886"/>
                  </a:lnTo>
                  <a:lnTo>
                    <a:pt x="641" y="893"/>
                  </a:lnTo>
                  <a:lnTo>
                    <a:pt x="639" y="897"/>
                  </a:lnTo>
                  <a:lnTo>
                    <a:pt x="632" y="900"/>
                  </a:lnTo>
                  <a:lnTo>
                    <a:pt x="631" y="900"/>
                  </a:lnTo>
                  <a:lnTo>
                    <a:pt x="627" y="902"/>
                  </a:lnTo>
                  <a:lnTo>
                    <a:pt x="624" y="902"/>
                  </a:lnTo>
                  <a:lnTo>
                    <a:pt x="621" y="903"/>
                  </a:lnTo>
                  <a:lnTo>
                    <a:pt x="619" y="905"/>
                  </a:lnTo>
                  <a:lnTo>
                    <a:pt x="631" y="907"/>
                  </a:lnTo>
                  <a:lnTo>
                    <a:pt x="643" y="905"/>
                  </a:lnTo>
                  <a:lnTo>
                    <a:pt x="653" y="903"/>
                  </a:lnTo>
                  <a:lnTo>
                    <a:pt x="665" y="905"/>
                  </a:lnTo>
                  <a:lnTo>
                    <a:pt x="680" y="910"/>
                  </a:lnTo>
                  <a:lnTo>
                    <a:pt x="680" y="941"/>
                  </a:lnTo>
                  <a:lnTo>
                    <a:pt x="687" y="941"/>
                  </a:lnTo>
                  <a:lnTo>
                    <a:pt x="688" y="939"/>
                  </a:lnTo>
                  <a:lnTo>
                    <a:pt x="688" y="936"/>
                  </a:lnTo>
                  <a:lnTo>
                    <a:pt x="690" y="932"/>
                  </a:lnTo>
                  <a:lnTo>
                    <a:pt x="690" y="930"/>
                  </a:lnTo>
                  <a:lnTo>
                    <a:pt x="692" y="929"/>
                  </a:lnTo>
                  <a:lnTo>
                    <a:pt x="695" y="929"/>
                  </a:lnTo>
                  <a:lnTo>
                    <a:pt x="699" y="930"/>
                  </a:lnTo>
                  <a:lnTo>
                    <a:pt x="709" y="949"/>
                  </a:lnTo>
                  <a:lnTo>
                    <a:pt x="719" y="970"/>
                  </a:lnTo>
                  <a:lnTo>
                    <a:pt x="722" y="971"/>
                  </a:lnTo>
                  <a:lnTo>
                    <a:pt x="726" y="971"/>
                  </a:lnTo>
                  <a:lnTo>
                    <a:pt x="728" y="970"/>
                  </a:lnTo>
                  <a:lnTo>
                    <a:pt x="728" y="968"/>
                  </a:lnTo>
                  <a:lnTo>
                    <a:pt x="729" y="966"/>
                  </a:lnTo>
                  <a:lnTo>
                    <a:pt x="729" y="964"/>
                  </a:lnTo>
                  <a:lnTo>
                    <a:pt x="731" y="961"/>
                  </a:lnTo>
                  <a:lnTo>
                    <a:pt x="731" y="959"/>
                  </a:lnTo>
                  <a:lnTo>
                    <a:pt x="739" y="959"/>
                  </a:lnTo>
                  <a:lnTo>
                    <a:pt x="739" y="1000"/>
                  </a:lnTo>
                  <a:lnTo>
                    <a:pt x="733" y="1002"/>
                  </a:lnTo>
                  <a:lnTo>
                    <a:pt x="729" y="1005"/>
                  </a:lnTo>
                  <a:lnTo>
                    <a:pt x="719" y="1012"/>
                  </a:lnTo>
                  <a:lnTo>
                    <a:pt x="709" y="1010"/>
                  </a:lnTo>
                  <a:lnTo>
                    <a:pt x="709" y="1017"/>
                  </a:lnTo>
                  <a:lnTo>
                    <a:pt x="711" y="1019"/>
                  </a:lnTo>
                  <a:lnTo>
                    <a:pt x="714" y="1019"/>
                  </a:lnTo>
                  <a:lnTo>
                    <a:pt x="716" y="1020"/>
                  </a:lnTo>
                  <a:lnTo>
                    <a:pt x="717" y="1020"/>
                  </a:lnTo>
                  <a:lnTo>
                    <a:pt x="721" y="1024"/>
                  </a:lnTo>
                  <a:lnTo>
                    <a:pt x="721" y="1027"/>
                  </a:lnTo>
                  <a:lnTo>
                    <a:pt x="719" y="1031"/>
                  </a:lnTo>
                  <a:lnTo>
                    <a:pt x="711" y="1034"/>
                  </a:lnTo>
                  <a:lnTo>
                    <a:pt x="704" y="1039"/>
                  </a:lnTo>
                  <a:lnTo>
                    <a:pt x="699" y="1048"/>
                  </a:lnTo>
                  <a:lnTo>
                    <a:pt x="699" y="1059"/>
                  </a:lnTo>
                  <a:lnTo>
                    <a:pt x="678" y="1059"/>
                  </a:lnTo>
                  <a:lnTo>
                    <a:pt x="663" y="1063"/>
                  </a:lnTo>
                  <a:lnTo>
                    <a:pt x="649" y="1070"/>
                  </a:lnTo>
                  <a:lnTo>
                    <a:pt x="643" y="1058"/>
                  </a:lnTo>
                  <a:lnTo>
                    <a:pt x="631" y="1049"/>
                  </a:lnTo>
                  <a:lnTo>
                    <a:pt x="616" y="1043"/>
                  </a:lnTo>
                  <a:lnTo>
                    <a:pt x="600" y="1039"/>
                  </a:lnTo>
                  <a:lnTo>
                    <a:pt x="602" y="1034"/>
                  </a:lnTo>
                  <a:lnTo>
                    <a:pt x="600" y="1029"/>
                  </a:lnTo>
                  <a:lnTo>
                    <a:pt x="597" y="1022"/>
                  </a:lnTo>
                  <a:lnTo>
                    <a:pt x="514" y="939"/>
                  </a:lnTo>
                  <a:lnTo>
                    <a:pt x="480" y="900"/>
                  </a:lnTo>
                  <a:lnTo>
                    <a:pt x="470" y="902"/>
                  </a:lnTo>
                  <a:lnTo>
                    <a:pt x="464" y="900"/>
                  </a:lnTo>
                  <a:lnTo>
                    <a:pt x="461" y="895"/>
                  </a:lnTo>
                  <a:lnTo>
                    <a:pt x="456" y="891"/>
                  </a:lnTo>
                  <a:lnTo>
                    <a:pt x="449" y="890"/>
                  </a:lnTo>
                  <a:lnTo>
                    <a:pt x="444" y="876"/>
                  </a:lnTo>
                  <a:lnTo>
                    <a:pt x="434" y="859"/>
                  </a:lnTo>
                  <a:lnTo>
                    <a:pt x="420" y="842"/>
                  </a:lnTo>
                  <a:lnTo>
                    <a:pt x="405" y="825"/>
                  </a:lnTo>
                  <a:lnTo>
                    <a:pt x="381" y="801"/>
                  </a:lnTo>
                  <a:lnTo>
                    <a:pt x="373" y="795"/>
                  </a:lnTo>
                  <a:lnTo>
                    <a:pt x="364" y="793"/>
                  </a:lnTo>
                  <a:lnTo>
                    <a:pt x="351" y="791"/>
                  </a:lnTo>
                  <a:lnTo>
                    <a:pt x="327" y="762"/>
                  </a:lnTo>
                  <a:lnTo>
                    <a:pt x="276" y="711"/>
                  </a:lnTo>
                  <a:lnTo>
                    <a:pt x="257" y="691"/>
                  </a:lnTo>
                  <a:lnTo>
                    <a:pt x="239" y="672"/>
                  </a:lnTo>
                  <a:lnTo>
                    <a:pt x="218" y="654"/>
                  </a:lnTo>
                  <a:lnTo>
                    <a:pt x="196" y="640"/>
                  </a:lnTo>
                  <a:lnTo>
                    <a:pt x="196" y="684"/>
                  </a:lnTo>
                  <a:lnTo>
                    <a:pt x="193" y="732"/>
                  </a:lnTo>
                  <a:lnTo>
                    <a:pt x="188" y="784"/>
                  </a:lnTo>
                  <a:lnTo>
                    <a:pt x="183" y="839"/>
                  </a:lnTo>
                  <a:lnTo>
                    <a:pt x="181" y="895"/>
                  </a:lnTo>
                  <a:lnTo>
                    <a:pt x="181" y="951"/>
                  </a:lnTo>
                  <a:lnTo>
                    <a:pt x="156" y="970"/>
                  </a:lnTo>
                  <a:lnTo>
                    <a:pt x="123" y="981"/>
                  </a:lnTo>
                  <a:lnTo>
                    <a:pt x="88" y="988"/>
                  </a:lnTo>
                  <a:lnTo>
                    <a:pt x="47" y="992"/>
                  </a:lnTo>
                  <a:lnTo>
                    <a:pt x="1" y="990"/>
                  </a:lnTo>
                  <a:lnTo>
                    <a:pt x="0" y="963"/>
                  </a:lnTo>
                  <a:lnTo>
                    <a:pt x="1" y="941"/>
                  </a:lnTo>
                  <a:lnTo>
                    <a:pt x="5" y="919"/>
                  </a:lnTo>
                  <a:lnTo>
                    <a:pt x="8" y="898"/>
                  </a:lnTo>
                  <a:lnTo>
                    <a:pt x="11" y="876"/>
                  </a:lnTo>
                  <a:lnTo>
                    <a:pt x="11" y="851"/>
                  </a:lnTo>
                  <a:lnTo>
                    <a:pt x="18" y="851"/>
                  </a:lnTo>
                  <a:lnTo>
                    <a:pt x="22" y="847"/>
                  </a:lnTo>
                  <a:lnTo>
                    <a:pt x="22" y="820"/>
                  </a:lnTo>
                  <a:lnTo>
                    <a:pt x="33" y="810"/>
                  </a:lnTo>
                  <a:lnTo>
                    <a:pt x="39" y="795"/>
                  </a:lnTo>
                  <a:lnTo>
                    <a:pt x="40" y="776"/>
                  </a:lnTo>
                  <a:lnTo>
                    <a:pt x="40" y="774"/>
                  </a:lnTo>
                  <a:lnTo>
                    <a:pt x="37" y="771"/>
                  </a:lnTo>
                  <a:lnTo>
                    <a:pt x="32" y="771"/>
                  </a:lnTo>
                  <a:lnTo>
                    <a:pt x="32" y="725"/>
                  </a:lnTo>
                  <a:lnTo>
                    <a:pt x="33" y="711"/>
                  </a:lnTo>
                  <a:lnTo>
                    <a:pt x="39" y="701"/>
                  </a:lnTo>
                  <a:lnTo>
                    <a:pt x="47" y="695"/>
                  </a:lnTo>
                  <a:lnTo>
                    <a:pt x="61" y="691"/>
                  </a:lnTo>
                  <a:lnTo>
                    <a:pt x="62" y="695"/>
                  </a:lnTo>
                  <a:lnTo>
                    <a:pt x="62" y="698"/>
                  </a:lnTo>
                  <a:lnTo>
                    <a:pt x="61" y="700"/>
                  </a:lnTo>
                  <a:lnTo>
                    <a:pt x="59" y="700"/>
                  </a:lnTo>
                  <a:lnTo>
                    <a:pt x="56" y="701"/>
                  </a:lnTo>
                  <a:lnTo>
                    <a:pt x="54" y="701"/>
                  </a:lnTo>
                  <a:lnTo>
                    <a:pt x="50" y="705"/>
                  </a:lnTo>
                  <a:lnTo>
                    <a:pt x="50" y="711"/>
                  </a:lnTo>
                  <a:lnTo>
                    <a:pt x="62" y="706"/>
                  </a:lnTo>
                  <a:lnTo>
                    <a:pt x="69" y="698"/>
                  </a:lnTo>
                  <a:lnTo>
                    <a:pt x="76" y="688"/>
                  </a:lnTo>
                  <a:lnTo>
                    <a:pt x="79" y="676"/>
                  </a:lnTo>
                  <a:lnTo>
                    <a:pt x="84" y="666"/>
                  </a:lnTo>
                  <a:lnTo>
                    <a:pt x="91" y="655"/>
                  </a:lnTo>
                  <a:lnTo>
                    <a:pt x="88" y="654"/>
                  </a:lnTo>
                  <a:lnTo>
                    <a:pt x="86" y="650"/>
                  </a:lnTo>
                  <a:lnTo>
                    <a:pt x="84" y="649"/>
                  </a:lnTo>
                  <a:lnTo>
                    <a:pt x="83" y="645"/>
                  </a:lnTo>
                  <a:lnTo>
                    <a:pt x="79" y="642"/>
                  </a:lnTo>
                  <a:lnTo>
                    <a:pt x="76" y="640"/>
                  </a:lnTo>
                  <a:lnTo>
                    <a:pt x="71" y="640"/>
                  </a:lnTo>
                  <a:lnTo>
                    <a:pt x="71" y="635"/>
                  </a:lnTo>
                  <a:lnTo>
                    <a:pt x="72" y="632"/>
                  </a:lnTo>
                  <a:lnTo>
                    <a:pt x="76" y="630"/>
                  </a:lnTo>
                  <a:lnTo>
                    <a:pt x="79" y="627"/>
                  </a:lnTo>
                  <a:lnTo>
                    <a:pt x="86" y="623"/>
                  </a:lnTo>
                  <a:lnTo>
                    <a:pt x="89" y="620"/>
                  </a:lnTo>
                  <a:lnTo>
                    <a:pt x="91" y="616"/>
                  </a:lnTo>
                  <a:lnTo>
                    <a:pt x="89" y="613"/>
                  </a:lnTo>
                  <a:lnTo>
                    <a:pt x="86" y="611"/>
                  </a:lnTo>
                  <a:lnTo>
                    <a:pt x="71" y="611"/>
                  </a:lnTo>
                  <a:lnTo>
                    <a:pt x="76" y="599"/>
                  </a:lnTo>
                  <a:lnTo>
                    <a:pt x="79" y="588"/>
                  </a:lnTo>
                  <a:lnTo>
                    <a:pt x="83" y="572"/>
                  </a:lnTo>
                  <a:lnTo>
                    <a:pt x="86" y="559"/>
                  </a:lnTo>
                  <a:lnTo>
                    <a:pt x="91" y="549"/>
                  </a:lnTo>
                  <a:lnTo>
                    <a:pt x="101" y="542"/>
                  </a:lnTo>
                  <a:lnTo>
                    <a:pt x="96" y="533"/>
                  </a:lnTo>
                  <a:lnTo>
                    <a:pt x="91" y="521"/>
                  </a:lnTo>
                  <a:lnTo>
                    <a:pt x="89" y="508"/>
                  </a:lnTo>
                  <a:lnTo>
                    <a:pt x="91" y="491"/>
                  </a:lnTo>
                  <a:lnTo>
                    <a:pt x="101" y="491"/>
                  </a:lnTo>
                  <a:lnTo>
                    <a:pt x="101" y="462"/>
                  </a:lnTo>
                  <a:lnTo>
                    <a:pt x="112" y="462"/>
                  </a:lnTo>
                  <a:lnTo>
                    <a:pt x="112" y="448"/>
                  </a:lnTo>
                  <a:lnTo>
                    <a:pt x="110" y="435"/>
                  </a:lnTo>
                  <a:lnTo>
                    <a:pt x="112" y="421"/>
                  </a:lnTo>
                  <a:lnTo>
                    <a:pt x="120" y="391"/>
                  </a:lnTo>
                  <a:lnTo>
                    <a:pt x="130" y="358"/>
                  </a:lnTo>
                  <a:lnTo>
                    <a:pt x="139" y="326"/>
                  </a:lnTo>
                  <a:lnTo>
                    <a:pt x="140" y="292"/>
                  </a:lnTo>
                  <a:lnTo>
                    <a:pt x="152" y="280"/>
                  </a:lnTo>
                  <a:lnTo>
                    <a:pt x="166" y="246"/>
                  </a:lnTo>
                  <a:lnTo>
                    <a:pt x="171" y="229"/>
                  </a:lnTo>
                  <a:lnTo>
                    <a:pt x="179" y="214"/>
                  </a:lnTo>
                  <a:lnTo>
                    <a:pt x="191" y="202"/>
                  </a:lnTo>
                  <a:lnTo>
                    <a:pt x="191" y="145"/>
                  </a:lnTo>
                  <a:lnTo>
                    <a:pt x="188" y="141"/>
                  </a:lnTo>
                  <a:lnTo>
                    <a:pt x="178" y="141"/>
                  </a:lnTo>
                  <a:lnTo>
                    <a:pt x="176" y="143"/>
                  </a:lnTo>
                  <a:lnTo>
                    <a:pt x="173" y="141"/>
                  </a:lnTo>
                  <a:lnTo>
                    <a:pt x="171" y="141"/>
                  </a:lnTo>
                  <a:lnTo>
                    <a:pt x="169" y="139"/>
                  </a:lnTo>
                  <a:lnTo>
                    <a:pt x="169" y="136"/>
                  </a:lnTo>
                  <a:lnTo>
                    <a:pt x="171" y="133"/>
                  </a:lnTo>
                  <a:lnTo>
                    <a:pt x="154" y="139"/>
                  </a:lnTo>
                  <a:lnTo>
                    <a:pt x="144" y="143"/>
                  </a:lnTo>
                  <a:lnTo>
                    <a:pt x="130" y="143"/>
                  </a:lnTo>
                  <a:lnTo>
                    <a:pt x="128" y="136"/>
                  </a:lnTo>
                  <a:lnTo>
                    <a:pt x="125" y="131"/>
                  </a:lnTo>
                  <a:lnTo>
                    <a:pt x="122" y="128"/>
                  </a:lnTo>
                  <a:lnTo>
                    <a:pt x="117" y="124"/>
                  </a:lnTo>
                  <a:lnTo>
                    <a:pt x="112" y="122"/>
                  </a:lnTo>
                  <a:lnTo>
                    <a:pt x="110" y="105"/>
                  </a:lnTo>
                  <a:lnTo>
                    <a:pt x="113" y="94"/>
                  </a:lnTo>
                  <a:lnTo>
                    <a:pt x="122" y="85"/>
                  </a:lnTo>
                  <a:lnTo>
                    <a:pt x="132" y="80"/>
                  </a:lnTo>
                  <a:lnTo>
                    <a:pt x="156" y="73"/>
                  </a:lnTo>
                  <a:lnTo>
                    <a:pt x="166" y="70"/>
                  </a:lnTo>
                  <a:lnTo>
                    <a:pt x="176" y="63"/>
                  </a:lnTo>
                  <a:lnTo>
                    <a:pt x="181" y="53"/>
                  </a:lnTo>
                  <a:lnTo>
                    <a:pt x="207" y="53"/>
                  </a:lnTo>
                  <a:lnTo>
                    <a:pt x="208" y="51"/>
                  </a:lnTo>
                  <a:lnTo>
                    <a:pt x="210" y="48"/>
                  </a:lnTo>
                  <a:lnTo>
                    <a:pt x="210" y="32"/>
                  </a:lnTo>
                  <a:lnTo>
                    <a:pt x="222" y="31"/>
                  </a:lnTo>
                  <a:lnTo>
                    <a:pt x="234" y="26"/>
                  </a:lnTo>
                  <a:lnTo>
                    <a:pt x="246" y="22"/>
                  </a:lnTo>
                  <a:lnTo>
                    <a:pt x="257" y="24"/>
                  </a:lnTo>
                  <a:lnTo>
                    <a:pt x="266" y="32"/>
                  </a:lnTo>
                  <a:lnTo>
                    <a:pt x="278" y="24"/>
                  </a:lnTo>
                  <a:lnTo>
                    <a:pt x="308" y="17"/>
                  </a:lnTo>
                  <a:lnTo>
                    <a:pt x="325" y="15"/>
                  </a:lnTo>
                  <a:lnTo>
                    <a:pt x="341" y="10"/>
                  </a:lnTo>
                  <a:lnTo>
                    <a:pt x="351" y="2"/>
                  </a:lnTo>
                  <a:lnTo>
                    <a:pt x="358" y="4"/>
                  </a:lnTo>
                  <a:lnTo>
                    <a:pt x="368" y="2"/>
                  </a:lnTo>
                  <a:lnTo>
                    <a:pt x="383" y="2"/>
                  </a:lnTo>
                  <a:lnTo>
                    <a:pt x="388" y="5"/>
                  </a:lnTo>
                  <a:lnTo>
                    <a:pt x="390" y="12"/>
                  </a:lnTo>
                  <a:lnTo>
                    <a:pt x="395" y="9"/>
                  </a:lnTo>
                  <a:lnTo>
                    <a:pt x="412" y="2"/>
                  </a:lnTo>
                  <a:lnTo>
                    <a:pt x="420" y="0"/>
                  </a:lnTo>
                  <a:close/>
                </a:path>
              </a:pathLst>
            </a:custGeom>
            <a:solidFill>
              <a:srgbClr val="CC00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1" name="Freeform 57"/>
            <p:cNvSpPr>
              <a:spLocks noEditPoints="1"/>
            </p:cNvSpPr>
            <p:nvPr/>
          </p:nvSpPr>
          <p:spPr bwMode="auto">
            <a:xfrm>
              <a:off x="2029" y="1617"/>
              <a:ext cx="329" cy="244"/>
            </a:xfrm>
            <a:custGeom>
              <a:avLst/>
              <a:gdLst/>
              <a:ahLst/>
              <a:cxnLst>
                <a:cxn ang="0">
                  <a:pos x="591" y="356"/>
                </a:cxn>
                <a:cxn ang="0">
                  <a:pos x="409" y="350"/>
                </a:cxn>
                <a:cxn ang="0">
                  <a:pos x="523" y="360"/>
                </a:cxn>
                <a:cxn ang="0">
                  <a:pos x="397" y="331"/>
                </a:cxn>
                <a:cxn ang="0">
                  <a:pos x="301" y="321"/>
                </a:cxn>
                <a:cxn ang="0">
                  <a:pos x="491" y="290"/>
                </a:cxn>
                <a:cxn ang="0">
                  <a:pos x="491" y="290"/>
                </a:cxn>
                <a:cxn ang="0">
                  <a:pos x="229" y="2"/>
                </a:cxn>
                <a:cxn ang="0">
                  <a:pos x="329" y="102"/>
                </a:cxn>
                <a:cxn ang="0">
                  <a:pos x="262" y="222"/>
                </a:cxn>
                <a:cxn ang="0">
                  <a:pos x="245" y="239"/>
                </a:cxn>
                <a:cxn ang="0">
                  <a:pos x="243" y="253"/>
                </a:cxn>
                <a:cxn ang="0">
                  <a:pos x="231" y="255"/>
                </a:cxn>
                <a:cxn ang="0">
                  <a:pos x="211" y="261"/>
                </a:cxn>
                <a:cxn ang="0">
                  <a:pos x="212" y="287"/>
                </a:cxn>
                <a:cxn ang="0">
                  <a:pos x="190" y="331"/>
                </a:cxn>
                <a:cxn ang="0">
                  <a:pos x="224" y="328"/>
                </a:cxn>
                <a:cxn ang="0">
                  <a:pos x="233" y="319"/>
                </a:cxn>
                <a:cxn ang="0">
                  <a:pos x="248" y="321"/>
                </a:cxn>
                <a:cxn ang="0">
                  <a:pos x="260" y="311"/>
                </a:cxn>
                <a:cxn ang="0">
                  <a:pos x="312" y="307"/>
                </a:cxn>
                <a:cxn ang="0">
                  <a:pos x="350" y="343"/>
                </a:cxn>
                <a:cxn ang="0">
                  <a:pos x="360" y="300"/>
                </a:cxn>
                <a:cxn ang="0">
                  <a:pos x="397" y="300"/>
                </a:cxn>
                <a:cxn ang="0">
                  <a:pos x="419" y="311"/>
                </a:cxn>
                <a:cxn ang="0">
                  <a:pos x="540" y="280"/>
                </a:cxn>
                <a:cxn ang="0">
                  <a:pos x="528" y="317"/>
                </a:cxn>
                <a:cxn ang="0">
                  <a:pos x="589" y="270"/>
                </a:cxn>
                <a:cxn ang="0">
                  <a:pos x="608" y="341"/>
                </a:cxn>
                <a:cxn ang="0">
                  <a:pos x="606" y="307"/>
                </a:cxn>
                <a:cxn ang="0">
                  <a:pos x="608" y="270"/>
                </a:cxn>
                <a:cxn ang="0">
                  <a:pos x="616" y="260"/>
                </a:cxn>
                <a:cxn ang="0">
                  <a:pos x="609" y="273"/>
                </a:cxn>
                <a:cxn ang="0">
                  <a:pos x="635" y="343"/>
                </a:cxn>
                <a:cxn ang="0">
                  <a:pos x="628" y="377"/>
                </a:cxn>
                <a:cxn ang="0">
                  <a:pos x="640" y="390"/>
                </a:cxn>
                <a:cxn ang="0">
                  <a:pos x="569" y="404"/>
                </a:cxn>
                <a:cxn ang="0">
                  <a:pos x="576" y="390"/>
                </a:cxn>
                <a:cxn ang="0">
                  <a:pos x="528" y="392"/>
                </a:cxn>
                <a:cxn ang="0">
                  <a:pos x="465" y="419"/>
                </a:cxn>
                <a:cxn ang="0">
                  <a:pos x="440" y="429"/>
                </a:cxn>
                <a:cxn ang="0">
                  <a:pos x="430" y="423"/>
                </a:cxn>
                <a:cxn ang="0">
                  <a:pos x="333" y="429"/>
                </a:cxn>
                <a:cxn ang="0">
                  <a:pos x="92" y="450"/>
                </a:cxn>
                <a:cxn ang="0">
                  <a:pos x="56" y="460"/>
                </a:cxn>
                <a:cxn ang="0">
                  <a:pos x="21" y="457"/>
                </a:cxn>
                <a:cxn ang="0">
                  <a:pos x="24" y="440"/>
                </a:cxn>
                <a:cxn ang="0">
                  <a:pos x="4" y="441"/>
                </a:cxn>
                <a:cxn ang="0">
                  <a:pos x="5" y="382"/>
                </a:cxn>
                <a:cxn ang="0">
                  <a:pos x="27" y="353"/>
                </a:cxn>
                <a:cxn ang="0">
                  <a:pos x="72" y="300"/>
                </a:cxn>
                <a:cxn ang="0">
                  <a:pos x="192" y="156"/>
                </a:cxn>
                <a:cxn ang="0">
                  <a:pos x="173" y="102"/>
                </a:cxn>
                <a:cxn ang="0">
                  <a:pos x="105" y="122"/>
                </a:cxn>
              </a:cxnLst>
              <a:rect l="0" t="0" r="r" b="b"/>
              <a:pathLst>
                <a:path w="659" h="480">
                  <a:moveTo>
                    <a:pt x="620" y="350"/>
                  </a:moveTo>
                  <a:lnTo>
                    <a:pt x="620" y="360"/>
                  </a:lnTo>
                  <a:lnTo>
                    <a:pt x="630" y="360"/>
                  </a:lnTo>
                  <a:lnTo>
                    <a:pt x="630" y="350"/>
                  </a:lnTo>
                  <a:lnTo>
                    <a:pt x="620" y="350"/>
                  </a:lnTo>
                  <a:close/>
                  <a:moveTo>
                    <a:pt x="589" y="350"/>
                  </a:moveTo>
                  <a:lnTo>
                    <a:pt x="591" y="356"/>
                  </a:lnTo>
                  <a:lnTo>
                    <a:pt x="594" y="362"/>
                  </a:lnTo>
                  <a:lnTo>
                    <a:pt x="598" y="365"/>
                  </a:lnTo>
                  <a:lnTo>
                    <a:pt x="603" y="368"/>
                  </a:lnTo>
                  <a:lnTo>
                    <a:pt x="609" y="370"/>
                  </a:lnTo>
                  <a:lnTo>
                    <a:pt x="609" y="350"/>
                  </a:lnTo>
                  <a:lnTo>
                    <a:pt x="589" y="350"/>
                  </a:lnTo>
                  <a:close/>
                  <a:moveTo>
                    <a:pt x="409" y="350"/>
                  </a:moveTo>
                  <a:lnTo>
                    <a:pt x="409" y="360"/>
                  </a:lnTo>
                  <a:lnTo>
                    <a:pt x="419" y="360"/>
                  </a:lnTo>
                  <a:lnTo>
                    <a:pt x="419" y="350"/>
                  </a:lnTo>
                  <a:lnTo>
                    <a:pt x="409" y="350"/>
                  </a:lnTo>
                  <a:close/>
                  <a:moveTo>
                    <a:pt x="520" y="331"/>
                  </a:moveTo>
                  <a:lnTo>
                    <a:pt x="520" y="356"/>
                  </a:lnTo>
                  <a:lnTo>
                    <a:pt x="523" y="360"/>
                  </a:lnTo>
                  <a:lnTo>
                    <a:pt x="530" y="360"/>
                  </a:lnTo>
                  <a:lnTo>
                    <a:pt x="530" y="334"/>
                  </a:lnTo>
                  <a:lnTo>
                    <a:pt x="526" y="331"/>
                  </a:lnTo>
                  <a:lnTo>
                    <a:pt x="520" y="331"/>
                  </a:lnTo>
                  <a:close/>
                  <a:moveTo>
                    <a:pt x="380" y="321"/>
                  </a:moveTo>
                  <a:lnTo>
                    <a:pt x="380" y="331"/>
                  </a:lnTo>
                  <a:lnTo>
                    <a:pt x="397" y="331"/>
                  </a:lnTo>
                  <a:lnTo>
                    <a:pt x="402" y="326"/>
                  </a:lnTo>
                  <a:lnTo>
                    <a:pt x="401" y="321"/>
                  </a:lnTo>
                  <a:lnTo>
                    <a:pt x="380" y="321"/>
                  </a:lnTo>
                  <a:close/>
                  <a:moveTo>
                    <a:pt x="290" y="321"/>
                  </a:moveTo>
                  <a:lnTo>
                    <a:pt x="290" y="331"/>
                  </a:lnTo>
                  <a:lnTo>
                    <a:pt x="301" y="331"/>
                  </a:lnTo>
                  <a:lnTo>
                    <a:pt x="301" y="321"/>
                  </a:lnTo>
                  <a:lnTo>
                    <a:pt x="290" y="321"/>
                  </a:lnTo>
                  <a:close/>
                  <a:moveTo>
                    <a:pt x="450" y="300"/>
                  </a:moveTo>
                  <a:lnTo>
                    <a:pt x="450" y="311"/>
                  </a:lnTo>
                  <a:lnTo>
                    <a:pt x="460" y="311"/>
                  </a:lnTo>
                  <a:lnTo>
                    <a:pt x="460" y="300"/>
                  </a:lnTo>
                  <a:lnTo>
                    <a:pt x="450" y="300"/>
                  </a:lnTo>
                  <a:close/>
                  <a:moveTo>
                    <a:pt x="491" y="290"/>
                  </a:moveTo>
                  <a:lnTo>
                    <a:pt x="492" y="297"/>
                  </a:lnTo>
                  <a:lnTo>
                    <a:pt x="496" y="302"/>
                  </a:lnTo>
                  <a:lnTo>
                    <a:pt x="499" y="306"/>
                  </a:lnTo>
                  <a:lnTo>
                    <a:pt x="504" y="309"/>
                  </a:lnTo>
                  <a:lnTo>
                    <a:pt x="509" y="311"/>
                  </a:lnTo>
                  <a:lnTo>
                    <a:pt x="509" y="290"/>
                  </a:lnTo>
                  <a:lnTo>
                    <a:pt x="491" y="290"/>
                  </a:lnTo>
                  <a:close/>
                  <a:moveTo>
                    <a:pt x="190" y="0"/>
                  </a:moveTo>
                  <a:lnTo>
                    <a:pt x="195" y="0"/>
                  </a:lnTo>
                  <a:lnTo>
                    <a:pt x="199" y="3"/>
                  </a:lnTo>
                  <a:lnTo>
                    <a:pt x="200" y="7"/>
                  </a:lnTo>
                  <a:lnTo>
                    <a:pt x="206" y="12"/>
                  </a:lnTo>
                  <a:lnTo>
                    <a:pt x="217" y="2"/>
                  </a:lnTo>
                  <a:lnTo>
                    <a:pt x="229" y="2"/>
                  </a:lnTo>
                  <a:lnTo>
                    <a:pt x="243" y="3"/>
                  </a:lnTo>
                  <a:lnTo>
                    <a:pt x="273" y="14"/>
                  </a:lnTo>
                  <a:lnTo>
                    <a:pt x="290" y="12"/>
                  </a:lnTo>
                  <a:lnTo>
                    <a:pt x="299" y="34"/>
                  </a:lnTo>
                  <a:lnTo>
                    <a:pt x="311" y="56"/>
                  </a:lnTo>
                  <a:lnTo>
                    <a:pt x="321" y="78"/>
                  </a:lnTo>
                  <a:lnTo>
                    <a:pt x="329" y="102"/>
                  </a:lnTo>
                  <a:lnTo>
                    <a:pt x="316" y="120"/>
                  </a:lnTo>
                  <a:lnTo>
                    <a:pt x="307" y="143"/>
                  </a:lnTo>
                  <a:lnTo>
                    <a:pt x="290" y="190"/>
                  </a:lnTo>
                  <a:lnTo>
                    <a:pt x="270" y="190"/>
                  </a:lnTo>
                  <a:lnTo>
                    <a:pt x="268" y="202"/>
                  </a:lnTo>
                  <a:lnTo>
                    <a:pt x="265" y="214"/>
                  </a:lnTo>
                  <a:lnTo>
                    <a:pt x="262" y="222"/>
                  </a:lnTo>
                  <a:lnTo>
                    <a:pt x="253" y="229"/>
                  </a:lnTo>
                  <a:lnTo>
                    <a:pt x="241" y="231"/>
                  </a:lnTo>
                  <a:lnTo>
                    <a:pt x="240" y="234"/>
                  </a:lnTo>
                  <a:lnTo>
                    <a:pt x="240" y="238"/>
                  </a:lnTo>
                  <a:lnTo>
                    <a:pt x="241" y="238"/>
                  </a:lnTo>
                  <a:lnTo>
                    <a:pt x="243" y="239"/>
                  </a:lnTo>
                  <a:lnTo>
                    <a:pt x="245" y="239"/>
                  </a:lnTo>
                  <a:lnTo>
                    <a:pt x="246" y="241"/>
                  </a:lnTo>
                  <a:lnTo>
                    <a:pt x="248" y="241"/>
                  </a:lnTo>
                  <a:lnTo>
                    <a:pt x="251" y="244"/>
                  </a:lnTo>
                  <a:lnTo>
                    <a:pt x="251" y="248"/>
                  </a:lnTo>
                  <a:lnTo>
                    <a:pt x="250" y="251"/>
                  </a:lnTo>
                  <a:lnTo>
                    <a:pt x="243" y="251"/>
                  </a:lnTo>
                  <a:lnTo>
                    <a:pt x="243" y="253"/>
                  </a:lnTo>
                  <a:lnTo>
                    <a:pt x="241" y="255"/>
                  </a:lnTo>
                  <a:lnTo>
                    <a:pt x="241" y="261"/>
                  </a:lnTo>
                  <a:lnTo>
                    <a:pt x="238" y="261"/>
                  </a:lnTo>
                  <a:lnTo>
                    <a:pt x="234" y="260"/>
                  </a:lnTo>
                  <a:lnTo>
                    <a:pt x="233" y="260"/>
                  </a:lnTo>
                  <a:lnTo>
                    <a:pt x="231" y="256"/>
                  </a:lnTo>
                  <a:lnTo>
                    <a:pt x="231" y="255"/>
                  </a:lnTo>
                  <a:lnTo>
                    <a:pt x="228" y="251"/>
                  </a:lnTo>
                  <a:lnTo>
                    <a:pt x="226" y="251"/>
                  </a:lnTo>
                  <a:lnTo>
                    <a:pt x="223" y="255"/>
                  </a:lnTo>
                  <a:lnTo>
                    <a:pt x="221" y="258"/>
                  </a:lnTo>
                  <a:lnTo>
                    <a:pt x="217" y="260"/>
                  </a:lnTo>
                  <a:lnTo>
                    <a:pt x="216" y="261"/>
                  </a:lnTo>
                  <a:lnTo>
                    <a:pt x="211" y="261"/>
                  </a:lnTo>
                  <a:lnTo>
                    <a:pt x="212" y="268"/>
                  </a:lnTo>
                  <a:lnTo>
                    <a:pt x="219" y="275"/>
                  </a:lnTo>
                  <a:lnTo>
                    <a:pt x="223" y="280"/>
                  </a:lnTo>
                  <a:lnTo>
                    <a:pt x="221" y="290"/>
                  </a:lnTo>
                  <a:lnTo>
                    <a:pt x="214" y="290"/>
                  </a:lnTo>
                  <a:lnTo>
                    <a:pt x="212" y="289"/>
                  </a:lnTo>
                  <a:lnTo>
                    <a:pt x="212" y="287"/>
                  </a:lnTo>
                  <a:lnTo>
                    <a:pt x="211" y="285"/>
                  </a:lnTo>
                  <a:lnTo>
                    <a:pt x="211" y="283"/>
                  </a:lnTo>
                  <a:lnTo>
                    <a:pt x="209" y="282"/>
                  </a:lnTo>
                  <a:lnTo>
                    <a:pt x="206" y="280"/>
                  </a:lnTo>
                  <a:lnTo>
                    <a:pt x="200" y="297"/>
                  </a:lnTo>
                  <a:lnTo>
                    <a:pt x="194" y="312"/>
                  </a:lnTo>
                  <a:lnTo>
                    <a:pt x="190" y="331"/>
                  </a:lnTo>
                  <a:lnTo>
                    <a:pt x="199" y="329"/>
                  </a:lnTo>
                  <a:lnTo>
                    <a:pt x="204" y="324"/>
                  </a:lnTo>
                  <a:lnTo>
                    <a:pt x="207" y="317"/>
                  </a:lnTo>
                  <a:lnTo>
                    <a:pt x="212" y="312"/>
                  </a:lnTo>
                  <a:lnTo>
                    <a:pt x="221" y="311"/>
                  </a:lnTo>
                  <a:lnTo>
                    <a:pt x="221" y="321"/>
                  </a:lnTo>
                  <a:lnTo>
                    <a:pt x="224" y="328"/>
                  </a:lnTo>
                  <a:lnTo>
                    <a:pt x="229" y="331"/>
                  </a:lnTo>
                  <a:lnTo>
                    <a:pt x="236" y="334"/>
                  </a:lnTo>
                  <a:lnTo>
                    <a:pt x="245" y="338"/>
                  </a:lnTo>
                  <a:lnTo>
                    <a:pt x="250" y="341"/>
                  </a:lnTo>
                  <a:lnTo>
                    <a:pt x="248" y="333"/>
                  </a:lnTo>
                  <a:lnTo>
                    <a:pt x="238" y="322"/>
                  </a:lnTo>
                  <a:lnTo>
                    <a:pt x="233" y="319"/>
                  </a:lnTo>
                  <a:lnTo>
                    <a:pt x="231" y="311"/>
                  </a:lnTo>
                  <a:lnTo>
                    <a:pt x="238" y="311"/>
                  </a:lnTo>
                  <a:lnTo>
                    <a:pt x="238" y="312"/>
                  </a:lnTo>
                  <a:lnTo>
                    <a:pt x="240" y="314"/>
                  </a:lnTo>
                  <a:lnTo>
                    <a:pt x="241" y="317"/>
                  </a:lnTo>
                  <a:lnTo>
                    <a:pt x="241" y="321"/>
                  </a:lnTo>
                  <a:lnTo>
                    <a:pt x="248" y="321"/>
                  </a:lnTo>
                  <a:lnTo>
                    <a:pt x="250" y="319"/>
                  </a:lnTo>
                  <a:lnTo>
                    <a:pt x="250" y="316"/>
                  </a:lnTo>
                  <a:lnTo>
                    <a:pt x="251" y="312"/>
                  </a:lnTo>
                  <a:lnTo>
                    <a:pt x="251" y="311"/>
                  </a:lnTo>
                  <a:lnTo>
                    <a:pt x="253" y="309"/>
                  </a:lnTo>
                  <a:lnTo>
                    <a:pt x="256" y="309"/>
                  </a:lnTo>
                  <a:lnTo>
                    <a:pt x="260" y="311"/>
                  </a:lnTo>
                  <a:lnTo>
                    <a:pt x="260" y="317"/>
                  </a:lnTo>
                  <a:lnTo>
                    <a:pt x="262" y="317"/>
                  </a:lnTo>
                  <a:lnTo>
                    <a:pt x="265" y="319"/>
                  </a:lnTo>
                  <a:lnTo>
                    <a:pt x="267" y="321"/>
                  </a:lnTo>
                  <a:lnTo>
                    <a:pt x="270" y="321"/>
                  </a:lnTo>
                  <a:lnTo>
                    <a:pt x="290" y="312"/>
                  </a:lnTo>
                  <a:lnTo>
                    <a:pt x="312" y="307"/>
                  </a:lnTo>
                  <a:lnTo>
                    <a:pt x="333" y="300"/>
                  </a:lnTo>
                  <a:lnTo>
                    <a:pt x="350" y="290"/>
                  </a:lnTo>
                  <a:lnTo>
                    <a:pt x="346" y="304"/>
                  </a:lnTo>
                  <a:lnTo>
                    <a:pt x="345" y="312"/>
                  </a:lnTo>
                  <a:lnTo>
                    <a:pt x="346" y="321"/>
                  </a:lnTo>
                  <a:lnTo>
                    <a:pt x="348" y="331"/>
                  </a:lnTo>
                  <a:lnTo>
                    <a:pt x="350" y="343"/>
                  </a:lnTo>
                  <a:lnTo>
                    <a:pt x="350" y="360"/>
                  </a:lnTo>
                  <a:lnTo>
                    <a:pt x="358" y="356"/>
                  </a:lnTo>
                  <a:lnTo>
                    <a:pt x="362" y="348"/>
                  </a:lnTo>
                  <a:lnTo>
                    <a:pt x="362" y="336"/>
                  </a:lnTo>
                  <a:lnTo>
                    <a:pt x="360" y="324"/>
                  </a:lnTo>
                  <a:lnTo>
                    <a:pt x="358" y="311"/>
                  </a:lnTo>
                  <a:lnTo>
                    <a:pt x="360" y="300"/>
                  </a:lnTo>
                  <a:lnTo>
                    <a:pt x="372" y="300"/>
                  </a:lnTo>
                  <a:lnTo>
                    <a:pt x="379" y="304"/>
                  </a:lnTo>
                  <a:lnTo>
                    <a:pt x="380" y="306"/>
                  </a:lnTo>
                  <a:lnTo>
                    <a:pt x="382" y="309"/>
                  </a:lnTo>
                  <a:lnTo>
                    <a:pt x="385" y="311"/>
                  </a:lnTo>
                  <a:lnTo>
                    <a:pt x="391" y="306"/>
                  </a:lnTo>
                  <a:lnTo>
                    <a:pt x="397" y="300"/>
                  </a:lnTo>
                  <a:lnTo>
                    <a:pt x="401" y="292"/>
                  </a:lnTo>
                  <a:lnTo>
                    <a:pt x="401" y="280"/>
                  </a:lnTo>
                  <a:lnTo>
                    <a:pt x="430" y="280"/>
                  </a:lnTo>
                  <a:lnTo>
                    <a:pt x="431" y="290"/>
                  </a:lnTo>
                  <a:lnTo>
                    <a:pt x="430" y="295"/>
                  </a:lnTo>
                  <a:lnTo>
                    <a:pt x="421" y="304"/>
                  </a:lnTo>
                  <a:lnTo>
                    <a:pt x="419" y="311"/>
                  </a:lnTo>
                  <a:lnTo>
                    <a:pt x="435" y="299"/>
                  </a:lnTo>
                  <a:lnTo>
                    <a:pt x="453" y="292"/>
                  </a:lnTo>
                  <a:lnTo>
                    <a:pt x="475" y="287"/>
                  </a:lnTo>
                  <a:lnTo>
                    <a:pt x="499" y="282"/>
                  </a:lnTo>
                  <a:lnTo>
                    <a:pt x="520" y="277"/>
                  </a:lnTo>
                  <a:lnTo>
                    <a:pt x="540" y="270"/>
                  </a:lnTo>
                  <a:lnTo>
                    <a:pt x="540" y="280"/>
                  </a:lnTo>
                  <a:lnTo>
                    <a:pt x="538" y="289"/>
                  </a:lnTo>
                  <a:lnTo>
                    <a:pt x="533" y="294"/>
                  </a:lnTo>
                  <a:lnTo>
                    <a:pt x="526" y="297"/>
                  </a:lnTo>
                  <a:lnTo>
                    <a:pt x="521" y="302"/>
                  </a:lnTo>
                  <a:lnTo>
                    <a:pt x="520" y="311"/>
                  </a:lnTo>
                  <a:lnTo>
                    <a:pt x="520" y="321"/>
                  </a:lnTo>
                  <a:lnTo>
                    <a:pt x="528" y="317"/>
                  </a:lnTo>
                  <a:lnTo>
                    <a:pt x="535" y="311"/>
                  </a:lnTo>
                  <a:lnTo>
                    <a:pt x="540" y="302"/>
                  </a:lnTo>
                  <a:lnTo>
                    <a:pt x="540" y="290"/>
                  </a:lnTo>
                  <a:lnTo>
                    <a:pt x="555" y="289"/>
                  </a:lnTo>
                  <a:lnTo>
                    <a:pt x="567" y="282"/>
                  </a:lnTo>
                  <a:lnTo>
                    <a:pt x="577" y="275"/>
                  </a:lnTo>
                  <a:lnTo>
                    <a:pt x="589" y="270"/>
                  </a:lnTo>
                  <a:lnTo>
                    <a:pt x="589" y="302"/>
                  </a:lnTo>
                  <a:lnTo>
                    <a:pt x="586" y="311"/>
                  </a:lnTo>
                  <a:lnTo>
                    <a:pt x="579" y="316"/>
                  </a:lnTo>
                  <a:lnTo>
                    <a:pt x="587" y="321"/>
                  </a:lnTo>
                  <a:lnTo>
                    <a:pt x="592" y="329"/>
                  </a:lnTo>
                  <a:lnTo>
                    <a:pt x="599" y="336"/>
                  </a:lnTo>
                  <a:lnTo>
                    <a:pt x="608" y="341"/>
                  </a:lnTo>
                  <a:lnTo>
                    <a:pt x="620" y="341"/>
                  </a:lnTo>
                  <a:lnTo>
                    <a:pt x="620" y="326"/>
                  </a:lnTo>
                  <a:lnTo>
                    <a:pt x="618" y="322"/>
                  </a:lnTo>
                  <a:lnTo>
                    <a:pt x="616" y="321"/>
                  </a:lnTo>
                  <a:lnTo>
                    <a:pt x="599" y="321"/>
                  </a:lnTo>
                  <a:lnTo>
                    <a:pt x="606" y="312"/>
                  </a:lnTo>
                  <a:lnTo>
                    <a:pt x="606" y="307"/>
                  </a:lnTo>
                  <a:lnTo>
                    <a:pt x="604" y="300"/>
                  </a:lnTo>
                  <a:lnTo>
                    <a:pt x="601" y="294"/>
                  </a:lnTo>
                  <a:lnTo>
                    <a:pt x="599" y="283"/>
                  </a:lnTo>
                  <a:lnTo>
                    <a:pt x="599" y="270"/>
                  </a:lnTo>
                  <a:lnTo>
                    <a:pt x="603" y="272"/>
                  </a:lnTo>
                  <a:lnTo>
                    <a:pt x="606" y="272"/>
                  </a:lnTo>
                  <a:lnTo>
                    <a:pt x="608" y="270"/>
                  </a:lnTo>
                  <a:lnTo>
                    <a:pt x="608" y="268"/>
                  </a:lnTo>
                  <a:lnTo>
                    <a:pt x="609" y="266"/>
                  </a:lnTo>
                  <a:lnTo>
                    <a:pt x="609" y="265"/>
                  </a:lnTo>
                  <a:lnTo>
                    <a:pt x="611" y="263"/>
                  </a:lnTo>
                  <a:lnTo>
                    <a:pt x="611" y="261"/>
                  </a:lnTo>
                  <a:lnTo>
                    <a:pt x="613" y="260"/>
                  </a:lnTo>
                  <a:lnTo>
                    <a:pt x="616" y="260"/>
                  </a:lnTo>
                  <a:lnTo>
                    <a:pt x="620" y="261"/>
                  </a:lnTo>
                  <a:lnTo>
                    <a:pt x="620" y="265"/>
                  </a:lnTo>
                  <a:lnTo>
                    <a:pt x="618" y="268"/>
                  </a:lnTo>
                  <a:lnTo>
                    <a:pt x="616" y="268"/>
                  </a:lnTo>
                  <a:lnTo>
                    <a:pt x="615" y="270"/>
                  </a:lnTo>
                  <a:lnTo>
                    <a:pt x="611" y="272"/>
                  </a:lnTo>
                  <a:lnTo>
                    <a:pt x="609" y="273"/>
                  </a:lnTo>
                  <a:lnTo>
                    <a:pt x="609" y="275"/>
                  </a:lnTo>
                  <a:lnTo>
                    <a:pt x="616" y="283"/>
                  </a:lnTo>
                  <a:lnTo>
                    <a:pt x="621" y="295"/>
                  </a:lnTo>
                  <a:lnTo>
                    <a:pt x="623" y="307"/>
                  </a:lnTo>
                  <a:lnTo>
                    <a:pt x="626" y="321"/>
                  </a:lnTo>
                  <a:lnTo>
                    <a:pt x="630" y="333"/>
                  </a:lnTo>
                  <a:lnTo>
                    <a:pt x="635" y="343"/>
                  </a:lnTo>
                  <a:lnTo>
                    <a:pt x="645" y="348"/>
                  </a:lnTo>
                  <a:lnTo>
                    <a:pt x="659" y="350"/>
                  </a:lnTo>
                  <a:lnTo>
                    <a:pt x="655" y="358"/>
                  </a:lnTo>
                  <a:lnTo>
                    <a:pt x="638" y="365"/>
                  </a:lnTo>
                  <a:lnTo>
                    <a:pt x="630" y="370"/>
                  </a:lnTo>
                  <a:lnTo>
                    <a:pt x="628" y="373"/>
                  </a:lnTo>
                  <a:lnTo>
                    <a:pt x="628" y="377"/>
                  </a:lnTo>
                  <a:lnTo>
                    <a:pt x="630" y="379"/>
                  </a:lnTo>
                  <a:lnTo>
                    <a:pt x="632" y="379"/>
                  </a:lnTo>
                  <a:lnTo>
                    <a:pt x="633" y="380"/>
                  </a:lnTo>
                  <a:lnTo>
                    <a:pt x="635" y="380"/>
                  </a:lnTo>
                  <a:lnTo>
                    <a:pt x="638" y="382"/>
                  </a:lnTo>
                  <a:lnTo>
                    <a:pt x="640" y="382"/>
                  </a:lnTo>
                  <a:lnTo>
                    <a:pt x="640" y="390"/>
                  </a:lnTo>
                  <a:lnTo>
                    <a:pt x="628" y="395"/>
                  </a:lnTo>
                  <a:lnTo>
                    <a:pt x="616" y="402"/>
                  </a:lnTo>
                  <a:lnTo>
                    <a:pt x="603" y="409"/>
                  </a:lnTo>
                  <a:lnTo>
                    <a:pt x="587" y="411"/>
                  </a:lnTo>
                  <a:lnTo>
                    <a:pt x="569" y="411"/>
                  </a:lnTo>
                  <a:lnTo>
                    <a:pt x="567" y="406"/>
                  </a:lnTo>
                  <a:lnTo>
                    <a:pt x="569" y="404"/>
                  </a:lnTo>
                  <a:lnTo>
                    <a:pt x="569" y="402"/>
                  </a:lnTo>
                  <a:lnTo>
                    <a:pt x="572" y="401"/>
                  </a:lnTo>
                  <a:lnTo>
                    <a:pt x="587" y="401"/>
                  </a:lnTo>
                  <a:lnTo>
                    <a:pt x="589" y="399"/>
                  </a:lnTo>
                  <a:lnTo>
                    <a:pt x="589" y="395"/>
                  </a:lnTo>
                  <a:lnTo>
                    <a:pt x="581" y="390"/>
                  </a:lnTo>
                  <a:lnTo>
                    <a:pt x="576" y="390"/>
                  </a:lnTo>
                  <a:lnTo>
                    <a:pt x="569" y="395"/>
                  </a:lnTo>
                  <a:lnTo>
                    <a:pt x="564" y="402"/>
                  </a:lnTo>
                  <a:lnTo>
                    <a:pt x="557" y="409"/>
                  </a:lnTo>
                  <a:lnTo>
                    <a:pt x="550" y="411"/>
                  </a:lnTo>
                  <a:lnTo>
                    <a:pt x="535" y="380"/>
                  </a:lnTo>
                  <a:lnTo>
                    <a:pt x="530" y="385"/>
                  </a:lnTo>
                  <a:lnTo>
                    <a:pt x="528" y="392"/>
                  </a:lnTo>
                  <a:lnTo>
                    <a:pt x="530" y="402"/>
                  </a:lnTo>
                  <a:lnTo>
                    <a:pt x="530" y="421"/>
                  </a:lnTo>
                  <a:lnTo>
                    <a:pt x="521" y="414"/>
                  </a:lnTo>
                  <a:lnTo>
                    <a:pt x="511" y="412"/>
                  </a:lnTo>
                  <a:lnTo>
                    <a:pt x="499" y="414"/>
                  </a:lnTo>
                  <a:lnTo>
                    <a:pt x="475" y="421"/>
                  </a:lnTo>
                  <a:lnTo>
                    <a:pt x="465" y="419"/>
                  </a:lnTo>
                  <a:lnTo>
                    <a:pt x="455" y="411"/>
                  </a:lnTo>
                  <a:lnTo>
                    <a:pt x="453" y="414"/>
                  </a:lnTo>
                  <a:lnTo>
                    <a:pt x="450" y="416"/>
                  </a:lnTo>
                  <a:lnTo>
                    <a:pt x="448" y="418"/>
                  </a:lnTo>
                  <a:lnTo>
                    <a:pt x="441" y="421"/>
                  </a:lnTo>
                  <a:lnTo>
                    <a:pt x="440" y="424"/>
                  </a:lnTo>
                  <a:lnTo>
                    <a:pt x="440" y="429"/>
                  </a:lnTo>
                  <a:lnTo>
                    <a:pt x="436" y="431"/>
                  </a:lnTo>
                  <a:lnTo>
                    <a:pt x="433" y="431"/>
                  </a:lnTo>
                  <a:lnTo>
                    <a:pt x="433" y="429"/>
                  </a:lnTo>
                  <a:lnTo>
                    <a:pt x="431" y="428"/>
                  </a:lnTo>
                  <a:lnTo>
                    <a:pt x="431" y="426"/>
                  </a:lnTo>
                  <a:lnTo>
                    <a:pt x="430" y="424"/>
                  </a:lnTo>
                  <a:lnTo>
                    <a:pt x="430" y="423"/>
                  </a:lnTo>
                  <a:lnTo>
                    <a:pt x="426" y="419"/>
                  </a:lnTo>
                  <a:lnTo>
                    <a:pt x="423" y="419"/>
                  </a:lnTo>
                  <a:lnTo>
                    <a:pt x="419" y="421"/>
                  </a:lnTo>
                  <a:lnTo>
                    <a:pt x="402" y="428"/>
                  </a:lnTo>
                  <a:lnTo>
                    <a:pt x="382" y="431"/>
                  </a:lnTo>
                  <a:lnTo>
                    <a:pt x="358" y="431"/>
                  </a:lnTo>
                  <a:lnTo>
                    <a:pt x="333" y="429"/>
                  </a:lnTo>
                  <a:lnTo>
                    <a:pt x="284" y="429"/>
                  </a:lnTo>
                  <a:lnTo>
                    <a:pt x="282" y="433"/>
                  </a:lnTo>
                  <a:lnTo>
                    <a:pt x="282" y="435"/>
                  </a:lnTo>
                  <a:lnTo>
                    <a:pt x="280" y="438"/>
                  </a:lnTo>
                  <a:lnTo>
                    <a:pt x="280" y="440"/>
                  </a:lnTo>
                  <a:lnTo>
                    <a:pt x="95" y="440"/>
                  </a:lnTo>
                  <a:lnTo>
                    <a:pt x="92" y="450"/>
                  </a:lnTo>
                  <a:lnTo>
                    <a:pt x="85" y="458"/>
                  </a:lnTo>
                  <a:lnTo>
                    <a:pt x="82" y="467"/>
                  </a:lnTo>
                  <a:lnTo>
                    <a:pt x="80" y="480"/>
                  </a:lnTo>
                  <a:lnTo>
                    <a:pt x="51" y="480"/>
                  </a:lnTo>
                  <a:lnTo>
                    <a:pt x="56" y="470"/>
                  </a:lnTo>
                  <a:lnTo>
                    <a:pt x="58" y="465"/>
                  </a:lnTo>
                  <a:lnTo>
                    <a:pt x="56" y="460"/>
                  </a:lnTo>
                  <a:lnTo>
                    <a:pt x="51" y="450"/>
                  </a:lnTo>
                  <a:lnTo>
                    <a:pt x="41" y="448"/>
                  </a:lnTo>
                  <a:lnTo>
                    <a:pt x="36" y="452"/>
                  </a:lnTo>
                  <a:lnTo>
                    <a:pt x="32" y="455"/>
                  </a:lnTo>
                  <a:lnTo>
                    <a:pt x="27" y="458"/>
                  </a:lnTo>
                  <a:lnTo>
                    <a:pt x="21" y="460"/>
                  </a:lnTo>
                  <a:lnTo>
                    <a:pt x="21" y="457"/>
                  </a:lnTo>
                  <a:lnTo>
                    <a:pt x="22" y="453"/>
                  </a:lnTo>
                  <a:lnTo>
                    <a:pt x="24" y="453"/>
                  </a:lnTo>
                  <a:lnTo>
                    <a:pt x="26" y="452"/>
                  </a:lnTo>
                  <a:lnTo>
                    <a:pt x="29" y="450"/>
                  </a:lnTo>
                  <a:lnTo>
                    <a:pt x="31" y="448"/>
                  </a:lnTo>
                  <a:lnTo>
                    <a:pt x="31" y="445"/>
                  </a:lnTo>
                  <a:lnTo>
                    <a:pt x="24" y="440"/>
                  </a:lnTo>
                  <a:lnTo>
                    <a:pt x="19" y="440"/>
                  </a:lnTo>
                  <a:lnTo>
                    <a:pt x="12" y="443"/>
                  </a:lnTo>
                  <a:lnTo>
                    <a:pt x="7" y="448"/>
                  </a:lnTo>
                  <a:lnTo>
                    <a:pt x="2" y="450"/>
                  </a:lnTo>
                  <a:lnTo>
                    <a:pt x="0" y="446"/>
                  </a:lnTo>
                  <a:lnTo>
                    <a:pt x="2" y="443"/>
                  </a:lnTo>
                  <a:lnTo>
                    <a:pt x="4" y="441"/>
                  </a:lnTo>
                  <a:lnTo>
                    <a:pt x="5" y="441"/>
                  </a:lnTo>
                  <a:lnTo>
                    <a:pt x="7" y="440"/>
                  </a:lnTo>
                  <a:lnTo>
                    <a:pt x="10" y="440"/>
                  </a:lnTo>
                  <a:lnTo>
                    <a:pt x="5" y="429"/>
                  </a:lnTo>
                  <a:lnTo>
                    <a:pt x="2" y="414"/>
                  </a:lnTo>
                  <a:lnTo>
                    <a:pt x="2" y="380"/>
                  </a:lnTo>
                  <a:lnTo>
                    <a:pt x="5" y="382"/>
                  </a:lnTo>
                  <a:lnTo>
                    <a:pt x="9" y="382"/>
                  </a:lnTo>
                  <a:lnTo>
                    <a:pt x="10" y="380"/>
                  </a:lnTo>
                  <a:lnTo>
                    <a:pt x="10" y="360"/>
                  </a:lnTo>
                  <a:lnTo>
                    <a:pt x="12" y="358"/>
                  </a:lnTo>
                  <a:lnTo>
                    <a:pt x="16" y="358"/>
                  </a:lnTo>
                  <a:lnTo>
                    <a:pt x="21" y="356"/>
                  </a:lnTo>
                  <a:lnTo>
                    <a:pt x="27" y="353"/>
                  </a:lnTo>
                  <a:lnTo>
                    <a:pt x="31" y="350"/>
                  </a:lnTo>
                  <a:lnTo>
                    <a:pt x="38" y="333"/>
                  </a:lnTo>
                  <a:lnTo>
                    <a:pt x="39" y="322"/>
                  </a:lnTo>
                  <a:lnTo>
                    <a:pt x="44" y="312"/>
                  </a:lnTo>
                  <a:lnTo>
                    <a:pt x="49" y="304"/>
                  </a:lnTo>
                  <a:lnTo>
                    <a:pt x="58" y="300"/>
                  </a:lnTo>
                  <a:lnTo>
                    <a:pt x="72" y="300"/>
                  </a:lnTo>
                  <a:lnTo>
                    <a:pt x="75" y="283"/>
                  </a:lnTo>
                  <a:lnTo>
                    <a:pt x="83" y="272"/>
                  </a:lnTo>
                  <a:lnTo>
                    <a:pt x="119" y="241"/>
                  </a:lnTo>
                  <a:lnTo>
                    <a:pt x="128" y="227"/>
                  </a:lnTo>
                  <a:lnTo>
                    <a:pt x="131" y="210"/>
                  </a:lnTo>
                  <a:lnTo>
                    <a:pt x="163" y="185"/>
                  </a:lnTo>
                  <a:lnTo>
                    <a:pt x="192" y="156"/>
                  </a:lnTo>
                  <a:lnTo>
                    <a:pt x="221" y="126"/>
                  </a:lnTo>
                  <a:lnTo>
                    <a:pt x="250" y="97"/>
                  </a:lnTo>
                  <a:lnTo>
                    <a:pt x="238" y="92"/>
                  </a:lnTo>
                  <a:lnTo>
                    <a:pt x="224" y="90"/>
                  </a:lnTo>
                  <a:lnTo>
                    <a:pt x="207" y="92"/>
                  </a:lnTo>
                  <a:lnTo>
                    <a:pt x="175" y="92"/>
                  </a:lnTo>
                  <a:lnTo>
                    <a:pt x="173" y="102"/>
                  </a:lnTo>
                  <a:lnTo>
                    <a:pt x="167" y="107"/>
                  </a:lnTo>
                  <a:lnTo>
                    <a:pt x="158" y="112"/>
                  </a:lnTo>
                  <a:lnTo>
                    <a:pt x="151" y="115"/>
                  </a:lnTo>
                  <a:lnTo>
                    <a:pt x="144" y="122"/>
                  </a:lnTo>
                  <a:lnTo>
                    <a:pt x="141" y="131"/>
                  </a:lnTo>
                  <a:lnTo>
                    <a:pt x="121" y="129"/>
                  </a:lnTo>
                  <a:lnTo>
                    <a:pt x="105" y="122"/>
                  </a:lnTo>
                  <a:lnTo>
                    <a:pt x="95" y="110"/>
                  </a:lnTo>
                  <a:lnTo>
                    <a:pt x="90" y="93"/>
                  </a:lnTo>
                  <a:lnTo>
                    <a:pt x="90" y="71"/>
                  </a:lnTo>
                  <a:lnTo>
                    <a:pt x="136" y="34"/>
                  </a:lnTo>
                  <a:lnTo>
                    <a:pt x="185" y="2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CC00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2" name="Freeform 58"/>
            <p:cNvSpPr>
              <a:spLocks noEditPoints="1"/>
            </p:cNvSpPr>
            <p:nvPr/>
          </p:nvSpPr>
          <p:spPr bwMode="auto">
            <a:xfrm>
              <a:off x="2999" y="1665"/>
              <a:ext cx="671" cy="1044"/>
            </a:xfrm>
            <a:custGeom>
              <a:avLst/>
              <a:gdLst/>
              <a:ahLst/>
              <a:cxnLst>
                <a:cxn ang="0">
                  <a:pos x="348" y="1964"/>
                </a:cxn>
                <a:cxn ang="0">
                  <a:pos x="633" y="1813"/>
                </a:cxn>
                <a:cxn ang="0">
                  <a:pos x="370" y="1760"/>
                </a:cxn>
                <a:cxn ang="0">
                  <a:pos x="728" y="1634"/>
                </a:cxn>
                <a:cxn ang="0">
                  <a:pos x="334" y="1577"/>
                </a:cxn>
                <a:cxn ang="0">
                  <a:pos x="549" y="1534"/>
                </a:cxn>
                <a:cxn ang="0">
                  <a:pos x="398" y="1466"/>
                </a:cxn>
                <a:cxn ang="0">
                  <a:pos x="797" y="1387"/>
                </a:cxn>
                <a:cxn ang="0">
                  <a:pos x="836" y="1315"/>
                </a:cxn>
                <a:cxn ang="0">
                  <a:pos x="319" y="1235"/>
                </a:cxn>
                <a:cxn ang="0">
                  <a:pos x="368" y="1137"/>
                </a:cxn>
                <a:cxn ang="0">
                  <a:pos x="916" y="1061"/>
                </a:cxn>
                <a:cxn ang="0">
                  <a:pos x="816" y="957"/>
                </a:cxn>
                <a:cxn ang="0">
                  <a:pos x="258" y="787"/>
                </a:cxn>
                <a:cxn ang="0">
                  <a:pos x="1006" y="687"/>
                </a:cxn>
                <a:cxn ang="0">
                  <a:pos x="188" y="628"/>
                </a:cxn>
                <a:cxn ang="0">
                  <a:pos x="178" y="568"/>
                </a:cxn>
                <a:cxn ang="0">
                  <a:pos x="139" y="427"/>
                </a:cxn>
                <a:cxn ang="0">
                  <a:pos x="1145" y="258"/>
                </a:cxn>
                <a:cxn ang="0">
                  <a:pos x="1116" y="208"/>
                </a:cxn>
                <a:cxn ang="0">
                  <a:pos x="1106" y="168"/>
                </a:cxn>
                <a:cxn ang="0">
                  <a:pos x="1203" y="69"/>
                </a:cxn>
                <a:cxn ang="0">
                  <a:pos x="200" y="30"/>
                </a:cxn>
                <a:cxn ang="0">
                  <a:pos x="297" y="366"/>
                </a:cxn>
                <a:cxn ang="0">
                  <a:pos x="351" y="597"/>
                </a:cxn>
                <a:cxn ang="0">
                  <a:pos x="409" y="879"/>
                </a:cxn>
                <a:cxn ang="0">
                  <a:pos x="497" y="1159"/>
                </a:cxn>
                <a:cxn ang="0">
                  <a:pos x="602" y="1387"/>
                </a:cxn>
                <a:cxn ang="0">
                  <a:pos x="624" y="1342"/>
                </a:cxn>
                <a:cxn ang="0">
                  <a:pos x="687" y="1297"/>
                </a:cxn>
                <a:cxn ang="0">
                  <a:pos x="695" y="1162"/>
                </a:cxn>
                <a:cxn ang="0">
                  <a:pos x="792" y="996"/>
                </a:cxn>
                <a:cxn ang="0">
                  <a:pos x="836" y="806"/>
                </a:cxn>
                <a:cxn ang="0">
                  <a:pos x="870" y="650"/>
                </a:cxn>
                <a:cxn ang="0">
                  <a:pos x="925" y="472"/>
                </a:cxn>
                <a:cxn ang="0">
                  <a:pos x="1043" y="207"/>
                </a:cxn>
                <a:cxn ang="0">
                  <a:pos x="1147" y="45"/>
                </a:cxn>
                <a:cxn ang="0">
                  <a:pos x="1264" y="10"/>
                </a:cxn>
                <a:cxn ang="0">
                  <a:pos x="1257" y="144"/>
                </a:cxn>
                <a:cxn ang="0">
                  <a:pos x="1191" y="297"/>
                </a:cxn>
                <a:cxn ang="0">
                  <a:pos x="1128" y="487"/>
                </a:cxn>
                <a:cxn ang="0">
                  <a:pos x="1059" y="660"/>
                </a:cxn>
                <a:cxn ang="0">
                  <a:pos x="1033" y="825"/>
                </a:cxn>
                <a:cxn ang="0">
                  <a:pos x="986" y="913"/>
                </a:cxn>
                <a:cxn ang="0">
                  <a:pos x="885" y="1179"/>
                </a:cxn>
                <a:cxn ang="0">
                  <a:pos x="687" y="1765"/>
                </a:cxn>
                <a:cxn ang="0">
                  <a:pos x="716" y="1836"/>
                </a:cxn>
                <a:cxn ang="0">
                  <a:pos x="398" y="2084"/>
                </a:cxn>
                <a:cxn ang="0">
                  <a:pos x="353" y="1894"/>
                </a:cxn>
                <a:cxn ang="0">
                  <a:pos x="325" y="1825"/>
                </a:cxn>
                <a:cxn ang="0">
                  <a:pos x="310" y="1748"/>
                </a:cxn>
                <a:cxn ang="0">
                  <a:pos x="309" y="1595"/>
                </a:cxn>
                <a:cxn ang="0">
                  <a:pos x="324" y="1524"/>
                </a:cxn>
                <a:cxn ang="0">
                  <a:pos x="312" y="1378"/>
                </a:cxn>
                <a:cxn ang="0">
                  <a:pos x="337" y="1320"/>
                </a:cxn>
                <a:cxn ang="0">
                  <a:pos x="251" y="1213"/>
                </a:cxn>
                <a:cxn ang="0">
                  <a:pos x="208" y="1037"/>
                </a:cxn>
                <a:cxn ang="0">
                  <a:pos x="261" y="959"/>
                </a:cxn>
                <a:cxn ang="0">
                  <a:pos x="217" y="825"/>
                </a:cxn>
                <a:cxn ang="0">
                  <a:pos x="147" y="662"/>
                </a:cxn>
                <a:cxn ang="0">
                  <a:pos x="129" y="483"/>
                </a:cxn>
                <a:cxn ang="0">
                  <a:pos x="59" y="305"/>
                </a:cxn>
                <a:cxn ang="0">
                  <a:pos x="39" y="122"/>
                </a:cxn>
              </a:cxnLst>
              <a:rect l="0" t="0" r="r" b="b"/>
              <a:pathLst>
                <a:path w="1335" h="2094">
                  <a:moveTo>
                    <a:pt x="568" y="2035"/>
                  </a:moveTo>
                  <a:lnTo>
                    <a:pt x="568" y="2043"/>
                  </a:lnTo>
                  <a:lnTo>
                    <a:pt x="578" y="2043"/>
                  </a:lnTo>
                  <a:lnTo>
                    <a:pt x="578" y="2035"/>
                  </a:lnTo>
                  <a:lnTo>
                    <a:pt x="568" y="2035"/>
                  </a:lnTo>
                  <a:close/>
                  <a:moveTo>
                    <a:pt x="538" y="2025"/>
                  </a:moveTo>
                  <a:lnTo>
                    <a:pt x="538" y="2035"/>
                  </a:lnTo>
                  <a:lnTo>
                    <a:pt x="548" y="2035"/>
                  </a:lnTo>
                  <a:lnTo>
                    <a:pt x="548" y="2025"/>
                  </a:lnTo>
                  <a:lnTo>
                    <a:pt x="538" y="2025"/>
                  </a:lnTo>
                  <a:close/>
                  <a:moveTo>
                    <a:pt x="563" y="1993"/>
                  </a:moveTo>
                  <a:lnTo>
                    <a:pt x="561" y="1994"/>
                  </a:lnTo>
                  <a:lnTo>
                    <a:pt x="558" y="1996"/>
                  </a:lnTo>
                  <a:lnTo>
                    <a:pt x="558" y="2015"/>
                  </a:lnTo>
                  <a:lnTo>
                    <a:pt x="561" y="2013"/>
                  </a:lnTo>
                  <a:lnTo>
                    <a:pt x="565" y="2013"/>
                  </a:lnTo>
                  <a:lnTo>
                    <a:pt x="566" y="2015"/>
                  </a:lnTo>
                  <a:lnTo>
                    <a:pt x="566" y="2016"/>
                  </a:lnTo>
                  <a:lnTo>
                    <a:pt x="568" y="2020"/>
                  </a:lnTo>
                  <a:lnTo>
                    <a:pt x="568" y="2023"/>
                  </a:lnTo>
                  <a:lnTo>
                    <a:pt x="570" y="2025"/>
                  </a:lnTo>
                  <a:lnTo>
                    <a:pt x="577" y="2025"/>
                  </a:lnTo>
                  <a:lnTo>
                    <a:pt x="575" y="2018"/>
                  </a:lnTo>
                  <a:lnTo>
                    <a:pt x="573" y="2013"/>
                  </a:lnTo>
                  <a:lnTo>
                    <a:pt x="568" y="2010"/>
                  </a:lnTo>
                  <a:lnTo>
                    <a:pt x="566" y="2004"/>
                  </a:lnTo>
                  <a:lnTo>
                    <a:pt x="568" y="1994"/>
                  </a:lnTo>
                  <a:lnTo>
                    <a:pt x="563" y="1993"/>
                  </a:lnTo>
                  <a:close/>
                  <a:moveTo>
                    <a:pt x="388" y="1964"/>
                  </a:moveTo>
                  <a:lnTo>
                    <a:pt x="388" y="1974"/>
                  </a:lnTo>
                  <a:lnTo>
                    <a:pt x="398" y="1974"/>
                  </a:lnTo>
                  <a:lnTo>
                    <a:pt x="398" y="1964"/>
                  </a:lnTo>
                  <a:lnTo>
                    <a:pt x="388" y="1964"/>
                  </a:lnTo>
                  <a:close/>
                  <a:moveTo>
                    <a:pt x="348" y="1964"/>
                  </a:moveTo>
                  <a:lnTo>
                    <a:pt x="348" y="1994"/>
                  </a:lnTo>
                  <a:lnTo>
                    <a:pt x="361" y="1994"/>
                  </a:lnTo>
                  <a:lnTo>
                    <a:pt x="370" y="1991"/>
                  </a:lnTo>
                  <a:lnTo>
                    <a:pt x="375" y="1984"/>
                  </a:lnTo>
                  <a:lnTo>
                    <a:pt x="378" y="1974"/>
                  </a:lnTo>
                  <a:lnTo>
                    <a:pt x="368" y="1976"/>
                  </a:lnTo>
                  <a:lnTo>
                    <a:pt x="363" y="1974"/>
                  </a:lnTo>
                  <a:lnTo>
                    <a:pt x="359" y="1969"/>
                  </a:lnTo>
                  <a:lnTo>
                    <a:pt x="354" y="1965"/>
                  </a:lnTo>
                  <a:lnTo>
                    <a:pt x="348" y="1964"/>
                  </a:lnTo>
                  <a:close/>
                  <a:moveTo>
                    <a:pt x="568" y="1935"/>
                  </a:moveTo>
                  <a:lnTo>
                    <a:pt x="561" y="1938"/>
                  </a:lnTo>
                  <a:lnTo>
                    <a:pt x="556" y="1943"/>
                  </a:lnTo>
                  <a:lnTo>
                    <a:pt x="555" y="1952"/>
                  </a:lnTo>
                  <a:lnTo>
                    <a:pt x="551" y="1959"/>
                  </a:lnTo>
                  <a:lnTo>
                    <a:pt x="548" y="1964"/>
                  </a:lnTo>
                  <a:lnTo>
                    <a:pt x="556" y="1960"/>
                  </a:lnTo>
                  <a:lnTo>
                    <a:pt x="563" y="1955"/>
                  </a:lnTo>
                  <a:lnTo>
                    <a:pt x="568" y="1947"/>
                  </a:lnTo>
                  <a:lnTo>
                    <a:pt x="568" y="1935"/>
                  </a:lnTo>
                  <a:close/>
                  <a:moveTo>
                    <a:pt x="368" y="1884"/>
                  </a:moveTo>
                  <a:lnTo>
                    <a:pt x="368" y="1896"/>
                  </a:lnTo>
                  <a:lnTo>
                    <a:pt x="371" y="1903"/>
                  </a:lnTo>
                  <a:lnTo>
                    <a:pt x="378" y="1909"/>
                  </a:lnTo>
                  <a:lnTo>
                    <a:pt x="373" y="1914"/>
                  </a:lnTo>
                  <a:lnTo>
                    <a:pt x="368" y="1921"/>
                  </a:lnTo>
                  <a:lnTo>
                    <a:pt x="359" y="1925"/>
                  </a:lnTo>
                  <a:lnTo>
                    <a:pt x="348" y="1925"/>
                  </a:lnTo>
                  <a:lnTo>
                    <a:pt x="348" y="1955"/>
                  </a:lnTo>
                  <a:lnTo>
                    <a:pt x="378" y="1955"/>
                  </a:lnTo>
                  <a:lnTo>
                    <a:pt x="381" y="1937"/>
                  </a:lnTo>
                  <a:lnTo>
                    <a:pt x="383" y="1921"/>
                  </a:lnTo>
                  <a:lnTo>
                    <a:pt x="383" y="1908"/>
                  </a:lnTo>
                  <a:lnTo>
                    <a:pt x="385" y="1897"/>
                  </a:lnTo>
                  <a:lnTo>
                    <a:pt x="388" y="1884"/>
                  </a:lnTo>
                  <a:lnTo>
                    <a:pt x="368" y="1884"/>
                  </a:lnTo>
                  <a:close/>
                  <a:moveTo>
                    <a:pt x="587" y="1875"/>
                  </a:moveTo>
                  <a:lnTo>
                    <a:pt x="570" y="1886"/>
                  </a:lnTo>
                  <a:lnTo>
                    <a:pt x="563" y="1892"/>
                  </a:lnTo>
                  <a:lnTo>
                    <a:pt x="560" y="1901"/>
                  </a:lnTo>
                  <a:lnTo>
                    <a:pt x="558" y="1914"/>
                  </a:lnTo>
                  <a:lnTo>
                    <a:pt x="570" y="1903"/>
                  </a:lnTo>
                  <a:lnTo>
                    <a:pt x="587" y="1875"/>
                  </a:lnTo>
                  <a:close/>
                  <a:moveTo>
                    <a:pt x="329" y="1845"/>
                  </a:moveTo>
                  <a:lnTo>
                    <a:pt x="329" y="1855"/>
                  </a:lnTo>
                  <a:lnTo>
                    <a:pt x="337" y="1855"/>
                  </a:lnTo>
                  <a:lnTo>
                    <a:pt x="337" y="1845"/>
                  </a:lnTo>
                  <a:lnTo>
                    <a:pt x="329" y="1845"/>
                  </a:lnTo>
                  <a:close/>
                  <a:moveTo>
                    <a:pt x="597" y="1825"/>
                  </a:moveTo>
                  <a:lnTo>
                    <a:pt x="597" y="1845"/>
                  </a:lnTo>
                  <a:lnTo>
                    <a:pt x="607" y="1845"/>
                  </a:lnTo>
                  <a:lnTo>
                    <a:pt x="607" y="1825"/>
                  </a:lnTo>
                  <a:lnTo>
                    <a:pt x="597" y="1825"/>
                  </a:lnTo>
                  <a:close/>
                  <a:moveTo>
                    <a:pt x="633" y="1813"/>
                  </a:moveTo>
                  <a:lnTo>
                    <a:pt x="628" y="1814"/>
                  </a:lnTo>
                  <a:lnTo>
                    <a:pt x="628" y="1821"/>
                  </a:lnTo>
                  <a:lnTo>
                    <a:pt x="624" y="1825"/>
                  </a:lnTo>
                  <a:lnTo>
                    <a:pt x="622" y="1825"/>
                  </a:lnTo>
                  <a:lnTo>
                    <a:pt x="619" y="1826"/>
                  </a:lnTo>
                  <a:lnTo>
                    <a:pt x="617" y="1826"/>
                  </a:lnTo>
                  <a:lnTo>
                    <a:pt x="616" y="1828"/>
                  </a:lnTo>
                  <a:lnTo>
                    <a:pt x="616" y="1831"/>
                  </a:lnTo>
                  <a:lnTo>
                    <a:pt x="617" y="1835"/>
                  </a:lnTo>
                  <a:lnTo>
                    <a:pt x="638" y="1835"/>
                  </a:lnTo>
                  <a:lnTo>
                    <a:pt x="638" y="1818"/>
                  </a:lnTo>
                  <a:lnTo>
                    <a:pt x="633" y="1813"/>
                  </a:lnTo>
                  <a:close/>
                  <a:moveTo>
                    <a:pt x="368" y="1794"/>
                  </a:moveTo>
                  <a:lnTo>
                    <a:pt x="368" y="1814"/>
                  </a:lnTo>
                  <a:lnTo>
                    <a:pt x="378" y="1814"/>
                  </a:lnTo>
                  <a:lnTo>
                    <a:pt x="378" y="1794"/>
                  </a:lnTo>
                  <a:lnTo>
                    <a:pt x="368" y="1794"/>
                  </a:lnTo>
                  <a:close/>
                  <a:moveTo>
                    <a:pt x="398" y="1785"/>
                  </a:moveTo>
                  <a:lnTo>
                    <a:pt x="398" y="1796"/>
                  </a:lnTo>
                  <a:lnTo>
                    <a:pt x="409" y="1796"/>
                  </a:lnTo>
                  <a:lnTo>
                    <a:pt x="409" y="1785"/>
                  </a:lnTo>
                  <a:lnTo>
                    <a:pt x="398" y="1785"/>
                  </a:lnTo>
                  <a:close/>
                  <a:moveTo>
                    <a:pt x="667" y="1745"/>
                  </a:moveTo>
                  <a:lnTo>
                    <a:pt x="667" y="1755"/>
                  </a:lnTo>
                  <a:lnTo>
                    <a:pt x="677" y="1755"/>
                  </a:lnTo>
                  <a:lnTo>
                    <a:pt x="677" y="1745"/>
                  </a:lnTo>
                  <a:lnTo>
                    <a:pt x="667" y="1745"/>
                  </a:lnTo>
                  <a:close/>
                  <a:moveTo>
                    <a:pt x="607" y="1745"/>
                  </a:moveTo>
                  <a:lnTo>
                    <a:pt x="607" y="1765"/>
                  </a:lnTo>
                  <a:lnTo>
                    <a:pt x="617" y="1765"/>
                  </a:lnTo>
                  <a:lnTo>
                    <a:pt x="617" y="1745"/>
                  </a:lnTo>
                  <a:lnTo>
                    <a:pt x="607" y="1745"/>
                  </a:lnTo>
                  <a:close/>
                  <a:moveTo>
                    <a:pt x="348" y="1745"/>
                  </a:moveTo>
                  <a:lnTo>
                    <a:pt x="348" y="1753"/>
                  </a:lnTo>
                  <a:lnTo>
                    <a:pt x="349" y="1753"/>
                  </a:lnTo>
                  <a:lnTo>
                    <a:pt x="353" y="1755"/>
                  </a:lnTo>
                  <a:lnTo>
                    <a:pt x="354" y="1755"/>
                  </a:lnTo>
                  <a:lnTo>
                    <a:pt x="356" y="1757"/>
                  </a:lnTo>
                  <a:lnTo>
                    <a:pt x="358" y="1757"/>
                  </a:lnTo>
                  <a:lnTo>
                    <a:pt x="359" y="1758"/>
                  </a:lnTo>
                  <a:lnTo>
                    <a:pt x="359" y="1762"/>
                  </a:lnTo>
                  <a:lnTo>
                    <a:pt x="358" y="1765"/>
                  </a:lnTo>
                  <a:lnTo>
                    <a:pt x="365" y="1763"/>
                  </a:lnTo>
                  <a:lnTo>
                    <a:pt x="370" y="1760"/>
                  </a:lnTo>
                  <a:lnTo>
                    <a:pt x="373" y="1757"/>
                  </a:lnTo>
                  <a:lnTo>
                    <a:pt x="376" y="1752"/>
                  </a:lnTo>
                  <a:lnTo>
                    <a:pt x="378" y="1745"/>
                  </a:lnTo>
                  <a:lnTo>
                    <a:pt x="348" y="1745"/>
                  </a:lnTo>
                  <a:close/>
                  <a:moveTo>
                    <a:pt x="648" y="1724"/>
                  </a:moveTo>
                  <a:lnTo>
                    <a:pt x="648" y="1745"/>
                  </a:lnTo>
                  <a:lnTo>
                    <a:pt x="658" y="1745"/>
                  </a:lnTo>
                  <a:lnTo>
                    <a:pt x="658" y="1724"/>
                  </a:lnTo>
                  <a:lnTo>
                    <a:pt x="648" y="1724"/>
                  </a:lnTo>
                  <a:close/>
                  <a:moveTo>
                    <a:pt x="617" y="1714"/>
                  </a:moveTo>
                  <a:lnTo>
                    <a:pt x="617" y="1724"/>
                  </a:lnTo>
                  <a:lnTo>
                    <a:pt x="636" y="1724"/>
                  </a:lnTo>
                  <a:lnTo>
                    <a:pt x="638" y="1721"/>
                  </a:lnTo>
                  <a:lnTo>
                    <a:pt x="639" y="1719"/>
                  </a:lnTo>
                  <a:lnTo>
                    <a:pt x="638" y="1714"/>
                  </a:lnTo>
                  <a:lnTo>
                    <a:pt x="617" y="1714"/>
                  </a:lnTo>
                  <a:close/>
                  <a:moveTo>
                    <a:pt x="577" y="1706"/>
                  </a:moveTo>
                  <a:lnTo>
                    <a:pt x="577" y="1724"/>
                  </a:lnTo>
                  <a:lnTo>
                    <a:pt x="587" y="1724"/>
                  </a:lnTo>
                  <a:lnTo>
                    <a:pt x="587" y="1706"/>
                  </a:lnTo>
                  <a:lnTo>
                    <a:pt x="577" y="1706"/>
                  </a:lnTo>
                  <a:close/>
                  <a:moveTo>
                    <a:pt x="677" y="1695"/>
                  </a:moveTo>
                  <a:lnTo>
                    <a:pt x="685" y="1709"/>
                  </a:lnTo>
                  <a:lnTo>
                    <a:pt x="685" y="1721"/>
                  </a:lnTo>
                  <a:lnTo>
                    <a:pt x="677" y="1735"/>
                  </a:lnTo>
                  <a:lnTo>
                    <a:pt x="685" y="1733"/>
                  </a:lnTo>
                  <a:lnTo>
                    <a:pt x="690" y="1728"/>
                  </a:lnTo>
                  <a:lnTo>
                    <a:pt x="694" y="1723"/>
                  </a:lnTo>
                  <a:lnTo>
                    <a:pt x="699" y="1716"/>
                  </a:lnTo>
                  <a:lnTo>
                    <a:pt x="707" y="1714"/>
                  </a:lnTo>
                  <a:lnTo>
                    <a:pt x="707" y="1695"/>
                  </a:lnTo>
                  <a:lnTo>
                    <a:pt x="677" y="1695"/>
                  </a:lnTo>
                  <a:close/>
                  <a:moveTo>
                    <a:pt x="348" y="1665"/>
                  </a:moveTo>
                  <a:lnTo>
                    <a:pt x="348" y="1685"/>
                  </a:lnTo>
                  <a:lnTo>
                    <a:pt x="358" y="1685"/>
                  </a:lnTo>
                  <a:lnTo>
                    <a:pt x="358" y="1665"/>
                  </a:lnTo>
                  <a:lnTo>
                    <a:pt x="348" y="1665"/>
                  </a:lnTo>
                  <a:close/>
                  <a:moveTo>
                    <a:pt x="728" y="1634"/>
                  </a:moveTo>
                  <a:lnTo>
                    <a:pt x="728" y="1665"/>
                  </a:lnTo>
                  <a:lnTo>
                    <a:pt x="734" y="1660"/>
                  </a:lnTo>
                  <a:lnTo>
                    <a:pt x="740" y="1653"/>
                  </a:lnTo>
                  <a:lnTo>
                    <a:pt x="741" y="1643"/>
                  </a:lnTo>
                  <a:lnTo>
                    <a:pt x="746" y="1634"/>
                  </a:lnTo>
                  <a:lnTo>
                    <a:pt x="728" y="1634"/>
                  </a:lnTo>
                  <a:close/>
                  <a:moveTo>
                    <a:pt x="388" y="1634"/>
                  </a:moveTo>
                  <a:lnTo>
                    <a:pt x="388" y="1645"/>
                  </a:lnTo>
                  <a:lnTo>
                    <a:pt x="398" y="1645"/>
                  </a:lnTo>
                  <a:lnTo>
                    <a:pt x="398" y="1634"/>
                  </a:lnTo>
                  <a:lnTo>
                    <a:pt x="388" y="1634"/>
                  </a:lnTo>
                  <a:close/>
                  <a:moveTo>
                    <a:pt x="358" y="1634"/>
                  </a:moveTo>
                  <a:lnTo>
                    <a:pt x="358" y="1655"/>
                  </a:lnTo>
                  <a:lnTo>
                    <a:pt x="368" y="1655"/>
                  </a:lnTo>
                  <a:lnTo>
                    <a:pt x="368" y="1634"/>
                  </a:lnTo>
                  <a:lnTo>
                    <a:pt x="358" y="1634"/>
                  </a:lnTo>
                  <a:close/>
                  <a:moveTo>
                    <a:pt x="409" y="1616"/>
                  </a:moveTo>
                  <a:lnTo>
                    <a:pt x="409" y="1626"/>
                  </a:lnTo>
                  <a:lnTo>
                    <a:pt x="417" y="1626"/>
                  </a:lnTo>
                  <a:lnTo>
                    <a:pt x="417" y="1616"/>
                  </a:lnTo>
                  <a:lnTo>
                    <a:pt x="409" y="1616"/>
                  </a:lnTo>
                  <a:close/>
                  <a:moveTo>
                    <a:pt x="697" y="1595"/>
                  </a:moveTo>
                  <a:lnTo>
                    <a:pt x="699" y="1609"/>
                  </a:lnTo>
                  <a:lnTo>
                    <a:pt x="704" y="1619"/>
                  </a:lnTo>
                  <a:lnTo>
                    <a:pt x="714" y="1624"/>
                  </a:lnTo>
                  <a:lnTo>
                    <a:pt x="728" y="1626"/>
                  </a:lnTo>
                  <a:lnTo>
                    <a:pt x="716" y="1607"/>
                  </a:lnTo>
                  <a:lnTo>
                    <a:pt x="697" y="1595"/>
                  </a:lnTo>
                  <a:close/>
                  <a:moveTo>
                    <a:pt x="767" y="1565"/>
                  </a:moveTo>
                  <a:lnTo>
                    <a:pt x="767" y="1585"/>
                  </a:lnTo>
                  <a:lnTo>
                    <a:pt x="777" y="1585"/>
                  </a:lnTo>
                  <a:lnTo>
                    <a:pt x="777" y="1565"/>
                  </a:lnTo>
                  <a:lnTo>
                    <a:pt x="767" y="1565"/>
                  </a:lnTo>
                  <a:close/>
                  <a:moveTo>
                    <a:pt x="746" y="1565"/>
                  </a:moveTo>
                  <a:lnTo>
                    <a:pt x="746" y="1585"/>
                  </a:lnTo>
                  <a:lnTo>
                    <a:pt x="757" y="1585"/>
                  </a:lnTo>
                  <a:lnTo>
                    <a:pt x="757" y="1565"/>
                  </a:lnTo>
                  <a:lnTo>
                    <a:pt x="746" y="1565"/>
                  </a:lnTo>
                  <a:close/>
                  <a:moveTo>
                    <a:pt x="548" y="1555"/>
                  </a:moveTo>
                  <a:lnTo>
                    <a:pt x="548" y="1565"/>
                  </a:lnTo>
                  <a:lnTo>
                    <a:pt x="558" y="1565"/>
                  </a:lnTo>
                  <a:lnTo>
                    <a:pt x="558" y="1555"/>
                  </a:lnTo>
                  <a:lnTo>
                    <a:pt x="548" y="1555"/>
                  </a:lnTo>
                  <a:close/>
                  <a:moveTo>
                    <a:pt x="348" y="1555"/>
                  </a:moveTo>
                  <a:lnTo>
                    <a:pt x="349" y="1560"/>
                  </a:lnTo>
                  <a:lnTo>
                    <a:pt x="348" y="1561"/>
                  </a:lnTo>
                  <a:lnTo>
                    <a:pt x="348" y="1565"/>
                  </a:lnTo>
                  <a:lnTo>
                    <a:pt x="329" y="1565"/>
                  </a:lnTo>
                  <a:lnTo>
                    <a:pt x="331" y="1572"/>
                  </a:lnTo>
                  <a:lnTo>
                    <a:pt x="334" y="1577"/>
                  </a:lnTo>
                  <a:lnTo>
                    <a:pt x="337" y="1580"/>
                  </a:lnTo>
                  <a:lnTo>
                    <a:pt x="342" y="1583"/>
                  </a:lnTo>
                  <a:lnTo>
                    <a:pt x="348" y="1585"/>
                  </a:lnTo>
                  <a:lnTo>
                    <a:pt x="349" y="1580"/>
                  </a:lnTo>
                  <a:lnTo>
                    <a:pt x="353" y="1575"/>
                  </a:lnTo>
                  <a:lnTo>
                    <a:pt x="358" y="1568"/>
                  </a:lnTo>
                  <a:lnTo>
                    <a:pt x="359" y="1561"/>
                  </a:lnTo>
                  <a:lnTo>
                    <a:pt x="356" y="1558"/>
                  </a:lnTo>
                  <a:lnTo>
                    <a:pt x="348" y="1555"/>
                  </a:lnTo>
                  <a:close/>
                  <a:moveTo>
                    <a:pt x="787" y="1516"/>
                  </a:moveTo>
                  <a:lnTo>
                    <a:pt x="787" y="1526"/>
                  </a:lnTo>
                  <a:lnTo>
                    <a:pt x="797" y="1526"/>
                  </a:lnTo>
                  <a:lnTo>
                    <a:pt x="797" y="1516"/>
                  </a:lnTo>
                  <a:lnTo>
                    <a:pt x="787" y="1516"/>
                  </a:lnTo>
                  <a:close/>
                  <a:moveTo>
                    <a:pt x="607" y="1516"/>
                  </a:moveTo>
                  <a:lnTo>
                    <a:pt x="607" y="1526"/>
                  </a:lnTo>
                  <a:lnTo>
                    <a:pt x="617" y="1526"/>
                  </a:lnTo>
                  <a:lnTo>
                    <a:pt x="617" y="1516"/>
                  </a:lnTo>
                  <a:lnTo>
                    <a:pt x="607" y="1516"/>
                  </a:lnTo>
                  <a:close/>
                  <a:moveTo>
                    <a:pt x="746" y="1505"/>
                  </a:moveTo>
                  <a:lnTo>
                    <a:pt x="746" y="1516"/>
                  </a:lnTo>
                  <a:lnTo>
                    <a:pt x="757" y="1516"/>
                  </a:lnTo>
                  <a:lnTo>
                    <a:pt x="757" y="1505"/>
                  </a:lnTo>
                  <a:lnTo>
                    <a:pt x="746" y="1505"/>
                  </a:lnTo>
                  <a:close/>
                  <a:moveTo>
                    <a:pt x="628" y="1505"/>
                  </a:moveTo>
                  <a:lnTo>
                    <a:pt x="628" y="1516"/>
                  </a:lnTo>
                  <a:lnTo>
                    <a:pt x="638" y="1516"/>
                  </a:lnTo>
                  <a:lnTo>
                    <a:pt x="638" y="1505"/>
                  </a:lnTo>
                  <a:lnTo>
                    <a:pt x="628" y="1505"/>
                  </a:lnTo>
                  <a:close/>
                  <a:moveTo>
                    <a:pt x="558" y="1505"/>
                  </a:moveTo>
                  <a:lnTo>
                    <a:pt x="560" y="1512"/>
                  </a:lnTo>
                  <a:lnTo>
                    <a:pt x="565" y="1517"/>
                  </a:lnTo>
                  <a:lnTo>
                    <a:pt x="568" y="1524"/>
                  </a:lnTo>
                  <a:lnTo>
                    <a:pt x="568" y="1529"/>
                  </a:lnTo>
                  <a:lnTo>
                    <a:pt x="563" y="1536"/>
                  </a:lnTo>
                  <a:lnTo>
                    <a:pt x="560" y="1534"/>
                  </a:lnTo>
                  <a:lnTo>
                    <a:pt x="558" y="1533"/>
                  </a:lnTo>
                  <a:lnTo>
                    <a:pt x="558" y="1531"/>
                  </a:lnTo>
                  <a:lnTo>
                    <a:pt x="553" y="1526"/>
                  </a:lnTo>
                  <a:lnTo>
                    <a:pt x="548" y="1526"/>
                  </a:lnTo>
                  <a:lnTo>
                    <a:pt x="546" y="1529"/>
                  </a:lnTo>
                  <a:lnTo>
                    <a:pt x="546" y="1533"/>
                  </a:lnTo>
                  <a:lnTo>
                    <a:pt x="548" y="1534"/>
                  </a:lnTo>
                  <a:lnTo>
                    <a:pt x="549" y="1534"/>
                  </a:lnTo>
                  <a:lnTo>
                    <a:pt x="553" y="1536"/>
                  </a:lnTo>
                  <a:lnTo>
                    <a:pt x="555" y="1536"/>
                  </a:lnTo>
                  <a:lnTo>
                    <a:pt x="558" y="1539"/>
                  </a:lnTo>
                  <a:lnTo>
                    <a:pt x="558" y="1546"/>
                  </a:lnTo>
                  <a:lnTo>
                    <a:pt x="565" y="1546"/>
                  </a:lnTo>
                  <a:lnTo>
                    <a:pt x="566" y="1544"/>
                  </a:lnTo>
                  <a:lnTo>
                    <a:pt x="566" y="1543"/>
                  </a:lnTo>
                  <a:lnTo>
                    <a:pt x="568" y="1541"/>
                  </a:lnTo>
                  <a:lnTo>
                    <a:pt x="568" y="1536"/>
                  </a:lnTo>
                  <a:lnTo>
                    <a:pt x="570" y="1534"/>
                  </a:lnTo>
                  <a:lnTo>
                    <a:pt x="573" y="1534"/>
                  </a:lnTo>
                  <a:lnTo>
                    <a:pt x="577" y="1536"/>
                  </a:lnTo>
                  <a:lnTo>
                    <a:pt x="578" y="1539"/>
                  </a:lnTo>
                  <a:lnTo>
                    <a:pt x="578" y="1543"/>
                  </a:lnTo>
                  <a:lnTo>
                    <a:pt x="577" y="1544"/>
                  </a:lnTo>
                  <a:lnTo>
                    <a:pt x="575" y="1544"/>
                  </a:lnTo>
                  <a:lnTo>
                    <a:pt x="573" y="1546"/>
                  </a:lnTo>
                  <a:lnTo>
                    <a:pt x="568" y="1546"/>
                  </a:lnTo>
                  <a:lnTo>
                    <a:pt x="566" y="1548"/>
                  </a:lnTo>
                  <a:lnTo>
                    <a:pt x="566" y="1551"/>
                  </a:lnTo>
                  <a:lnTo>
                    <a:pt x="568" y="1555"/>
                  </a:lnTo>
                  <a:lnTo>
                    <a:pt x="587" y="1555"/>
                  </a:lnTo>
                  <a:lnTo>
                    <a:pt x="587" y="1539"/>
                  </a:lnTo>
                  <a:lnTo>
                    <a:pt x="583" y="1527"/>
                  </a:lnTo>
                  <a:lnTo>
                    <a:pt x="577" y="1519"/>
                  </a:lnTo>
                  <a:lnTo>
                    <a:pt x="568" y="1512"/>
                  </a:lnTo>
                  <a:lnTo>
                    <a:pt x="558" y="1505"/>
                  </a:lnTo>
                  <a:close/>
                  <a:moveTo>
                    <a:pt x="409" y="1485"/>
                  </a:moveTo>
                  <a:lnTo>
                    <a:pt x="409" y="1495"/>
                  </a:lnTo>
                  <a:lnTo>
                    <a:pt x="417" y="1495"/>
                  </a:lnTo>
                  <a:lnTo>
                    <a:pt x="417" y="1485"/>
                  </a:lnTo>
                  <a:lnTo>
                    <a:pt x="409" y="1485"/>
                  </a:lnTo>
                  <a:close/>
                  <a:moveTo>
                    <a:pt x="628" y="1477"/>
                  </a:moveTo>
                  <a:lnTo>
                    <a:pt x="628" y="1485"/>
                  </a:lnTo>
                  <a:lnTo>
                    <a:pt x="638" y="1485"/>
                  </a:lnTo>
                  <a:lnTo>
                    <a:pt x="638" y="1477"/>
                  </a:lnTo>
                  <a:lnTo>
                    <a:pt x="628" y="1477"/>
                  </a:lnTo>
                  <a:close/>
                  <a:moveTo>
                    <a:pt x="388" y="1477"/>
                  </a:moveTo>
                  <a:lnTo>
                    <a:pt x="388" y="1485"/>
                  </a:lnTo>
                  <a:lnTo>
                    <a:pt x="398" y="1485"/>
                  </a:lnTo>
                  <a:lnTo>
                    <a:pt x="398" y="1477"/>
                  </a:lnTo>
                  <a:lnTo>
                    <a:pt x="388" y="1477"/>
                  </a:lnTo>
                  <a:close/>
                  <a:moveTo>
                    <a:pt x="398" y="1456"/>
                  </a:moveTo>
                  <a:lnTo>
                    <a:pt x="398" y="1466"/>
                  </a:lnTo>
                  <a:lnTo>
                    <a:pt x="409" y="1466"/>
                  </a:lnTo>
                  <a:lnTo>
                    <a:pt x="409" y="1456"/>
                  </a:lnTo>
                  <a:lnTo>
                    <a:pt x="398" y="1456"/>
                  </a:lnTo>
                  <a:close/>
                  <a:moveTo>
                    <a:pt x="587" y="1446"/>
                  </a:moveTo>
                  <a:lnTo>
                    <a:pt x="587" y="1495"/>
                  </a:lnTo>
                  <a:lnTo>
                    <a:pt x="597" y="1493"/>
                  </a:lnTo>
                  <a:lnTo>
                    <a:pt x="607" y="1500"/>
                  </a:lnTo>
                  <a:lnTo>
                    <a:pt x="611" y="1504"/>
                  </a:lnTo>
                  <a:lnTo>
                    <a:pt x="617" y="1505"/>
                  </a:lnTo>
                  <a:lnTo>
                    <a:pt x="616" y="1493"/>
                  </a:lnTo>
                  <a:lnTo>
                    <a:pt x="611" y="1485"/>
                  </a:lnTo>
                  <a:lnTo>
                    <a:pt x="607" y="1478"/>
                  </a:lnTo>
                  <a:lnTo>
                    <a:pt x="604" y="1473"/>
                  </a:lnTo>
                  <a:lnTo>
                    <a:pt x="600" y="1466"/>
                  </a:lnTo>
                  <a:lnTo>
                    <a:pt x="602" y="1458"/>
                  </a:lnTo>
                  <a:lnTo>
                    <a:pt x="607" y="1446"/>
                  </a:lnTo>
                  <a:lnTo>
                    <a:pt x="587" y="1446"/>
                  </a:lnTo>
                  <a:close/>
                  <a:moveTo>
                    <a:pt x="388" y="1426"/>
                  </a:moveTo>
                  <a:lnTo>
                    <a:pt x="388" y="1436"/>
                  </a:lnTo>
                  <a:lnTo>
                    <a:pt x="398" y="1436"/>
                  </a:lnTo>
                  <a:lnTo>
                    <a:pt x="398" y="1426"/>
                  </a:lnTo>
                  <a:lnTo>
                    <a:pt x="388" y="1426"/>
                  </a:lnTo>
                  <a:close/>
                  <a:moveTo>
                    <a:pt x="826" y="1415"/>
                  </a:moveTo>
                  <a:lnTo>
                    <a:pt x="826" y="1436"/>
                  </a:lnTo>
                  <a:lnTo>
                    <a:pt x="836" y="1436"/>
                  </a:lnTo>
                  <a:lnTo>
                    <a:pt x="836" y="1415"/>
                  </a:lnTo>
                  <a:lnTo>
                    <a:pt x="826" y="1415"/>
                  </a:lnTo>
                  <a:close/>
                  <a:moveTo>
                    <a:pt x="358" y="1415"/>
                  </a:moveTo>
                  <a:lnTo>
                    <a:pt x="358" y="1426"/>
                  </a:lnTo>
                  <a:lnTo>
                    <a:pt x="368" y="1426"/>
                  </a:lnTo>
                  <a:lnTo>
                    <a:pt x="368" y="1415"/>
                  </a:lnTo>
                  <a:lnTo>
                    <a:pt x="358" y="1415"/>
                  </a:lnTo>
                  <a:close/>
                  <a:moveTo>
                    <a:pt x="638" y="1405"/>
                  </a:moveTo>
                  <a:lnTo>
                    <a:pt x="624" y="1407"/>
                  </a:lnTo>
                  <a:lnTo>
                    <a:pt x="614" y="1412"/>
                  </a:lnTo>
                  <a:lnTo>
                    <a:pt x="609" y="1422"/>
                  </a:lnTo>
                  <a:lnTo>
                    <a:pt x="607" y="1436"/>
                  </a:lnTo>
                  <a:lnTo>
                    <a:pt x="638" y="1405"/>
                  </a:lnTo>
                  <a:close/>
                  <a:moveTo>
                    <a:pt x="826" y="1387"/>
                  </a:moveTo>
                  <a:lnTo>
                    <a:pt x="826" y="1405"/>
                  </a:lnTo>
                  <a:lnTo>
                    <a:pt x="836" y="1405"/>
                  </a:lnTo>
                  <a:lnTo>
                    <a:pt x="836" y="1387"/>
                  </a:lnTo>
                  <a:lnTo>
                    <a:pt x="826" y="1387"/>
                  </a:lnTo>
                  <a:close/>
                  <a:moveTo>
                    <a:pt x="797" y="1387"/>
                  </a:moveTo>
                  <a:lnTo>
                    <a:pt x="797" y="1395"/>
                  </a:lnTo>
                  <a:lnTo>
                    <a:pt x="807" y="1395"/>
                  </a:lnTo>
                  <a:lnTo>
                    <a:pt x="807" y="1387"/>
                  </a:lnTo>
                  <a:lnTo>
                    <a:pt x="797" y="1387"/>
                  </a:lnTo>
                  <a:close/>
                  <a:moveTo>
                    <a:pt x="648" y="1387"/>
                  </a:moveTo>
                  <a:lnTo>
                    <a:pt x="646" y="1393"/>
                  </a:lnTo>
                  <a:lnTo>
                    <a:pt x="646" y="1398"/>
                  </a:lnTo>
                  <a:lnTo>
                    <a:pt x="648" y="1402"/>
                  </a:lnTo>
                  <a:lnTo>
                    <a:pt x="651" y="1405"/>
                  </a:lnTo>
                  <a:lnTo>
                    <a:pt x="655" y="1407"/>
                  </a:lnTo>
                  <a:lnTo>
                    <a:pt x="660" y="1407"/>
                  </a:lnTo>
                  <a:lnTo>
                    <a:pt x="667" y="1405"/>
                  </a:lnTo>
                  <a:lnTo>
                    <a:pt x="667" y="1387"/>
                  </a:lnTo>
                  <a:lnTo>
                    <a:pt x="648" y="1387"/>
                  </a:lnTo>
                  <a:close/>
                  <a:moveTo>
                    <a:pt x="507" y="1387"/>
                  </a:moveTo>
                  <a:lnTo>
                    <a:pt x="507" y="1398"/>
                  </a:lnTo>
                  <a:lnTo>
                    <a:pt x="510" y="1405"/>
                  </a:lnTo>
                  <a:lnTo>
                    <a:pt x="516" y="1407"/>
                  </a:lnTo>
                  <a:lnTo>
                    <a:pt x="521" y="1407"/>
                  </a:lnTo>
                  <a:lnTo>
                    <a:pt x="527" y="1405"/>
                  </a:lnTo>
                  <a:lnTo>
                    <a:pt x="527" y="1387"/>
                  </a:lnTo>
                  <a:lnTo>
                    <a:pt x="507" y="1387"/>
                  </a:lnTo>
                  <a:close/>
                  <a:moveTo>
                    <a:pt x="797" y="1356"/>
                  </a:moveTo>
                  <a:lnTo>
                    <a:pt x="799" y="1363"/>
                  </a:lnTo>
                  <a:lnTo>
                    <a:pt x="804" y="1370"/>
                  </a:lnTo>
                  <a:lnTo>
                    <a:pt x="809" y="1373"/>
                  </a:lnTo>
                  <a:lnTo>
                    <a:pt x="816" y="1376"/>
                  </a:lnTo>
                  <a:lnTo>
                    <a:pt x="816" y="1356"/>
                  </a:lnTo>
                  <a:lnTo>
                    <a:pt x="797" y="1356"/>
                  </a:lnTo>
                  <a:close/>
                  <a:moveTo>
                    <a:pt x="687" y="1325"/>
                  </a:moveTo>
                  <a:lnTo>
                    <a:pt x="687" y="1336"/>
                  </a:lnTo>
                  <a:lnTo>
                    <a:pt x="697" y="1336"/>
                  </a:lnTo>
                  <a:lnTo>
                    <a:pt x="697" y="1325"/>
                  </a:lnTo>
                  <a:lnTo>
                    <a:pt x="687" y="1325"/>
                  </a:lnTo>
                  <a:close/>
                  <a:moveTo>
                    <a:pt x="836" y="1315"/>
                  </a:moveTo>
                  <a:lnTo>
                    <a:pt x="836" y="1336"/>
                  </a:lnTo>
                  <a:lnTo>
                    <a:pt x="833" y="1353"/>
                  </a:lnTo>
                  <a:lnTo>
                    <a:pt x="826" y="1366"/>
                  </a:lnTo>
                  <a:lnTo>
                    <a:pt x="846" y="1366"/>
                  </a:lnTo>
                  <a:lnTo>
                    <a:pt x="845" y="1358"/>
                  </a:lnTo>
                  <a:lnTo>
                    <a:pt x="846" y="1346"/>
                  </a:lnTo>
                  <a:lnTo>
                    <a:pt x="846" y="1325"/>
                  </a:lnTo>
                  <a:lnTo>
                    <a:pt x="843" y="1319"/>
                  </a:lnTo>
                  <a:lnTo>
                    <a:pt x="836" y="1315"/>
                  </a:lnTo>
                  <a:close/>
                  <a:moveTo>
                    <a:pt x="597" y="1286"/>
                  </a:moveTo>
                  <a:lnTo>
                    <a:pt x="604" y="1290"/>
                  </a:lnTo>
                  <a:lnTo>
                    <a:pt x="609" y="1295"/>
                  </a:lnTo>
                  <a:lnTo>
                    <a:pt x="611" y="1303"/>
                  </a:lnTo>
                  <a:lnTo>
                    <a:pt x="614" y="1310"/>
                  </a:lnTo>
                  <a:lnTo>
                    <a:pt x="617" y="1315"/>
                  </a:lnTo>
                  <a:lnTo>
                    <a:pt x="614" y="1314"/>
                  </a:lnTo>
                  <a:lnTo>
                    <a:pt x="611" y="1315"/>
                  </a:lnTo>
                  <a:lnTo>
                    <a:pt x="609" y="1317"/>
                  </a:lnTo>
                  <a:lnTo>
                    <a:pt x="609" y="1319"/>
                  </a:lnTo>
                  <a:lnTo>
                    <a:pt x="607" y="1322"/>
                  </a:lnTo>
                  <a:lnTo>
                    <a:pt x="607" y="1334"/>
                  </a:lnTo>
                  <a:lnTo>
                    <a:pt x="604" y="1337"/>
                  </a:lnTo>
                  <a:lnTo>
                    <a:pt x="602" y="1337"/>
                  </a:lnTo>
                  <a:lnTo>
                    <a:pt x="597" y="1336"/>
                  </a:lnTo>
                  <a:lnTo>
                    <a:pt x="597" y="1286"/>
                  </a:lnTo>
                  <a:close/>
                  <a:moveTo>
                    <a:pt x="697" y="1276"/>
                  </a:moveTo>
                  <a:lnTo>
                    <a:pt x="697" y="1286"/>
                  </a:lnTo>
                  <a:lnTo>
                    <a:pt x="707" y="1286"/>
                  </a:lnTo>
                  <a:lnTo>
                    <a:pt x="707" y="1276"/>
                  </a:lnTo>
                  <a:lnTo>
                    <a:pt x="697" y="1276"/>
                  </a:lnTo>
                  <a:close/>
                  <a:moveTo>
                    <a:pt x="388" y="1256"/>
                  </a:moveTo>
                  <a:lnTo>
                    <a:pt x="375" y="1258"/>
                  </a:lnTo>
                  <a:lnTo>
                    <a:pt x="365" y="1263"/>
                  </a:lnTo>
                  <a:lnTo>
                    <a:pt x="359" y="1273"/>
                  </a:lnTo>
                  <a:lnTo>
                    <a:pt x="358" y="1286"/>
                  </a:lnTo>
                  <a:lnTo>
                    <a:pt x="388" y="1256"/>
                  </a:lnTo>
                  <a:close/>
                  <a:moveTo>
                    <a:pt x="329" y="1256"/>
                  </a:moveTo>
                  <a:lnTo>
                    <a:pt x="329" y="1276"/>
                  </a:lnTo>
                  <a:lnTo>
                    <a:pt x="337" y="1276"/>
                  </a:lnTo>
                  <a:lnTo>
                    <a:pt x="337" y="1256"/>
                  </a:lnTo>
                  <a:lnTo>
                    <a:pt x="329" y="1256"/>
                  </a:lnTo>
                  <a:close/>
                  <a:moveTo>
                    <a:pt x="846" y="1235"/>
                  </a:moveTo>
                  <a:lnTo>
                    <a:pt x="848" y="1249"/>
                  </a:lnTo>
                  <a:lnTo>
                    <a:pt x="853" y="1259"/>
                  </a:lnTo>
                  <a:lnTo>
                    <a:pt x="863" y="1264"/>
                  </a:lnTo>
                  <a:lnTo>
                    <a:pt x="877" y="1266"/>
                  </a:lnTo>
                  <a:lnTo>
                    <a:pt x="875" y="1252"/>
                  </a:lnTo>
                  <a:lnTo>
                    <a:pt x="870" y="1242"/>
                  </a:lnTo>
                  <a:lnTo>
                    <a:pt x="860" y="1237"/>
                  </a:lnTo>
                  <a:lnTo>
                    <a:pt x="846" y="1235"/>
                  </a:lnTo>
                  <a:close/>
                  <a:moveTo>
                    <a:pt x="309" y="1225"/>
                  </a:moveTo>
                  <a:lnTo>
                    <a:pt x="309" y="1235"/>
                  </a:lnTo>
                  <a:lnTo>
                    <a:pt x="319" y="1235"/>
                  </a:lnTo>
                  <a:lnTo>
                    <a:pt x="319" y="1225"/>
                  </a:lnTo>
                  <a:lnTo>
                    <a:pt x="309" y="1225"/>
                  </a:lnTo>
                  <a:close/>
                  <a:moveTo>
                    <a:pt x="278" y="1217"/>
                  </a:moveTo>
                  <a:lnTo>
                    <a:pt x="278" y="1235"/>
                  </a:lnTo>
                  <a:lnTo>
                    <a:pt x="285" y="1234"/>
                  </a:lnTo>
                  <a:lnTo>
                    <a:pt x="290" y="1230"/>
                  </a:lnTo>
                  <a:lnTo>
                    <a:pt x="293" y="1227"/>
                  </a:lnTo>
                  <a:lnTo>
                    <a:pt x="297" y="1222"/>
                  </a:lnTo>
                  <a:lnTo>
                    <a:pt x="298" y="1217"/>
                  </a:lnTo>
                  <a:lnTo>
                    <a:pt x="278" y="1217"/>
                  </a:lnTo>
                  <a:close/>
                  <a:moveTo>
                    <a:pt x="836" y="1207"/>
                  </a:moveTo>
                  <a:lnTo>
                    <a:pt x="836" y="1225"/>
                  </a:lnTo>
                  <a:lnTo>
                    <a:pt x="846" y="1225"/>
                  </a:lnTo>
                  <a:lnTo>
                    <a:pt x="846" y="1207"/>
                  </a:lnTo>
                  <a:lnTo>
                    <a:pt x="836" y="1207"/>
                  </a:lnTo>
                  <a:close/>
                  <a:moveTo>
                    <a:pt x="478" y="1186"/>
                  </a:moveTo>
                  <a:lnTo>
                    <a:pt x="478" y="1196"/>
                  </a:lnTo>
                  <a:lnTo>
                    <a:pt x="493" y="1196"/>
                  </a:lnTo>
                  <a:lnTo>
                    <a:pt x="497" y="1195"/>
                  </a:lnTo>
                  <a:lnTo>
                    <a:pt x="497" y="1193"/>
                  </a:lnTo>
                  <a:lnTo>
                    <a:pt x="499" y="1191"/>
                  </a:lnTo>
                  <a:lnTo>
                    <a:pt x="497" y="1186"/>
                  </a:lnTo>
                  <a:lnTo>
                    <a:pt x="478" y="1186"/>
                  </a:lnTo>
                  <a:close/>
                  <a:moveTo>
                    <a:pt x="337" y="1186"/>
                  </a:moveTo>
                  <a:lnTo>
                    <a:pt x="337" y="1217"/>
                  </a:lnTo>
                  <a:lnTo>
                    <a:pt x="368" y="1186"/>
                  </a:lnTo>
                  <a:lnTo>
                    <a:pt x="337" y="1186"/>
                  </a:lnTo>
                  <a:close/>
                  <a:moveTo>
                    <a:pt x="329" y="1166"/>
                  </a:moveTo>
                  <a:lnTo>
                    <a:pt x="315" y="1168"/>
                  </a:lnTo>
                  <a:lnTo>
                    <a:pt x="305" y="1173"/>
                  </a:lnTo>
                  <a:lnTo>
                    <a:pt x="300" y="1183"/>
                  </a:lnTo>
                  <a:lnTo>
                    <a:pt x="298" y="1196"/>
                  </a:lnTo>
                  <a:lnTo>
                    <a:pt x="329" y="1166"/>
                  </a:lnTo>
                  <a:close/>
                  <a:moveTo>
                    <a:pt x="887" y="1156"/>
                  </a:moveTo>
                  <a:lnTo>
                    <a:pt x="887" y="1166"/>
                  </a:lnTo>
                  <a:lnTo>
                    <a:pt x="897" y="1166"/>
                  </a:lnTo>
                  <a:lnTo>
                    <a:pt x="897" y="1156"/>
                  </a:lnTo>
                  <a:lnTo>
                    <a:pt x="887" y="1156"/>
                  </a:lnTo>
                  <a:close/>
                  <a:moveTo>
                    <a:pt x="736" y="1145"/>
                  </a:moveTo>
                  <a:lnTo>
                    <a:pt x="736" y="1166"/>
                  </a:lnTo>
                  <a:lnTo>
                    <a:pt x="746" y="1166"/>
                  </a:lnTo>
                  <a:lnTo>
                    <a:pt x="746" y="1145"/>
                  </a:lnTo>
                  <a:lnTo>
                    <a:pt x="736" y="1145"/>
                  </a:lnTo>
                  <a:close/>
                  <a:moveTo>
                    <a:pt x="368" y="1137"/>
                  </a:moveTo>
                  <a:lnTo>
                    <a:pt x="368" y="1156"/>
                  </a:lnTo>
                  <a:lnTo>
                    <a:pt x="378" y="1156"/>
                  </a:lnTo>
                  <a:lnTo>
                    <a:pt x="378" y="1137"/>
                  </a:lnTo>
                  <a:lnTo>
                    <a:pt x="368" y="1137"/>
                  </a:lnTo>
                  <a:close/>
                  <a:moveTo>
                    <a:pt x="736" y="1127"/>
                  </a:moveTo>
                  <a:lnTo>
                    <a:pt x="736" y="1137"/>
                  </a:lnTo>
                  <a:lnTo>
                    <a:pt x="746" y="1137"/>
                  </a:lnTo>
                  <a:lnTo>
                    <a:pt x="746" y="1127"/>
                  </a:lnTo>
                  <a:lnTo>
                    <a:pt x="736" y="1127"/>
                  </a:lnTo>
                  <a:close/>
                  <a:moveTo>
                    <a:pt x="298" y="1106"/>
                  </a:moveTo>
                  <a:lnTo>
                    <a:pt x="298" y="1117"/>
                  </a:lnTo>
                  <a:lnTo>
                    <a:pt x="309" y="1117"/>
                  </a:lnTo>
                  <a:lnTo>
                    <a:pt x="309" y="1106"/>
                  </a:lnTo>
                  <a:lnTo>
                    <a:pt x="298" y="1106"/>
                  </a:lnTo>
                  <a:close/>
                  <a:moveTo>
                    <a:pt x="897" y="1096"/>
                  </a:moveTo>
                  <a:lnTo>
                    <a:pt x="894" y="1105"/>
                  </a:lnTo>
                  <a:lnTo>
                    <a:pt x="891" y="1110"/>
                  </a:lnTo>
                  <a:lnTo>
                    <a:pt x="884" y="1115"/>
                  </a:lnTo>
                  <a:lnTo>
                    <a:pt x="877" y="1117"/>
                  </a:lnTo>
                  <a:lnTo>
                    <a:pt x="877" y="1147"/>
                  </a:lnTo>
                  <a:lnTo>
                    <a:pt x="885" y="1142"/>
                  </a:lnTo>
                  <a:lnTo>
                    <a:pt x="891" y="1132"/>
                  </a:lnTo>
                  <a:lnTo>
                    <a:pt x="892" y="1120"/>
                  </a:lnTo>
                  <a:lnTo>
                    <a:pt x="897" y="1112"/>
                  </a:lnTo>
                  <a:lnTo>
                    <a:pt x="906" y="1106"/>
                  </a:lnTo>
                  <a:lnTo>
                    <a:pt x="906" y="1147"/>
                  </a:lnTo>
                  <a:lnTo>
                    <a:pt x="926" y="1147"/>
                  </a:lnTo>
                  <a:lnTo>
                    <a:pt x="926" y="1134"/>
                  </a:lnTo>
                  <a:lnTo>
                    <a:pt x="925" y="1123"/>
                  </a:lnTo>
                  <a:lnTo>
                    <a:pt x="921" y="1117"/>
                  </a:lnTo>
                  <a:lnTo>
                    <a:pt x="919" y="1110"/>
                  </a:lnTo>
                  <a:lnTo>
                    <a:pt x="919" y="1105"/>
                  </a:lnTo>
                  <a:lnTo>
                    <a:pt x="926" y="1096"/>
                  </a:lnTo>
                  <a:lnTo>
                    <a:pt x="918" y="1101"/>
                  </a:lnTo>
                  <a:lnTo>
                    <a:pt x="913" y="1105"/>
                  </a:lnTo>
                  <a:lnTo>
                    <a:pt x="906" y="1101"/>
                  </a:lnTo>
                  <a:lnTo>
                    <a:pt x="897" y="1096"/>
                  </a:lnTo>
                  <a:close/>
                  <a:moveTo>
                    <a:pt x="906" y="1057"/>
                  </a:moveTo>
                  <a:lnTo>
                    <a:pt x="906" y="1081"/>
                  </a:lnTo>
                  <a:lnTo>
                    <a:pt x="909" y="1086"/>
                  </a:lnTo>
                  <a:lnTo>
                    <a:pt x="916" y="1086"/>
                  </a:lnTo>
                  <a:lnTo>
                    <a:pt x="916" y="1072"/>
                  </a:lnTo>
                  <a:lnTo>
                    <a:pt x="918" y="1066"/>
                  </a:lnTo>
                  <a:lnTo>
                    <a:pt x="916" y="1061"/>
                  </a:lnTo>
                  <a:lnTo>
                    <a:pt x="913" y="1057"/>
                  </a:lnTo>
                  <a:lnTo>
                    <a:pt x="906" y="1057"/>
                  </a:lnTo>
                  <a:close/>
                  <a:moveTo>
                    <a:pt x="777" y="1057"/>
                  </a:moveTo>
                  <a:lnTo>
                    <a:pt x="777" y="1076"/>
                  </a:lnTo>
                  <a:lnTo>
                    <a:pt x="787" y="1076"/>
                  </a:lnTo>
                  <a:lnTo>
                    <a:pt x="787" y="1057"/>
                  </a:lnTo>
                  <a:lnTo>
                    <a:pt x="777" y="1057"/>
                  </a:lnTo>
                  <a:close/>
                  <a:moveTo>
                    <a:pt x="319" y="1057"/>
                  </a:moveTo>
                  <a:lnTo>
                    <a:pt x="319" y="1078"/>
                  </a:lnTo>
                  <a:lnTo>
                    <a:pt x="317" y="1088"/>
                  </a:lnTo>
                  <a:lnTo>
                    <a:pt x="317" y="1096"/>
                  </a:lnTo>
                  <a:lnTo>
                    <a:pt x="320" y="1103"/>
                  </a:lnTo>
                  <a:lnTo>
                    <a:pt x="329" y="1106"/>
                  </a:lnTo>
                  <a:lnTo>
                    <a:pt x="327" y="1098"/>
                  </a:lnTo>
                  <a:lnTo>
                    <a:pt x="329" y="1086"/>
                  </a:lnTo>
                  <a:lnTo>
                    <a:pt x="329" y="1066"/>
                  </a:lnTo>
                  <a:lnTo>
                    <a:pt x="325" y="1059"/>
                  </a:lnTo>
                  <a:lnTo>
                    <a:pt x="319" y="1057"/>
                  </a:lnTo>
                  <a:close/>
                  <a:moveTo>
                    <a:pt x="288" y="1047"/>
                  </a:moveTo>
                  <a:lnTo>
                    <a:pt x="288" y="1057"/>
                  </a:lnTo>
                  <a:lnTo>
                    <a:pt x="298" y="1057"/>
                  </a:lnTo>
                  <a:lnTo>
                    <a:pt x="298" y="1047"/>
                  </a:lnTo>
                  <a:lnTo>
                    <a:pt x="288" y="1047"/>
                  </a:lnTo>
                  <a:close/>
                  <a:moveTo>
                    <a:pt x="309" y="1037"/>
                  </a:moveTo>
                  <a:lnTo>
                    <a:pt x="309" y="1047"/>
                  </a:lnTo>
                  <a:lnTo>
                    <a:pt x="319" y="1047"/>
                  </a:lnTo>
                  <a:lnTo>
                    <a:pt x="319" y="1037"/>
                  </a:lnTo>
                  <a:lnTo>
                    <a:pt x="309" y="1037"/>
                  </a:lnTo>
                  <a:close/>
                  <a:moveTo>
                    <a:pt x="258" y="1037"/>
                  </a:moveTo>
                  <a:lnTo>
                    <a:pt x="258" y="1047"/>
                  </a:lnTo>
                  <a:lnTo>
                    <a:pt x="268" y="1047"/>
                  </a:lnTo>
                  <a:lnTo>
                    <a:pt x="268" y="1037"/>
                  </a:lnTo>
                  <a:lnTo>
                    <a:pt x="258" y="1037"/>
                  </a:lnTo>
                  <a:close/>
                  <a:moveTo>
                    <a:pt x="298" y="1006"/>
                  </a:moveTo>
                  <a:lnTo>
                    <a:pt x="298" y="1016"/>
                  </a:lnTo>
                  <a:lnTo>
                    <a:pt x="309" y="1016"/>
                  </a:lnTo>
                  <a:lnTo>
                    <a:pt x="309" y="1006"/>
                  </a:lnTo>
                  <a:lnTo>
                    <a:pt x="298" y="1006"/>
                  </a:lnTo>
                  <a:close/>
                  <a:moveTo>
                    <a:pt x="268" y="996"/>
                  </a:moveTo>
                  <a:lnTo>
                    <a:pt x="268" y="1006"/>
                  </a:lnTo>
                  <a:lnTo>
                    <a:pt x="278" y="1006"/>
                  </a:lnTo>
                  <a:lnTo>
                    <a:pt x="278" y="996"/>
                  </a:lnTo>
                  <a:lnTo>
                    <a:pt x="268" y="996"/>
                  </a:lnTo>
                  <a:close/>
                  <a:moveTo>
                    <a:pt x="816" y="957"/>
                  </a:moveTo>
                  <a:lnTo>
                    <a:pt x="816" y="967"/>
                  </a:lnTo>
                  <a:lnTo>
                    <a:pt x="826" y="967"/>
                  </a:lnTo>
                  <a:lnTo>
                    <a:pt x="826" y="957"/>
                  </a:lnTo>
                  <a:lnTo>
                    <a:pt x="816" y="957"/>
                  </a:lnTo>
                  <a:close/>
                  <a:moveTo>
                    <a:pt x="239" y="837"/>
                  </a:moveTo>
                  <a:lnTo>
                    <a:pt x="239" y="847"/>
                  </a:lnTo>
                  <a:lnTo>
                    <a:pt x="247" y="847"/>
                  </a:lnTo>
                  <a:lnTo>
                    <a:pt x="247" y="837"/>
                  </a:lnTo>
                  <a:lnTo>
                    <a:pt x="239" y="837"/>
                  </a:lnTo>
                  <a:close/>
                  <a:moveTo>
                    <a:pt x="278" y="826"/>
                  </a:moveTo>
                  <a:lnTo>
                    <a:pt x="278" y="830"/>
                  </a:lnTo>
                  <a:lnTo>
                    <a:pt x="276" y="833"/>
                  </a:lnTo>
                  <a:lnTo>
                    <a:pt x="273" y="837"/>
                  </a:lnTo>
                  <a:lnTo>
                    <a:pt x="268" y="837"/>
                  </a:lnTo>
                  <a:lnTo>
                    <a:pt x="268" y="867"/>
                  </a:lnTo>
                  <a:lnTo>
                    <a:pt x="273" y="869"/>
                  </a:lnTo>
                  <a:lnTo>
                    <a:pt x="275" y="869"/>
                  </a:lnTo>
                  <a:lnTo>
                    <a:pt x="278" y="865"/>
                  </a:lnTo>
                  <a:lnTo>
                    <a:pt x="278" y="848"/>
                  </a:lnTo>
                  <a:lnTo>
                    <a:pt x="280" y="847"/>
                  </a:lnTo>
                  <a:lnTo>
                    <a:pt x="298" y="847"/>
                  </a:lnTo>
                  <a:lnTo>
                    <a:pt x="297" y="840"/>
                  </a:lnTo>
                  <a:lnTo>
                    <a:pt x="292" y="833"/>
                  </a:lnTo>
                  <a:lnTo>
                    <a:pt x="286" y="830"/>
                  </a:lnTo>
                  <a:lnTo>
                    <a:pt x="278" y="826"/>
                  </a:lnTo>
                  <a:close/>
                  <a:moveTo>
                    <a:pt x="1016" y="808"/>
                  </a:moveTo>
                  <a:lnTo>
                    <a:pt x="1016" y="818"/>
                  </a:lnTo>
                  <a:lnTo>
                    <a:pt x="1026" y="818"/>
                  </a:lnTo>
                  <a:lnTo>
                    <a:pt x="1026" y="808"/>
                  </a:lnTo>
                  <a:lnTo>
                    <a:pt x="1016" y="808"/>
                  </a:lnTo>
                  <a:close/>
                  <a:moveTo>
                    <a:pt x="857" y="808"/>
                  </a:moveTo>
                  <a:lnTo>
                    <a:pt x="857" y="826"/>
                  </a:lnTo>
                  <a:lnTo>
                    <a:pt x="867" y="826"/>
                  </a:lnTo>
                  <a:lnTo>
                    <a:pt x="867" y="808"/>
                  </a:lnTo>
                  <a:lnTo>
                    <a:pt x="857" y="808"/>
                  </a:lnTo>
                  <a:close/>
                  <a:moveTo>
                    <a:pt x="409" y="797"/>
                  </a:moveTo>
                  <a:lnTo>
                    <a:pt x="409" y="818"/>
                  </a:lnTo>
                  <a:lnTo>
                    <a:pt x="417" y="818"/>
                  </a:lnTo>
                  <a:lnTo>
                    <a:pt x="417" y="797"/>
                  </a:lnTo>
                  <a:lnTo>
                    <a:pt x="409" y="797"/>
                  </a:lnTo>
                  <a:close/>
                  <a:moveTo>
                    <a:pt x="247" y="787"/>
                  </a:moveTo>
                  <a:lnTo>
                    <a:pt x="247" y="797"/>
                  </a:lnTo>
                  <a:lnTo>
                    <a:pt x="258" y="797"/>
                  </a:lnTo>
                  <a:lnTo>
                    <a:pt x="258" y="787"/>
                  </a:lnTo>
                  <a:lnTo>
                    <a:pt x="247" y="787"/>
                  </a:lnTo>
                  <a:close/>
                  <a:moveTo>
                    <a:pt x="203" y="786"/>
                  </a:moveTo>
                  <a:lnTo>
                    <a:pt x="198" y="787"/>
                  </a:lnTo>
                  <a:lnTo>
                    <a:pt x="200" y="791"/>
                  </a:lnTo>
                  <a:lnTo>
                    <a:pt x="200" y="794"/>
                  </a:lnTo>
                  <a:lnTo>
                    <a:pt x="198" y="796"/>
                  </a:lnTo>
                  <a:lnTo>
                    <a:pt x="197" y="796"/>
                  </a:lnTo>
                  <a:lnTo>
                    <a:pt x="193" y="797"/>
                  </a:lnTo>
                  <a:lnTo>
                    <a:pt x="191" y="797"/>
                  </a:lnTo>
                  <a:lnTo>
                    <a:pt x="188" y="801"/>
                  </a:lnTo>
                  <a:lnTo>
                    <a:pt x="188" y="808"/>
                  </a:lnTo>
                  <a:lnTo>
                    <a:pt x="208" y="808"/>
                  </a:lnTo>
                  <a:lnTo>
                    <a:pt x="208" y="791"/>
                  </a:lnTo>
                  <a:lnTo>
                    <a:pt x="207" y="787"/>
                  </a:lnTo>
                  <a:lnTo>
                    <a:pt x="205" y="787"/>
                  </a:lnTo>
                  <a:lnTo>
                    <a:pt x="203" y="786"/>
                  </a:lnTo>
                  <a:close/>
                  <a:moveTo>
                    <a:pt x="247" y="767"/>
                  </a:moveTo>
                  <a:lnTo>
                    <a:pt x="247" y="777"/>
                  </a:lnTo>
                  <a:lnTo>
                    <a:pt x="264" y="777"/>
                  </a:lnTo>
                  <a:lnTo>
                    <a:pt x="268" y="775"/>
                  </a:lnTo>
                  <a:lnTo>
                    <a:pt x="268" y="774"/>
                  </a:lnTo>
                  <a:lnTo>
                    <a:pt x="269" y="772"/>
                  </a:lnTo>
                  <a:lnTo>
                    <a:pt x="268" y="767"/>
                  </a:lnTo>
                  <a:lnTo>
                    <a:pt x="247" y="767"/>
                  </a:lnTo>
                  <a:close/>
                  <a:moveTo>
                    <a:pt x="239" y="747"/>
                  </a:moveTo>
                  <a:lnTo>
                    <a:pt x="225" y="748"/>
                  </a:lnTo>
                  <a:lnTo>
                    <a:pt x="215" y="753"/>
                  </a:lnTo>
                  <a:lnTo>
                    <a:pt x="210" y="764"/>
                  </a:lnTo>
                  <a:lnTo>
                    <a:pt x="208" y="777"/>
                  </a:lnTo>
                  <a:lnTo>
                    <a:pt x="239" y="747"/>
                  </a:lnTo>
                  <a:close/>
                  <a:moveTo>
                    <a:pt x="388" y="736"/>
                  </a:moveTo>
                  <a:lnTo>
                    <a:pt x="388" y="747"/>
                  </a:lnTo>
                  <a:lnTo>
                    <a:pt x="398" y="747"/>
                  </a:lnTo>
                  <a:lnTo>
                    <a:pt x="398" y="736"/>
                  </a:lnTo>
                  <a:lnTo>
                    <a:pt x="388" y="736"/>
                  </a:lnTo>
                  <a:close/>
                  <a:moveTo>
                    <a:pt x="857" y="708"/>
                  </a:moveTo>
                  <a:lnTo>
                    <a:pt x="857" y="718"/>
                  </a:lnTo>
                  <a:lnTo>
                    <a:pt x="867" y="718"/>
                  </a:lnTo>
                  <a:lnTo>
                    <a:pt x="867" y="708"/>
                  </a:lnTo>
                  <a:lnTo>
                    <a:pt x="857" y="708"/>
                  </a:lnTo>
                  <a:close/>
                  <a:moveTo>
                    <a:pt x="996" y="687"/>
                  </a:moveTo>
                  <a:lnTo>
                    <a:pt x="996" y="697"/>
                  </a:lnTo>
                  <a:lnTo>
                    <a:pt x="1006" y="697"/>
                  </a:lnTo>
                  <a:lnTo>
                    <a:pt x="1006" y="687"/>
                  </a:lnTo>
                  <a:lnTo>
                    <a:pt x="996" y="687"/>
                  </a:lnTo>
                  <a:close/>
                  <a:moveTo>
                    <a:pt x="208" y="687"/>
                  </a:moveTo>
                  <a:lnTo>
                    <a:pt x="208" y="697"/>
                  </a:lnTo>
                  <a:lnTo>
                    <a:pt x="219" y="697"/>
                  </a:lnTo>
                  <a:lnTo>
                    <a:pt x="219" y="687"/>
                  </a:lnTo>
                  <a:lnTo>
                    <a:pt x="208" y="687"/>
                  </a:lnTo>
                  <a:close/>
                  <a:moveTo>
                    <a:pt x="1065" y="667"/>
                  </a:moveTo>
                  <a:lnTo>
                    <a:pt x="1065" y="677"/>
                  </a:lnTo>
                  <a:lnTo>
                    <a:pt x="1076" y="677"/>
                  </a:lnTo>
                  <a:lnTo>
                    <a:pt x="1076" y="667"/>
                  </a:lnTo>
                  <a:lnTo>
                    <a:pt x="1065" y="667"/>
                  </a:lnTo>
                  <a:close/>
                  <a:moveTo>
                    <a:pt x="337" y="667"/>
                  </a:moveTo>
                  <a:lnTo>
                    <a:pt x="337" y="677"/>
                  </a:lnTo>
                  <a:lnTo>
                    <a:pt x="348" y="677"/>
                  </a:lnTo>
                  <a:lnTo>
                    <a:pt x="348" y="667"/>
                  </a:lnTo>
                  <a:lnTo>
                    <a:pt x="337" y="667"/>
                  </a:lnTo>
                  <a:close/>
                  <a:moveTo>
                    <a:pt x="229" y="658"/>
                  </a:moveTo>
                  <a:lnTo>
                    <a:pt x="229" y="677"/>
                  </a:lnTo>
                  <a:lnTo>
                    <a:pt x="239" y="677"/>
                  </a:lnTo>
                  <a:lnTo>
                    <a:pt x="239" y="658"/>
                  </a:lnTo>
                  <a:lnTo>
                    <a:pt x="229" y="658"/>
                  </a:lnTo>
                  <a:close/>
                  <a:moveTo>
                    <a:pt x="178" y="658"/>
                  </a:moveTo>
                  <a:lnTo>
                    <a:pt x="178" y="667"/>
                  </a:lnTo>
                  <a:lnTo>
                    <a:pt x="188" y="667"/>
                  </a:lnTo>
                  <a:lnTo>
                    <a:pt x="188" y="658"/>
                  </a:lnTo>
                  <a:lnTo>
                    <a:pt x="178" y="658"/>
                  </a:lnTo>
                  <a:close/>
                  <a:moveTo>
                    <a:pt x="1040" y="646"/>
                  </a:moveTo>
                  <a:lnTo>
                    <a:pt x="1038" y="648"/>
                  </a:lnTo>
                  <a:lnTo>
                    <a:pt x="1038" y="650"/>
                  </a:lnTo>
                  <a:lnTo>
                    <a:pt x="1037" y="651"/>
                  </a:lnTo>
                  <a:lnTo>
                    <a:pt x="1037" y="653"/>
                  </a:lnTo>
                  <a:lnTo>
                    <a:pt x="1035" y="657"/>
                  </a:lnTo>
                  <a:lnTo>
                    <a:pt x="1035" y="658"/>
                  </a:lnTo>
                  <a:lnTo>
                    <a:pt x="1026" y="658"/>
                  </a:lnTo>
                  <a:lnTo>
                    <a:pt x="1026" y="684"/>
                  </a:lnTo>
                  <a:lnTo>
                    <a:pt x="1030" y="687"/>
                  </a:lnTo>
                  <a:lnTo>
                    <a:pt x="1037" y="687"/>
                  </a:lnTo>
                  <a:lnTo>
                    <a:pt x="1035" y="674"/>
                  </a:lnTo>
                  <a:lnTo>
                    <a:pt x="1038" y="663"/>
                  </a:lnTo>
                  <a:lnTo>
                    <a:pt x="1042" y="657"/>
                  </a:lnTo>
                  <a:lnTo>
                    <a:pt x="1047" y="648"/>
                  </a:lnTo>
                  <a:lnTo>
                    <a:pt x="1043" y="646"/>
                  </a:lnTo>
                  <a:lnTo>
                    <a:pt x="1040" y="646"/>
                  </a:lnTo>
                  <a:close/>
                  <a:moveTo>
                    <a:pt x="188" y="628"/>
                  </a:moveTo>
                  <a:lnTo>
                    <a:pt x="188" y="638"/>
                  </a:lnTo>
                  <a:lnTo>
                    <a:pt x="198" y="638"/>
                  </a:lnTo>
                  <a:lnTo>
                    <a:pt x="198" y="628"/>
                  </a:lnTo>
                  <a:lnTo>
                    <a:pt x="188" y="628"/>
                  </a:lnTo>
                  <a:close/>
                  <a:moveTo>
                    <a:pt x="168" y="618"/>
                  </a:moveTo>
                  <a:lnTo>
                    <a:pt x="168" y="628"/>
                  </a:lnTo>
                  <a:lnTo>
                    <a:pt x="178" y="628"/>
                  </a:lnTo>
                  <a:lnTo>
                    <a:pt x="178" y="618"/>
                  </a:lnTo>
                  <a:lnTo>
                    <a:pt x="168" y="618"/>
                  </a:lnTo>
                  <a:close/>
                  <a:moveTo>
                    <a:pt x="1050" y="595"/>
                  </a:moveTo>
                  <a:lnTo>
                    <a:pt x="1047" y="597"/>
                  </a:lnTo>
                  <a:lnTo>
                    <a:pt x="1047" y="604"/>
                  </a:lnTo>
                  <a:lnTo>
                    <a:pt x="1043" y="607"/>
                  </a:lnTo>
                  <a:lnTo>
                    <a:pt x="1042" y="607"/>
                  </a:lnTo>
                  <a:lnTo>
                    <a:pt x="1038" y="609"/>
                  </a:lnTo>
                  <a:lnTo>
                    <a:pt x="1037" y="609"/>
                  </a:lnTo>
                  <a:lnTo>
                    <a:pt x="1035" y="611"/>
                  </a:lnTo>
                  <a:lnTo>
                    <a:pt x="1035" y="614"/>
                  </a:lnTo>
                  <a:lnTo>
                    <a:pt x="1037" y="618"/>
                  </a:lnTo>
                  <a:lnTo>
                    <a:pt x="1057" y="618"/>
                  </a:lnTo>
                  <a:lnTo>
                    <a:pt x="1057" y="604"/>
                  </a:lnTo>
                  <a:lnTo>
                    <a:pt x="1055" y="601"/>
                  </a:lnTo>
                  <a:lnTo>
                    <a:pt x="1055" y="599"/>
                  </a:lnTo>
                  <a:lnTo>
                    <a:pt x="1053" y="597"/>
                  </a:lnTo>
                  <a:lnTo>
                    <a:pt x="1050" y="595"/>
                  </a:lnTo>
                  <a:close/>
                  <a:moveTo>
                    <a:pt x="1065" y="587"/>
                  </a:moveTo>
                  <a:lnTo>
                    <a:pt x="1065" y="618"/>
                  </a:lnTo>
                  <a:lnTo>
                    <a:pt x="1079" y="611"/>
                  </a:lnTo>
                  <a:lnTo>
                    <a:pt x="1087" y="609"/>
                  </a:lnTo>
                  <a:lnTo>
                    <a:pt x="1093" y="604"/>
                  </a:lnTo>
                  <a:lnTo>
                    <a:pt x="1096" y="597"/>
                  </a:lnTo>
                  <a:lnTo>
                    <a:pt x="1086" y="599"/>
                  </a:lnTo>
                  <a:lnTo>
                    <a:pt x="1081" y="597"/>
                  </a:lnTo>
                  <a:lnTo>
                    <a:pt x="1077" y="592"/>
                  </a:lnTo>
                  <a:lnTo>
                    <a:pt x="1072" y="589"/>
                  </a:lnTo>
                  <a:lnTo>
                    <a:pt x="1065" y="587"/>
                  </a:lnTo>
                  <a:close/>
                  <a:moveTo>
                    <a:pt x="936" y="548"/>
                  </a:moveTo>
                  <a:lnTo>
                    <a:pt x="936" y="558"/>
                  </a:lnTo>
                  <a:lnTo>
                    <a:pt x="953" y="558"/>
                  </a:lnTo>
                  <a:lnTo>
                    <a:pt x="958" y="553"/>
                  </a:lnTo>
                  <a:lnTo>
                    <a:pt x="957" y="548"/>
                  </a:lnTo>
                  <a:lnTo>
                    <a:pt x="936" y="548"/>
                  </a:lnTo>
                  <a:close/>
                  <a:moveTo>
                    <a:pt x="178" y="548"/>
                  </a:moveTo>
                  <a:lnTo>
                    <a:pt x="178" y="568"/>
                  </a:lnTo>
                  <a:lnTo>
                    <a:pt x="188" y="568"/>
                  </a:lnTo>
                  <a:lnTo>
                    <a:pt x="188" y="548"/>
                  </a:lnTo>
                  <a:lnTo>
                    <a:pt x="178" y="548"/>
                  </a:lnTo>
                  <a:close/>
                  <a:moveTo>
                    <a:pt x="1069" y="528"/>
                  </a:moveTo>
                  <a:lnTo>
                    <a:pt x="1065" y="531"/>
                  </a:lnTo>
                  <a:lnTo>
                    <a:pt x="1065" y="558"/>
                  </a:lnTo>
                  <a:lnTo>
                    <a:pt x="1070" y="556"/>
                  </a:lnTo>
                  <a:lnTo>
                    <a:pt x="1072" y="558"/>
                  </a:lnTo>
                  <a:lnTo>
                    <a:pt x="1076" y="558"/>
                  </a:lnTo>
                  <a:lnTo>
                    <a:pt x="1076" y="578"/>
                  </a:lnTo>
                  <a:lnTo>
                    <a:pt x="1096" y="578"/>
                  </a:lnTo>
                  <a:lnTo>
                    <a:pt x="1093" y="570"/>
                  </a:lnTo>
                  <a:lnTo>
                    <a:pt x="1081" y="558"/>
                  </a:lnTo>
                  <a:lnTo>
                    <a:pt x="1077" y="551"/>
                  </a:lnTo>
                  <a:lnTo>
                    <a:pt x="1074" y="541"/>
                  </a:lnTo>
                  <a:lnTo>
                    <a:pt x="1076" y="528"/>
                  </a:lnTo>
                  <a:lnTo>
                    <a:pt x="1069" y="528"/>
                  </a:lnTo>
                  <a:close/>
                  <a:moveTo>
                    <a:pt x="159" y="489"/>
                  </a:moveTo>
                  <a:lnTo>
                    <a:pt x="159" y="497"/>
                  </a:lnTo>
                  <a:lnTo>
                    <a:pt x="168" y="497"/>
                  </a:lnTo>
                  <a:lnTo>
                    <a:pt x="168" y="489"/>
                  </a:lnTo>
                  <a:lnTo>
                    <a:pt x="159" y="489"/>
                  </a:lnTo>
                  <a:close/>
                  <a:moveTo>
                    <a:pt x="1086" y="468"/>
                  </a:moveTo>
                  <a:lnTo>
                    <a:pt x="1086" y="478"/>
                  </a:lnTo>
                  <a:lnTo>
                    <a:pt x="1096" y="478"/>
                  </a:lnTo>
                  <a:lnTo>
                    <a:pt x="1096" y="468"/>
                  </a:lnTo>
                  <a:lnTo>
                    <a:pt x="1086" y="468"/>
                  </a:lnTo>
                  <a:close/>
                  <a:moveTo>
                    <a:pt x="1106" y="458"/>
                  </a:moveTo>
                  <a:lnTo>
                    <a:pt x="1106" y="478"/>
                  </a:lnTo>
                  <a:lnTo>
                    <a:pt x="1116" y="478"/>
                  </a:lnTo>
                  <a:lnTo>
                    <a:pt x="1116" y="458"/>
                  </a:lnTo>
                  <a:lnTo>
                    <a:pt x="1106" y="458"/>
                  </a:lnTo>
                  <a:close/>
                  <a:moveTo>
                    <a:pt x="278" y="448"/>
                  </a:moveTo>
                  <a:lnTo>
                    <a:pt x="278" y="458"/>
                  </a:lnTo>
                  <a:lnTo>
                    <a:pt x="288" y="458"/>
                  </a:lnTo>
                  <a:lnTo>
                    <a:pt x="288" y="448"/>
                  </a:lnTo>
                  <a:lnTo>
                    <a:pt x="278" y="448"/>
                  </a:lnTo>
                  <a:close/>
                  <a:moveTo>
                    <a:pt x="129" y="448"/>
                  </a:moveTo>
                  <a:lnTo>
                    <a:pt x="129" y="458"/>
                  </a:lnTo>
                  <a:lnTo>
                    <a:pt x="139" y="458"/>
                  </a:lnTo>
                  <a:lnTo>
                    <a:pt x="139" y="448"/>
                  </a:lnTo>
                  <a:lnTo>
                    <a:pt x="129" y="448"/>
                  </a:lnTo>
                  <a:close/>
                  <a:moveTo>
                    <a:pt x="139" y="419"/>
                  </a:moveTo>
                  <a:lnTo>
                    <a:pt x="139" y="427"/>
                  </a:lnTo>
                  <a:lnTo>
                    <a:pt x="149" y="427"/>
                  </a:lnTo>
                  <a:lnTo>
                    <a:pt x="149" y="419"/>
                  </a:lnTo>
                  <a:lnTo>
                    <a:pt x="139" y="419"/>
                  </a:lnTo>
                  <a:close/>
                  <a:moveTo>
                    <a:pt x="278" y="409"/>
                  </a:moveTo>
                  <a:lnTo>
                    <a:pt x="278" y="419"/>
                  </a:lnTo>
                  <a:lnTo>
                    <a:pt x="288" y="419"/>
                  </a:lnTo>
                  <a:lnTo>
                    <a:pt x="288" y="409"/>
                  </a:lnTo>
                  <a:lnTo>
                    <a:pt x="278" y="409"/>
                  </a:lnTo>
                  <a:close/>
                  <a:moveTo>
                    <a:pt x="1116" y="378"/>
                  </a:moveTo>
                  <a:lnTo>
                    <a:pt x="1116" y="388"/>
                  </a:lnTo>
                  <a:lnTo>
                    <a:pt x="1126" y="388"/>
                  </a:lnTo>
                  <a:lnTo>
                    <a:pt x="1126" y="378"/>
                  </a:lnTo>
                  <a:lnTo>
                    <a:pt x="1116" y="378"/>
                  </a:lnTo>
                  <a:close/>
                  <a:moveTo>
                    <a:pt x="98" y="378"/>
                  </a:moveTo>
                  <a:lnTo>
                    <a:pt x="98" y="388"/>
                  </a:lnTo>
                  <a:lnTo>
                    <a:pt x="108" y="388"/>
                  </a:lnTo>
                  <a:lnTo>
                    <a:pt x="108" y="378"/>
                  </a:lnTo>
                  <a:lnTo>
                    <a:pt x="98" y="378"/>
                  </a:lnTo>
                  <a:close/>
                  <a:moveTo>
                    <a:pt x="1057" y="337"/>
                  </a:moveTo>
                  <a:lnTo>
                    <a:pt x="1057" y="348"/>
                  </a:lnTo>
                  <a:lnTo>
                    <a:pt x="1065" y="348"/>
                  </a:lnTo>
                  <a:lnTo>
                    <a:pt x="1065" y="337"/>
                  </a:lnTo>
                  <a:lnTo>
                    <a:pt x="1057" y="337"/>
                  </a:lnTo>
                  <a:close/>
                  <a:moveTo>
                    <a:pt x="996" y="309"/>
                  </a:moveTo>
                  <a:lnTo>
                    <a:pt x="996" y="329"/>
                  </a:lnTo>
                  <a:lnTo>
                    <a:pt x="1006" y="329"/>
                  </a:lnTo>
                  <a:lnTo>
                    <a:pt x="1006" y="309"/>
                  </a:lnTo>
                  <a:lnTo>
                    <a:pt x="996" y="309"/>
                  </a:lnTo>
                  <a:close/>
                  <a:moveTo>
                    <a:pt x="1065" y="278"/>
                  </a:moveTo>
                  <a:lnTo>
                    <a:pt x="1065" y="298"/>
                  </a:lnTo>
                  <a:lnTo>
                    <a:pt x="1076" y="298"/>
                  </a:lnTo>
                  <a:lnTo>
                    <a:pt x="1076" y="278"/>
                  </a:lnTo>
                  <a:lnTo>
                    <a:pt x="1065" y="278"/>
                  </a:lnTo>
                  <a:close/>
                  <a:moveTo>
                    <a:pt x="98" y="278"/>
                  </a:moveTo>
                  <a:lnTo>
                    <a:pt x="98" y="288"/>
                  </a:lnTo>
                  <a:lnTo>
                    <a:pt x="108" y="288"/>
                  </a:lnTo>
                  <a:lnTo>
                    <a:pt x="108" y="278"/>
                  </a:lnTo>
                  <a:lnTo>
                    <a:pt x="98" y="278"/>
                  </a:lnTo>
                  <a:close/>
                  <a:moveTo>
                    <a:pt x="1145" y="258"/>
                  </a:moveTo>
                  <a:lnTo>
                    <a:pt x="1149" y="266"/>
                  </a:lnTo>
                  <a:lnTo>
                    <a:pt x="1159" y="276"/>
                  </a:lnTo>
                  <a:lnTo>
                    <a:pt x="1165" y="278"/>
                  </a:lnTo>
                  <a:lnTo>
                    <a:pt x="1165" y="258"/>
                  </a:lnTo>
                  <a:lnTo>
                    <a:pt x="1145" y="258"/>
                  </a:lnTo>
                  <a:close/>
                  <a:moveTo>
                    <a:pt x="1037" y="258"/>
                  </a:moveTo>
                  <a:lnTo>
                    <a:pt x="1037" y="309"/>
                  </a:lnTo>
                  <a:lnTo>
                    <a:pt x="1045" y="300"/>
                  </a:lnTo>
                  <a:lnTo>
                    <a:pt x="1050" y="287"/>
                  </a:lnTo>
                  <a:lnTo>
                    <a:pt x="1053" y="273"/>
                  </a:lnTo>
                  <a:lnTo>
                    <a:pt x="1057" y="258"/>
                  </a:lnTo>
                  <a:lnTo>
                    <a:pt x="1037" y="258"/>
                  </a:lnTo>
                  <a:close/>
                  <a:moveTo>
                    <a:pt x="1086" y="239"/>
                  </a:moveTo>
                  <a:lnTo>
                    <a:pt x="1086" y="264"/>
                  </a:lnTo>
                  <a:lnTo>
                    <a:pt x="1089" y="268"/>
                  </a:lnTo>
                  <a:lnTo>
                    <a:pt x="1096" y="268"/>
                  </a:lnTo>
                  <a:lnTo>
                    <a:pt x="1096" y="242"/>
                  </a:lnTo>
                  <a:lnTo>
                    <a:pt x="1093" y="239"/>
                  </a:lnTo>
                  <a:lnTo>
                    <a:pt x="1086" y="239"/>
                  </a:lnTo>
                  <a:close/>
                  <a:moveTo>
                    <a:pt x="69" y="239"/>
                  </a:moveTo>
                  <a:lnTo>
                    <a:pt x="69" y="249"/>
                  </a:lnTo>
                  <a:lnTo>
                    <a:pt x="79" y="249"/>
                  </a:lnTo>
                  <a:lnTo>
                    <a:pt x="79" y="239"/>
                  </a:lnTo>
                  <a:lnTo>
                    <a:pt x="69" y="239"/>
                  </a:lnTo>
                  <a:close/>
                  <a:moveTo>
                    <a:pt x="1096" y="219"/>
                  </a:moveTo>
                  <a:lnTo>
                    <a:pt x="1096" y="229"/>
                  </a:lnTo>
                  <a:lnTo>
                    <a:pt x="1106" y="229"/>
                  </a:lnTo>
                  <a:lnTo>
                    <a:pt x="1106" y="219"/>
                  </a:lnTo>
                  <a:lnTo>
                    <a:pt x="1096" y="219"/>
                  </a:lnTo>
                  <a:close/>
                  <a:moveTo>
                    <a:pt x="1206" y="198"/>
                  </a:moveTo>
                  <a:lnTo>
                    <a:pt x="1199" y="200"/>
                  </a:lnTo>
                  <a:lnTo>
                    <a:pt x="1194" y="203"/>
                  </a:lnTo>
                  <a:lnTo>
                    <a:pt x="1191" y="208"/>
                  </a:lnTo>
                  <a:lnTo>
                    <a:pt x="1186" y="210"/>
                  </a:lnTo>
                  <a:lnTo>
                    <a:pt x="1176" y="208"/>
                  </a:lnTo>
                  <a:lnTo>
                    <a:pt x="1176" y="229"/>
                  </a:lnTo>
                  <a:lnTo>
                    <a:pt x="1188" y="227"/>
                  </a:lnTo>
                  <a:lnTo>
                    <a:pt x="1198" y="222"/>
                  </a:lnTo>
                  <a:lnTo>
                    <a:pt x="1206" y="220"/>
                  </a:lnTo>
                  <a:lnTo>
                    <a:pt x="1215" y="222"/>
                  </a:lnTo>
                  <a:lnTo>
                    <a:pt x="1225" y="229"/>
                  </a:lnTo>
                  <a:lnTo>
                    <a:pt x="1223" y="220"/>
                  </a:lnTo>
                  <a:lnTo>
                    <a:pt x="1220" y="215"/>
                  </a:lnTo>
                  <a:lnTo>
                    <a:pt x="1213" y="212"/>
                  </a:lnTo>
                  <a:lnTo>
                    <a:pt x="1208" y="207"/>
                  </a:lnTo>
                  <a:lnTo>
                    <a:pt x="1206" y="198"/>
                  </a:lnTo>
                  <a:close/>
                  <a:moveTo>
                    <a:pt x="1106" y="198"/>
                  </a:moveTo>
                  <a:lnTo>
                    <a:pt x="1106" y="208"/>
                  </a:lnTo>
                  <a:lnTo>
                    <a:pt x="1116" y="208"/>
                  </a:lnTo>
                  <a:lnTo>
                    <a:pt x="1116" y="198"/>
                  </a:lnTo>
                  <a:lnTo>
                    <a:pt x="1106" y="198"/>
                  </a:lnTo>
                  <a:close/>
                  <a:moveTo>
                    <a:pt x="1155" y="188"/>
                  </a:moveTo>
                  <a:lnTo>
                    <a:pt x="1155" y="198"/>
                  </a:lnTo>
                  <a:lnTo>
                    <a:pt x="1165" y="198"/>
                  </a:lnTo>
                  <a:lnTo>
                    <a:pt x="1165" y="188"/>
                  </a:lnTo>
                  <a:lnTo>
                    <a:pt x="1155" y="188"/>
                  </a:lnTo>
                  <a:close/>
                  <a:moveTo>
                    <a:pt x="1216" y="178"/>
                  </a:moveTo>
                  <a:lnTo>
                    <a:pt x="1216" y="188"/>
                  </a:lnTo>
                  <a:lnTo>
                    <a:pt x="1225" y="188"/>
                  </a:lnTo>
                  <a:lnTo>
                    <a:pt x="1225" y="178"/>
                  </a:lnTo>
                  <a:lnTo>
                    <a:pt x="1216" y="178"/>
                  </a:lnTo>
                  <a:close/>
                  <a:moveTo>
                    <a:pt x="79" y="178"/>
                  </a:moveTo>
                  <a:lnTo>
                    <a:pt x="79" y="198"/>
                  </a:lnTo>
                  <a:lnTo>
                    <a:pt x="90" y="198"/>
                  </a:lnTo>
                  <a:lnTo>
                    <a:pt x="90" y="178"/>
                  </a:lnTo>
                  <a:lnTo>
                    <a:pt x="79" y="178"/>
                  </a:lnTo>
                  <a:close/>
                  <a:moveTo>
                    <a:pt x="1206" y="159"/>
                  </a:moveTo>
                  <a:lnTo>
                    <a:pt x="1206" y="169"/>
                  </a:lnTo>
                  <a:lnTo>
                    <a:pt x="1216" y="169"/>
                  </a:lnTo>
                  <a:lnTo>
                    <a:pt x="1216" y="159"/>
                  </a:lnTo>
                  <a:lnTo>
                    <a:pt x="1206" y="159"/>
                  </a:lnTo>
                  <a:close/>
                  <a:moveTo>
                    <a:pt x="1065" y="139"/>
                  </a:moveTo>
                  <a:lnTo>
                    <a:pt x="1067" y="164"/>
                  </a:lnTo>
                  <a:lnTo>
                    <a:pt x="1069" y="186"/>
                  </a:lnTo>
                  <a:lnTo>
                    <a:pt x="1070" y="203"/>
                  </a:lnTo>
                  <a:lnTo>
                    <a:pt x="1069" y="220"/>
                  </a:lnTo>
                  <a:lnTo>
                    <a:pt x="1065" y="239"/>
                  </a:lnTo>
                  <a:lnTo>
                    <a:pt x="1072" y="239"/>
                  </a:lnTo>
                  <a:lnTo>
                    <a:pt x="1076" y="236"/>
                  </a:lnTo>
                  <a:lnTo>
                    <a:pt x="1076" y="234"/>
                  </a:lnTo>
                  <a:lnTo>
                    <a:pt x="1077" y="230"/>
                  </a:lnTo>
                  <a:lnTo>
                    <a:pt x="1077" y="229"/>
                  </a:lnTo>
                  <a:lnTo>
                    <a:pt x="1079" y="227"/>
                  </a:lnTo>
                  <a:lnTo>
                    <a:pt x="1082" y="227"/>
                  </a:lnTo>
                  <a:lnTo>
                    <a:pt x="1086" y="229"/>
                  </a:lnTo>
                  <a:lnTo>
                    <a:pt x="1086" y="198"/>
                  </a:lnTo>
                  <a:lnTo>
                    <a:pt x="1093" y="197"/>
                  </a:lnTo>
                  <a:lnTo>
                    <a:pt x="1098" y="193"/>
                  </a:lnTo>
                  <a:lnTo>
                    <a:pt x="1101" y="190"/>
                  </a:lnTo>
                  <a:lnTo>
                    <a:pt x="1106" y="186"/>
                  </a:lnTo>
                  <a:lnTo>
                    <a:pt x="1116" y="188"/>
                  </a:lnTo>
                  <a:lnTo>
                    <a:pt x="1116" y="169"/>
                  </a:lnTo>
                  <a:lnTo>
                    <a:pt x="1106" y="168"/>
                  </a:lnTo>
                  <a:lnTo>
                    <a:pt x="1101" y="169"/>
                  </a:lnTo>
                  <a:lnTo>
                    <a:pt x="1096" y="173"/>
                  </a:lnTo>
                  <a:lnTo>
                    <a:pt x="1091" y="178"/>
                  </a:lnTo>
                  <a:lnTo>
                    <a:pt x="1086" y="180"/>
                  </a:lnTo>
                  <a:lnTo>
                    <a:pt x="1076" y="178"/>
                  </a:lnTo>
                  <a:lnTo>
                    <a:pt x="1076" y="168"/>
                  </a:lnTo>
                  <a:lnTo>
                    <a:pt x="1077" y="161"/>
                  </a:lnTo>
                  <a:lnTo>
                    <a:pt x="1084" y="156"/>
                  </a:lnTo>
                  <a:lnTo>
                    <a:pt x="1089" y="152"/>
                  </a:lnTo>
                  <a:lnTo>
                    <a:pt x="1094" y="146"/>
                  </a:lnTo>
                  <a:lnTo>
                    <a:pt x="1096" y="139"/>
                  </a:lnTo>
                  <a:lnTo>
                    <a:pt x="1089" y="139"/>
                  </a:lnTo>
                  <a:lnTo>
                    <a:pt x="1086" y="142"/>
                  </a:lnTo>
                  <a:lnTo>
                    <a:pt x="1084" y="146"/>
                  </a:lnTo>
                  <a:lnTo>
                    <a:pt x="1081" y="149"/>
                  </a:lnTo>
                  <a:lnTo>
                    <a:pt x="1079" y="149"/>
                  </a:lnTo>
                  <a:lnTo>
                    <a:pt x="1076" y="146"/>
                  </a:lnTo>
                  <a:lnTo>
                    <a:pt x="1076" y="142"/>
                  </a:lnTo>
                  <a:lnTo>
                    <a:pt x="1072" y="139"/>
                  </a:lnTo>
                  <a:lnTo>
                    <a:pt x="1065" y="139"/>
                  </a:lnTo>
                  <a:close/>
                  <a:moveTo>
                    <a:pt x="69" y="129"/>
                  </a:moveTo>
                  <a:lnTo>
                    <a:pt x="69" y="139"/>
                  </a:lnTo>
                  <a:lnTo>
                    <a:pt x="79" y="139"/>
                  </a:lnTo>
                  <a:lnTo>
                    <a:pt x="79" y="129"/>
                  </a:lnTo>
                  <a:lnTo>
                    <a:pt x="69" y="129"/>
                  </a:lnTo>
                  <a:close/>
                  <a:moveTo>
                    <a:pt x="1255" y="88"/>
                  </a:moveTo>
                  <a:lnTo>
                    <a:pt x="1255" y="98"/>
                  </a:lnTo>
                  <a:lnTo>
                    <a:pt x="1266" y="98"/>
                  </a:lnTo>
                  <a:lnTo>
                    <a:pt x="1266" y="88"/>
                  </a:lnTo>
                  <a:lnTo>
                    <a:pt x="1255" y="88"/>
                  </a:lnTo>
                  <a:close/>
                  <a:moveTo>
                    <a:pt x="1305" y="69"/>
                  </a:moveTo>
                  <a:lnTo>
                    <a:pt x="1276" y="98"/>
                  </a:lnTo>
                  <a:lnTo>
                    <a:pt x="1286" y="100"/>
                  </a:lnTo>
                  <a:lnTo>
                    <a:pt x="1291" y="98"/>
                  </a:lnTo>
                  <a:lnTo>
                    <a:pt x="1294" y="93"/>
                  </a:lnTo>
                  <a:lnTo>
                    <a:pt x="1298" y="91"/>
                  </a:lnTo>
                  <a:lnTo>
                    <a:pt x="1305" y="90"/>
                  </a:lnTo>
                  <a:lnTo>
                    <a:pt x="1305" y="69"/>
                  </a:lnTo>
                  <a:close/>
                  <a:moveTo>
                    <a:pt x="1196" y="69"/>
                  </a:moveTo>
                  <a:lnTo>
                    <a:pt x="1196" y="95"/>
                  </a:lnTo>
                  <a:lnTo>
                    <a:pt x="1199" y="98"/>
                  </a:lnTo>
                  <a:lnTo>
                    <a:pt x="1206" y="98"/>
                  </a:lnTo>
                  <a:lnTo>
                    <a:pt x="1206" y="73"/>
                  </a:lnTo>
                  <a:lnTo>
                    <a:pt x="1203" y="69"/>
                  </a:lnTo>
                  <a:lnTo>
                    <a:pt x="1196" y="69"/>
                  </a:lnTo>
                  <a:close/>
                  <a:moveTo>
                    <a:pt x="1076" y="59"/>
                  </a:moveTo>
                  <a:lnTo>
                    <a:pt x="1076" y="98"/>
                  </a:lnTo>
                  <a:lnTo>
                    <a:pt x="1086" y="98"/>
                  </a:lnTo>
                  <a:lnTo>
                    <a:pt x="1086" y="59"/>
                  </a:lnTo>
                  <a:lnTo>
                    <a:pt x="1076" y="59"/>
                  </a:lnTo>
                  <a:close/>
                  <a:moveTo>
                    <a:pt x="159" y="59"/>
                  </a:moveTo>
                  <a:lnTo>
                    <a:pt x="159" y="69"/>
                  </a:lnTo>
                  <a:lnTo>
                    <a:pt x="168" y="69"/>
                  </a:lnTo>
                  <a:lnTo>
                    <a:pt x="168" y="59"/>
                  </a:lnTo>
                  <a:lnTo>
                    <a:pt x="159" y="59"/>
                  </a:lnTo>
                  <a:close/>
                  <a:moveTo>
                    <a:pt x="139" y="59"/>
                  </a:moveTo>
                  <a:lnTo>
                    <a:pt x="139" y="69"/>
                  </a:lnTo>
                  <a:lnTo>
                    <a:pt x="149" y="69"/>
                  </a:lnTo>
                  <a:lnTo>
                    <a:pt x="149" y="59"/>
                  </a:lnTo>
                  <a:lnTo>
                    <a:pt x="139" y="59"/>
                  </a:lnTo>
                  <a:close/>
                  <a:moveTo>
                    <a:pt x="1165" y="49"/>
                  </a:moveTo>
                  <a:lnTo>
                    <a:pt x="1165" y="59"/>
                  </a:lnTo>
                  <a:lnTo>
                    <a:pt x="1182" y="59"/>
                  </a:lnTo>
                  <a:lnTo>
                    <a:pt x="1188" y="54"/>
                  </a:lnTo>
                  <a:lnTo>
                    <a:pt x="1186" y="49"/>
                  </a:lnTo>
                  <a:lnTo>
                    <a:pt x="1165" y="49"/>
                  </a:lnTo>
                  <a:close/>
                  <a:moveTo>
                    <a:pt x="1216" y="39"/>
                  </a:moveTo>
                  <a:lnTo>
                    <a:pt x="1216" y="59"/>
                  </a:lnTo>
                  <a:lnTo>
                    <a:pt x="1225" y="59"/>
                  </a:lnTo>
                  <a:lnTo>
                    <a:pt x="1225" y="39"/>
                  </a:lnTo>
                  <a:lnTo>
                    <a:pt x="1216" y="39"/>
                  </a:lnTo>
                  <a:close/>
                  <a:moveTo>
                    <a:pt x="1096" y="10"/>
                  </a:moveTo>
                  <a:lnTo>
                    <a:pt x="1104" y="13"/>
                  </a:lnTo>
                  <a:lnTo>
                    <a:pt x="1111" y="18"/>
                  </a:lnTo>
                  <a:lnTo>
                    <a:pt x="1116" y="23"/>
                  </a:lnTo>
                  <a:lnTo>
                    <a:pt x="1121" y="27"/>
                  </a:lnTo>
                  <a:lnTo>
                    <a:pt x="1128" y="25"/>
                  </a:lnTo>
                  <a:lnTo>
                    <a:pt x="1137" y="18"/>
                  </a:lnTo>
                  <a:lnTo>
                    <a:pt x="1137" y="39"/>
                  </a:lnTo>
                  <a:lnTo>
                    <a:pt x="1116" y="39"/>
                  </a:lnTo>
                  <a:lnTo>
                    <a:pt x="1115" y="30"/>
                  </a:lnTo>
                  <a:lnTo>
                    <a:pt x="1109" y="27"/>
                  </a:lnTo>
                  <a:lnTo>
                    <a:pt x="1103" y="22"/>
                  </a:lnTo>
                  <a:lnTo>
                    <a:pt x="1098" y="18"/>
                  </a:lnTo>
                  <a:lnTo>
                    <a:pt x="1096" y="10"/>
                  </a:lnTo>
                  <a:close/>
                  <a:moveTo>
                    <a:pt x="208" y="0"/>
                  </a:moveTo>
                  <a:lnTo>
                    <a:pt x="205" y="15"/>
                  </a:lnTo>
                  <a:lnTo>
                    <a:pt x="200" y="30"/>
                  </a:lnTo>
                  <a:lnTo>
                    <a:pt x="191" y="42"/>
                  </a:lnTo>
                  <a:lnTo>
                    <a:pt x="178" y="49"/>
                  </a:lnTo>
                  <a:lnTo>
                    <a:pt x="183" y="57"/>
                  </a:lnTo>
                  <a:lnTo>
                    <a:pt x="188" y="68"/>
                  </a:lnTo>
                  <a:lnTo>
                    <a:pt x="190" y="78"/>
                  </a:lnTo>
                  <a:lnTo>
                    <a:pt x="188" y="93"/>
                  </a:lnTo>
                  <a:lnTo>
                    <a:pt x="202" y="107"/>
                  </a:lnTo>
                  <a:lnTo>
                    <a:pt x="210" y="125"/>
                  </a:lnTo>
                  <a:lnTo>
                    <a:pt x="215" y="146"/>
                  </a:lnTo>
                  <a:lnTo>
                    <a:pt x="219" y="169"/>
                  </a:lnTo>
                  <a:lnTo>
                    <a:pt x="198" y="169"/>
                  </a:lnTo>
                  <a:lnTo>
                    <a:pt x="198" y="188"/>
                  </a:lnTo>
                  <a:lnTo>
                    <a:pt x="207" y="186"/>
                  </a:lnTo>
                  <a:lnTo>
                    <a:pt x="212" y="181"/>
                  </a:lnTo>
                  <a:lnTo>
                    <a:pt x="215" y="176"/>
                  </a:lnTo>
                  <a:lnTo>
                    <a:pt x="220" y="171"/>
                  </a:lnTo>
                  <a:lnTo>
                    <a:pt x="229" y="169"/>
                  </a:lnTo>
                  <a:lnTo>
                    <a:pt x="230" y="188"/>
                  </a:lnTo>
                  <a:lnTo>
                    <a:pt x="234" y="200"/>
                  </a:lnTo>
                  <a:lnTo>
                    <a:pt x="236" y="210"/>
                  </a:lnTo>
                  <a:lnTo>
                    <a:pt x="234" y="222"/>
                  </a:lnTo>
                  <a:lnTo>
                    <a:pt x="229" y="239"/>
                  </a:lnTo>
                  <a:lnTo>
                    <a:pt x="236" y="239"/>
                  </a:lnTo>
                  <a:lnTo>
                    <a:pt x="237" y="237"/>
                  </a:lnTo>
                  <a:lnTo>
                    <a:pt x="237" y="236"/>
                  </a:lnTo>
                  <a:lnTo>
                    <a:pt x="239" y="234"/>
                  </a:lnTo>
                  <a:lnTo>
                    <a:pt x="239" y="229"/>
                  </a:lnTo>
                  <a:lnTo>
                    <a:pt x="241" y="227"/>
                  </a:lnTo>
                  <a:lnTo>
                    <a:pt x="244" y="227"/>
                  </a:lnTo>
                  <a:lnTo>
                    <a:pt x="247" y="229"/>
                  </a:lnTo>
                  <a:lnTo>
                    <a:pt x="247" y="244"/>
                  </a:lnTo>
                  <a:lnTo>
                    <a:pt x="253" y="258"/>
                  </a:lnTo>
                  <a:lnTo>
                    <a:pt x="259" y="266"/>
                  </a:lnTo>
                  <a:lnTo>
                    <a:pt x="268" y="276"/>
                  </a:lnTo>
                  <a:lnTo>
                    <a:pt x="273" y="287"/>
                  </a:lnTo>
                  <a:lnTo>
                    <a:pt x="278" y="298"/>
                  </a:lnTo>
                  <a:lnTo>
                    <a:pt x="271" y="309"/>
                  </a:lnTo>
                  <a:lnTo>
                    <a:pt x="269" y="322"/>
                  </a:lnTo>
                  <a:lnTo>
                    <a:pt x="271" y="336"/>
                  </a:lnTo>
                  <a:lnTo>
                    <a:pt x="275" y="348"/>
                  </a:lnTo>
                  <a:lnTo>
                    <a:pt x="285" y="356"/>
                  </a:lnTo>
                  <a:lnTo>
                    <a:pt x="298" y="358"/>
                  </a:lnTo>
                  <a:lnTo>
                    <a:pt x="298" y="363"/>
                  </a:lnTo>
                  <a:lnTo>
                    <a:pt x="297" y="366"/>
                  </a:lnTo>
                  <a:lnTo>
                    <a:pt x="290" y="373"/>
                  </a:lnTo>
                  <a:lnTo>
                    <a:pt x="283" y="376"/>
                  </a:lnTo>
                  <a:lnTo>
                    <a:pt x="280" y="380"/>
                  </a:lnTo>
                  <a:lnTo>
                    <a:pt x="278" y="383"/>
                  </a:lnTo>
                  <a:lnTo>
                    <a:pt x="288" y="388"/>
                  </a:lnTo>
                  <a:lnTo>
                    <a:pt x="293" y="399"/>
                  </a:lnTo>
                  <a:lnTo>
                    <a:pt x="297" y="410"/>
                  </a:lnTo>
                  <a:lnTo>
                    <a:pt x="300" y="421"/>
                  </a:lnTo>
                  <a:lnTo>
                    <a:pt x="309" y="427"/>
                  </a:lnTo>
                  <a:lnTo>
                    <a:pt x="310" y="431"/>
                  </a:lnTo>
                  <a:lnTo>
                    <a:pt x="310" y="434"/>
                  </a:lnTo>
                  <a:lnTo>
                    <a:pt x="307" y="438"/>
                  </a:lnTo>
                  <a:lnTo>
                    <a:pt x="305" y="438"/>
                  </a:lnTo>
                  <a:lnTo>
                    <a:pt x="302" y="439"/>
                  </a:lnTo>
                  <a:lnTo>
                    <a:pt x="300" y="439"/>
                  </a:lnTo>
                  <a:lnTo>
                    <a:pt x="298" y="441"/>
                  </a:lnTo>
                  <a:lnTo>
                    <a:pt x="297" y="441"/>
                  </a:lnTo>
                  <a:lnTo>
                    <a:pt x="297" y="444"/>
                  </a:lnTo>
                  <a:lnTo>
                    <a:pt x="298" y="448"/>
                  </a:lnTo>
                  <a:lnTo>
                    <a:pt x="309" y="466"/>
                  </a:lnTo>
                  <a:lnTo>
                    <a:pt x="315" y="485"/>
                  </a:lnTo>
                  <a:lnTo>
                    <a:pt x="315" y="505"/>
                  </a:lnTo>
                  <a:lnTo>
                    <a:pt x="309" y="528"/>
                  </a:lnTo>
                  <a:lnTo>
                    <a:pt x="312" y="529"/>
                  </a:lnTo>
                  <a:lnTo>
                    <a:pt x="315" y="529"/>
                  </a:lnTo>
                  <a:lnTo>
                    <a:pt x="317" y="528"/>
                  </a:lnTo>
                  <a:lnTo>
                    <a:pt x="317" y="526"/>
                  </a:lnTo>
                  <a:lnTo>
                    <a:pt x="319" y="522"/>
                  </a:lnTo>
                  <a:lnTo>
                    <a:pt x="319" y="521"/>
                  </a:lnTo>
                  <a:lnTo>
                    <a:pt x="322" y="517"/>
                  </a:lnTo>
                  <a:lnTo>
                    <a:pt x="329" y="517"/>
                  </a:lnTo>
                  <a:lnTo>
                    <a:pt x="331" y="534"/>
                  </a:lnTo>
                  <a:lnTo>
                    <a:pt x="337" y="548"/>
                  </a:lnTo>
                  <a:lnTo>
                    <a:pt x="348" y="558"/>
                  </a:lnTo>
                  <a:lnTo>
                    <a:pt x="341" y="572"/>
                  </a:lnTo>
                  <a:lnTo>
                    <a:pt x="337" y="587"/>
                  </a:lnTo>
                  <a:lnTo>
                    <a:pt x="337" y="607"/>
                  </a:lnTo>
                  <a:lnTo>
                    <a:pt x="341" y="609"/>
                  </a:lnTo>
                  <a:lnTo>
                    <a:pt x="344" y="609"/>
                  </a:lnTo>
                  <a:lnTo>
                    <a:pt x="348" y="606"/>
                  </a:lnTo>
                  <a:lnTo>
                    <a:pt x="348" y="604"/>
                  </a:lnTo>
                  <a:lnTo>
                    <a:pt x="349" y="602"/>
                  </a:lnTo>
                  <a:lnTo>
                    <a:pt x="349" y="599"/>
                  </a:lnTo>
                  <a:lnTo>
                    <a:pt x="351" y="597"/>
                  </a:lnTo>
                  <a:lnTo>
                    <a:pt x="358" y="597"/>
                  </a:lnTo>
                  <a:lnTo>
                    <a:pt x="356" y="611"/>
                  </a:lnTo>
                  <a:lnTo>
                    <a:pt x="358" y="621"/>
                  </a:lnTo>
                  <a:lnTo>
                    <a:pt x="368" y="635"/>
                  </a:lnTo>
                  <a:lnTo>
                    <a:pt x="375" y="640"/>
                  </a:lnTo>
                  <a:lnTo>
                    <a:pt x="378" y="648"/>
                  </a:lnTo>
                  <a:lnTo>
                    <a:pt x="358" y="648"/>
                  </a:lnTo>
                  <a:lnTo>
                    <a:pt x="359" y="662"/>
                  </a:lnTo>
                  <a:lnTo>
                    <a:pt x="365" y="670"/>
                  </a:lnTo>
                  <a:lnTo>
                    <a:pt x="375" y="675"/>
                  </a:lnTo>
                  <a:lnTo>
                    <a:pt x="388" y="677"/>
                  </a:lnTo>
                  <a:lnTo>
                    <a:pt x="388" y="680"/>
                  </a:lnTo>
                  <a:lnTo>
                    <a:pt x="387" y="684"/>
                  </a:lnTo>
                  <a:lnTo>
                    <a:pt x="387" y="685"/>
                  </a:lnTo>
                  <a:lnTo>
                    <a:pt x="383" y="685"/>
                  </a:lnTo>
                  <a:lnTo>
                    <a:pt x="381" y="687"/>
                  </a:lnTo>
                  <a:lnTo>
                    <a:pt x="380" y="687"/>
                  </a:lnTo>
                  <a:lnTo>
                    <a:pt x="378" y="689"/>
                  </a:lnTo>
                  <a:lnTo>
                    <a:pt x="378" y="692"/>
                  </a:lnTo>
                  <a:lnTo>
                    <a:pt x="380" y="696"/>
                  </a:lnTo>
                  <a:lnTo>
                    <a:pt x="383" y="699"/>
                  </a:lnTo>
                  <a:lnTo>
                    <a:pt x="387" y="696"/>
                  </a:lnTo>
                  <a:lnTo>
                    <a:pt x="387" y="692"/>
                  </a:lnTo>
                  <a:lnTo>
                    <a:pt x="392" y="687"/>
                  </a:lnTo>
                  <a:lnTo>
                    <a:pt x="395" y="685"/>
                  </a:lnTo>
                  <a:lnTo>
                    <a:pt x="398" y="687"/>
                  </a:lnTo>
                  <a:lnTo>
                    <a:pt x="400" y="706"/>
                  </a:lnTo>
                  <a:lnTo>
                    <a:pt x="404" y="723"/>
                  </a:lnTo>
                  <a:lnTo>
                    <a:pt x="409" y="738"/>
                  </a:lnTo>
                  <a:lnTo>
                    <a:pt x="415" y="750"/>
                  </a:lnTo>
                  <a:lnTo>
                    <a:pt x="427" y="757"/>
                  </a:lnTo>
                  <a:lnTo>
                    <a:pt x="429" y="789"/>
                  </a:lnTo>
                  <a:lnTo>
                    <a:pt x="426" y="814"/>
                  </a:lnTo>
                  <a:lnTo>
                    <a:pt x="419" y="838"/>
                  </a:lnTo>
                  <a:lnTo>
                    <a:pt x="409" y="859"/>
                  </a:lnTo>
                  <a:lnTo>
                    <a:pt x="398" y="877"/>
                  </a:lnTo>
                  <a:lnTo>
                    <a:pt x="407" y="876"/>
                  </a:lnTo>
                  <a:lnTo>
                    <a:pt x="410" y="870"/>
                  </a:lnTo>
                  <a:lnTo>
                    <a:pt x="415" y="864"/>
                  </a:lnTo>
                  <a:lnTo>
                    <a:pt x="419" y="859"/>
                  </a:lnTo>
                  <a:lnTo>
                    <a:pt x="427" y="857"/>
                  </a:lnTo>
                  <a:lnTo>
                    <a:pt x="427" y="877"/>
                  </a:lnTo>
                  <a:lnTo>
                    <a:pt x="410" y="877"/>
                  </a:lnTo>
                  <a:lnTo>
                    <a:pt x="409" y="879"/>
                  </a:lnTo>
                  <a:lnTo>
                    <a:pt x="409" y="882"/>
                  </a:lnTo>
                  <a:lnTo>
                    <a:pt x="429" y="893"/>
                  </a:lnTo>
                  <a:lnTo>
                    <a:pt x="436" y="898"/>
                  </a:lnTo>
                  <a:lnTo>
                    <a:pt x="437" y="906"/>
                  </a:lnTo>
                  <a:lnTo>
                    <a:pt x="432" y="906"/>
                  </a:lnTo>
                  <a:lnTo>
                    <a:pt x="427" y="901"/>
                  </a:lnTo>
                  <a:lnTo>
                    <a:pt x="427" y="899"/>
                  </a:lnTo>
                  <a:lnTo>
                    <a:pt x="426" y="898"/>
                  </a:lnTo>
                  <a:lnTo>
                    <a:pt x="422" y="898"/>
                  </a:lnTo>
                  <a:lnTo>
                    <a:pt x="417" y="904"/>
                  </a:lnTo>
                  <a:lnTo>
                    <a:pt x="419" y="911"/>
                  </a:lnTo>
                  <a:lnTo>
                    <a:pt x="424" y="918"/>
                  </a:lnTo>
                  <a:lnTo>
                    <a:pt x="431" y="925"/>
                  </a:lnTo>
                  <a:lnTo>
                    <a:pt x="437" y="926"/>
                  </a:lnTo>
                  <a:lnTo>
                    <a:pt x="443" y="949"/>
                  </a:lnTo>
                  <a:lnTo>
                    <a:pt x="449" y="967"/>
                  </a:lnTo>
                  <a:lnTo>
                    <a:pt x="458" y="988"/>
                  </a:lnTo>
                  <a:lnTo>
                    <a:pt x="437" y="988"/>
                  </a:lnTo>
                  <a:lnTo>
                    <a:pt x="454" y="1022"/>
                  </a:lnTo>
                  <a:lnTo>
                    <a:pt x="461" y="1040"/>
                  </a:lnTo>
                  <a:lnTo>
                    <a:pt x="466" y="1062"/>
                  </a:lnTo>
                  <a:lnTo>
                    <a:pt x="468" y="1086"/>
                  </a:lnTo>
                  <a:lnTo>
                    <a:pt x="448" y="1086"/>
                  </a:lnTo>
                  <a:lnTo>
                    <a:pt x="448" y="1069"/>
                  </a:lnTo>
                  <a:lnTo>
                    <a:pt x="446" y="1067"/>
                  </a:lnTo>
                  <a:lnTo>
                    <a:pt x="443" y="1066"/>
                  </a:lnTo>
                  <a:lnTo>
                    <a:pt x="437" y="1072"/>
                  </a:lnTo>
                  <a:lnTo>
                    <a:pt x="437" y="1079"/>
                  </a:lnTo>
                  <a:lnTo>
                    <a:pt x="441" y="1084"/>
                  </a:lnTo>
                  <a:lnTo>
                    <a:pt x="446" y="1089"/>
                  </a:lnTo>
                  <a:lnTo>
                    <a:pt x="449" y="1098"/>
                  </a:lnTo>
                  <a:lnTo>
                    <a:pt x="448" y="1106"/>
                  </a:lnTo>
                  <a:lnTo>
                    <a:pt x="451" y="1108"/>
                  </a:lnTo>
                  <a:lnTo>
                    <a:pt x="454" y="1108"/>
                  </a:lnTo>
                  <a:lnTo>
                    <a:pt x="456" y="1106"/>
                  </a:lnTo>
                  <a:lnTo>
                    <a:pt x="456" y="1105"/>
                  </a:lnTo>
                  <a:lnTo>
                    <a:pt x="458" y="1103"/>
                  </a:lnTo>
                  <a:lnTo>
                    <a:pt x="458" y="1101"/>
                  </a:lnTo>
                  <a:lnTo>
                    <a:pt x="460" y="1098"/>
                  </a:lnTo>
                  <a:lnTo>
                    <a:pt x="460" y="1096"/>
                  </a:lnTo>
                  <a:lnTo>
                    <a:pt x="468" y="1096"/>
                  </a:lnTo>
                  <a:lnTo>
                    <a:pt x="477" y="1117"/>
                  </a:lnTo>
                  <a:lnTo>
                    <a:pt x="487" y="1139"/>
                  </a:lnTo>
                  <a:lnTo>
                    <a:pt x="497" y="1159"/>
                  </a:lnTo>
                  <a:lnTo>
                    <a:pt x="507" y="1181"/>
                  </a:lnTo>
                  <a:lnTo>
                    <a:pt x="514" y="1203"/>
                  </a:lnTo>
                  <a:lnTo>
                    <a:pt x="514" y="1227"/>
                  </a:lnTo>
                  <a:lnTo>
                    <a:pt x="507" y="1251"/>
                  </a:lnTo>
                  <a:lnTo>
                    <a:pt x="509" y="1254"/>
                  </a:lnTo>
                  <a:lnTo>
                    <a:pt x="512" y="1256"/>
                  </a:lnTo>
                  <a:lnTo>
                    <a:pt x="527" y="1256"/>
                  </a:lnTo>
                  <a:lnTo>
                    <a:pt x="533" y="1307"/>
                  </a:lnTo>
                  <a:lnTo>
                    <a:pt x="539" y="1353"/>
                  </a:lnTo>
                  <a:lnTo>
                    <a:pt x="544" y="1395"/>
                  </a:lnTo>
                  <a:lnTo>
                    <a:pt x="544" y="1437"/>
                  </a:lnTo>
                  <a:lnTo>
                    <a:pt x="538" y="1480"/>
                  </a:lnTo>
                  <a:lnTo>
                    <a:pt x="539" y="1483"/>
                  </a:lnTo>
                  <a:lnTo>
                    <a:pt x="543" y="1485"/>
                  </a:lnTo>
                  <a:lnTo>
                    <a:pt x="548" y="1485"/>
                  </a:lnTo>
                  <a:lnTo>
                    <a:pt x="551" y="1487"/>
                  </a:lnTo>
                  <a:lnTo>
                    <a:pt x="556" y="1487"/>
                  </a:lnTo>
                  <a:lnTo>
                    <a:pt x="560" y="1488"/>
                  </a:lnTo>
                  <a:lnTo>
                    <a:pt x="563" y="1495"/>
                  </a:lnTo>
                  <a:lnTo>
                    <a:pt x="566" y="1488"/>
                  </a:lnTo>
                  <a:lnTo>
                    <a:pt x="568" y="1480"/>
                  </a:lnTo>
                  <a:lnTo>
                    <a:pt x="568" y="1468"/>
                  </a:lnTo>
                  <a:lnTo>
                    <a:pt x="566" y="1456"/>
                  </a:lnTo>
                  <a:lnTo>
                    <a:pt x="568" y="1446"/>
                  </a:lnTo>
                  <a:lnTo>
                    <a:pt x="575" y="1444"/>
                  </a:lnTo>
                  <a:lnTo>
                    <a:pt x="578" y="1441"/>
                  </a:lnTo>
                  <a:lnTo>
                    <a:pt x="582" y="1436"/>
                  </a:lnTo>
                  <a:lnTo>
                    <a:pt x="587" y="1434"/>
                  </a:lnTo>
                  <a:lnTo>
                    <a:pt x="597" y="1436"/>
                  </a:lnTo>
                  <a:lnTo>
                    <a:pt x="597" y="1405"/>
                  </a:lnTo>
                  <a:lnTo>
                    <a:pt x="590" y="1407"/>
                  </a:lnTo>
                  <a:lnTo>
                    <a:pt x="587" y="1410"/>
                  </a:lnTo>
                  <a:lnTo>
                    <a:pt x="583" y="1415"/>
                  </a:lnTo>
                  <a:lnTo>
                    <a:pt x="578" y="1417"/>
                  </a:lnTo>
                  <a:lnTo>
                    <a:pt x="568" y="1415"/>
                  </a:lnTo>
                  <a:lnTo>
                    <a:pt x="578" y="1390"/>
                  </a:lnTo>
                  <a:lnTo>
                    <a:pt x="577" y="1376"/>
                  </a:lnTo>
                  <a:lnTo>
                    <a:pt x="582" y="1375"/>
                  </a:lnTo>
                  <a:lnTo>
                    <a:pt x="583" y="1376"/>
                  </a:lnTo>
                  <a:lnTo>
                    <a:pt x="587" y="1376"/>
                  </a:lnTo>
                  <a:lnTo>
                    <a:pt x="587" y="1395"/>
                  </a:lnTo>
                  <a:lnTo>
                    <a:pt x="594" y="1393"/>
                  </a:lnTo>
                  <a:lnTo>
                    <a:pt x="599" y="1390"/>
                  </a:lnTo>
                  <a:lnTo>
                    <a:pt x="602" y="1387"/>
                  </a:lnTo>
                  <a:lnTo>
                    <a:pt x="607" y="1385"/>
                  </a:lnTo>
                  <a:lnTo>
                    <a:pt x="617" y="1387"/>
                  </a:lnTo>
                  <a:lnTo>
                    <a:pt x="616" y="1378"/>
                  </a:lnTo>
                  <a:lnTo>
                    <a:pt x="611" y="1373"/>
                  </a:lnTo>
                  <a:lnTo>
                    <a:pt x="604" y="1368"/>
                  </a:lnTo>
                  <a:lnTo>
                    <a:pt x="599" y="1364"/>
                  </a:lnTo>
                  <a:lnTo>
                    <a:pt x="597" y="1356"/>
                  </a:lnTo>
                  <a:lnTo>
                    <a:pt x="617" y="1356"/>
                  </a:lnTo>
                  <a:lnTo>
                    <a:pt x="617" y="1368"/>
                  </a:lnTo>
                  <a:lnTo>
                    <a:pt x="622" y="1376"/>
                  </a:lnTo>
                  <a:lnTo>
                    <a:pt x="629" y="1381"/>
                  </a:lnTo>
                  <a:lnTo>
                    <a:pt x="638" y="1387"/>
                  </a:lnTo>
                  <a:lnTo>
                    <a:pt x="631" y="1375"/>
                  </a:lnTo>
                  <a:lnTo>
                    <a:pt x="628" y="1359"/>
                  </a:lnTo>
                  <a:lnTo>
                    <a:pt x="631" y="1346"/>
                  </a:lnTo>
                  <a:lnTo>
                    <a:pt x="638" y="1334"/>
                  </a:lnTo>
                  <a:lnTo>
                    <a:pt x="648" y="1325"/>
                  </a:lnTo>
                  <a:lnTo>
                    <a:pt x="648" y="1337"/>
                  </a:lnTo>
                  <a:lnTo>
                    <a:pt x="645" y="1344"/>
                  </a:lnTo>
                  <a:lnTo>
                    <a:pt x="643" y="1346"/>
                  </a:lnTo>
                  <a:lnTo>
                    <a:pt x="639" y="1347"/>
                  </a:lnTo>
                  <a:lnTo>
                    <a:pt x="638" y="1351"/>
                  </a:lnTo>
                  <a:lnTo>
                    <a:pt x="638" y="1353"/>
                  </a:lnTo>
                  <a:lnTo>
                    <a:pt x="639" y="1354"/>
                  </a:lnTo>
                  <a:lnTo>
                    <a:pt x="646" y="1354"/>
                  </a:lnTo>
                  <a:lnTo>
                    <a:pt x="648" y="1356"/>
                  </a:lnTo>
                  <a:lnTo>
                    <a:pt x="651" y="1356"/>
                  </a:lnTo>
                  <a:lnTo>
                    <a:pt x="655" y="1354"/>
                  </a:lnTo>
                  <a:lnTo>
                    <a:pt x="656" y="1351"/>
                  </a:lnTo>
                  <a:lnTo>
                    <a:pt x="656" y="1346"/>
                  </a:lnTo>
                  <a:lnTo>
                    <a:pt x="658" y="1342"/>
                  </a:lnTo>
                  <a:lnTo>
                    <a:pt x="660" y="1337"/>
                  </a:lnTo>
                  <a:lnTo>
                    <a:pt x="661" y="1334"/>
                  </a:lnTo>
                  <a:lnTo>
                    <a:pt x="663" y="1332"/>
                  </a:lnTo>
                  <a:lnTo>
                    <a:pt x="667" y="1331"/>
                  </a:lnTo>
                  <a:lnTo>
                    <a:pt x="663" y="1329"/>
                  </a:lnTo>
                  <a:lnTo>
                    <a:pt x="660" y="1322"/>
                  </a:lnTo>
                  <a:lnTo>
                    <a:pt x="655" y="1317"/>
                  </a:lnTo>
                  <a:lnTo>
                    <a:pt x="651" y="1315"/>
                  </a:lnTo>
                  <a:lnTo>
                    <a:pt x="643" y="1315"/>
                  </a:lnTo>
                  <a:lnTo>
                    <a:pt x="636" y="1320"/>
                  </a:lnTo>
                  <a:lnTo>
                    <a:pt x="631" y="1327"/>
                  </a:lnTo>
                  <a:lnTo>
                    <a:pt x="629" y="1336"/>
                  </a:lnTo>
                  <a:lnTo>
                    <a:pt x="624" y="1342"/>
                  </a:lnTo>
                  <a:lnTo>
                    <a:pt x="617" y="1346"/>
                  </a:lnTo>
                  <a:lnTo>
                    <a:pt x="617" y="1315"/>
                  </a:lnTo>
                  <a:lnTo>
                    <a:pt x="629" y="1317"/>
                  </a:lnTo>
                  <a:lnTo>
                    <a:pt x="636" y="1314"/>
                  </a:lnTo>
                  <a:lnTo>
                    <a:pt x="648" y="1302"/>
                  </a:lnTo>
                  <a:lnTo>
                    <a:pt x="636" y="1297"/>
                  </a:lnTo>
                  <a:lnTo>
                    <a:pt x="629" y="1286"/>
                  </a:lnTo>
                  <a:lnTo>
                    <a:pt x="626" y="1274"/>
                  </a:lnTo>
                  <a:lnTo>
                    <a:pt x="624" y="1261"/>
                  </a:lnTo>
                  <a:lnTo>
                    <a:pt x="621" y="1247"/>
                  </a:lnTo>
                  <a:lnTo>
                    <a:pt x="617" y="1235"/>
                  </a:lnTo>
                  <a:lnTo>
                    <a:pt x="624" y="1237"/>
                  </a:lnTo>
                  <a:lnTo>
                    <a:pt x="626" y="1241"/>
                  </a:lnTo>
                  <a:lnTo>
                    <a:pt x="628" y="1247"/>
                  </a:lnTo>
                  <a:lnTo>
                    <a:pt x="629" y="1252"/>
                  </a:lnTo>
                  <a:lnTo>
                    <a:pt x="633" y="1258"/>
                  </a:lnTo>
                  <a:lnTo>
                    <a:pt x="638" y="1258"/>
                  </a:lnTo>
                  <a:lnTo>
                    <a:pt x="648" y="1256"/>
                  </a:lnTo>
                  <a:lnTo>
                    <a:pt x="648" y="1259"/>
                  </a:lnTo>
                  <a:lnTo>
                    <a:pt x="646" y="1263"/>
                  </a:lnTo>
                  <a:lnTo>
                    <a:pt x="646" y="1264"/>
                  </a:lnTo>
                  <a:lnTo>
                    <a:pt x="643" y="1264"/>
                  </a:lnTo>
                  <a:lnTo>
                    <a:pt x="641" y="1266"/>
                  </a:lnTo>
                  <a:lnTo>
                    <a:pt x="639" y="1266"/>
                  </a:lnTo>
                  <a:lnTo>
                    <a:pt x="638" y="1268"/>
                  </a:lnTo>
                  <a:lnTo>
                    <a:pt x="638" y="1271"/>
                  </a:lnTo>
                  <a:lnTo>
                    <a:pt x="653" y="1280"/>
                  </a:lnTo>
                  <a:lnTo>
                    <a:pt x="667" y="1286"/>
                  </a:lnTo>
                  <a:lnTo>
                    <a:pt x="667" y="1291"/>
                  </a:lnTo>
                  <a:lnTo>
                    <a:pt x="661" y="1297"/>
                  </a:lnTo>
                  <a:lnTo>
                    <a:pt x="660" y="1297"/>
                  </a:lnTo>
                  <a:lnTo>
                    <a:pt x="658" y="1298"/>
                  </a:lnTo>
                  <a:lnTo>
                    <a:pt x="658" y="1302"/>
                  </a:lnTo>
                  <a:lnTo>
                    <a:pt x="672" y="1315"/>
                  </a:lnTo>
                  <a:lnTo>
                    <a:pt x="675" y="1312"/>
                  </a:lnTo>
                  <a:lnTo>
                    <a:pt x="673" y="1310"/>
                  </a:lnTo>
                  <a:lnTo>
                    <a:pt x="673" y="1308"/>
                  </a:lnTo>
                  <a:lnTo>
                    <a:pt x="672" y="1305"/>
                  </a:lnTo>
                  <a:lnTo>
                    <a:pt x="670" y="1303"/>
                  </a:lnTo>
                  <a:lnTo>
                    <a:pt x="670" y="1302"/>
                  </a:lnTo>
                  <a:lnTo>
                    <a:pt x="668" y="1298"/>
                  </a:lnTo>
                  <a:lnTo>
                    <a:pt x="670" y="1298"/>
                  </a:lnTo>
                  <a:lnTo>
                    <a:pt x="672" y="1297"/>
                  </a:lnTo>
                  <a:lnTo>
                    <a:pt x="687" y="1297"/>
                  </a:lnTo>
                  <a:lnTo>
                    <a:pt x="687" y="1283"/>
                  </a:lnTo>
                  <a:lnTo>
                    <a:pt x="684" y="1274"/>
                  </a:lnTo>
                  <a:lnTo>
                    <a:pt x="677" y="1269"/>
                  </a:lnTo>
                  <a:lnTo>
                    <a:pt x="667" y="1266"/>
                  </a:lnTo>
                  <a:lnTo>
                    <a:pt x="668" y="1259"/>
                  </a:lnTo>
                  <a:lnTo>
                    <a:pt x="677" y="1251"/>
                  </a:lnTo>
                  <a:lnTo>
                    <a:pt x="678" y="1246"/>
                  </a:lnTo>
                  <a:lnTo>
                    <a:pt x="677" y="1235"/>
                  </a:lnTo>
                  <a:lnTo>
                    <a:pt x="687" y="1237"/>
                  </a:lnTo>
                  <a:lnTo>
                    <a:pt x="692" y="1235"/>
                  </a:lnTo>
                  <a:lnTo>
                    <a:pt x="697" y="1232"/>
                  </a:lnTo>
                  <a:lnTo>
                    <a:pt x="701" y="1227"/>
                  </a:lnTo>
                  <a:lnTo>
                    <a:pt x="707" y="1225"/>
                  </a:lnTo>
                  <a:lnTo>
                    <a:pt x="709" y="1217"/>
                  </a:lnTo>
                  <a:lnTo>
                    <a:pt x="702" y="1207"/>
                  </a:lnTo>
                  <a:lnTo>
                    <a:pt x="699" y="1203"/>
                  </a:lnTo>
                  <a:lnTo>
                    <a:pt x="697" y="1196"/>
                  </a:lnTo>
                  <a:lnTo>
                    <a:pt x="690" y="1198"/>
                  </a:lnTo>
                  <a:lnTo>
                    <a:pt x="687" y="1201"/>
                  </a:lnTo>
                  <a:lnTo>
                    <a:pt x="677" y="1208"/>
                  </a:lnTo>
                  <a:lnTo>
                    <a:pt x="667" y="1207"/>
                  </a:lnTo>
                  <a:lnTo>
                    <a:pt x="668" y="1195"/>
                  </a:lnTo>
                  <a:lnTo>
                    <a:pt x="670" y="1188"/>
                  </a:lnTo>
                  <a:lnTo>
                    <a:pt x="673" y="1185"/>
                  </a:lnTo>
                  <a:lnTo>
                    <a:pt x="673" y="1179"/>
                  </a:lnTo>
                  <a:lnTo>
                    <a:pt x="672" y="1174"/>
                  </a:lnTo>
                  <a:lnTo>
                    <a:pt x="667" y="1166"/>
                  </a:lnTo>
                  <a:lnTo>
                    <a:pt x="670" y="1166"/>
                  </a:lnTo>
                  <a:lnTo>
                    <a:pt x="673" y="1168"/>
                  </a:lnTo>
                  <a:lnTo>
                    <a:pt x="675" y="1168"/>
                  </a:lnTo>
                  <a:lnTo>
                    <a:pt x="677" y="1171"/>
                  </a:lnTo>
                  <a:lnTo>
                    <a:pt x="677" y="1173"/>
                  </a:lnTo>
                  <a:lnTo>
                    <a:pt x="680" y="1176"/>
                  </a:lnTo>
                  <a:lnTo>
                    <a:pt x="682" y="1176"/>
                  </a:lnTo>
                  <a:lnTo>
                    <a:pt x="687" y="1169"/>
                  </a:lnTo>
                  <a:lnTo>
                    <a:pt x="687" y="1164"/>
                  </a:lnTo>
                  <a:lnTo>
                    <a:pt x="684" y="1159"/>
                  </a:lnTo>
                  <a:lnTo>
                    <a:pt x="678" y="1154"/>
                  </a:lnTo>
                  <a:lnTo>
                    <a:pt x="675" y="1145"/>
                  </a:lnTo>
                  <a:lnTo>
                    <a:pt x="677" y="1137"/>
                  </a:lnTo>
                  <a:lnTo>
                    <a:pt x="685" y="1140"/>
                  </a:lnTo>
                  <a:lnTo>
                    <a:pt x="689" y="1147"/>
                  </a:lnTo>
                  <a:lnTo>
                    <a:pt x="692" y="1156"/>
                  </a:lnTo>
                  <a:lnTo>
                    <a:pt x="695" y="1162"/>
                  </a:lnTo>
                  <a:lnTo>
                    <a:pt x="702" y="1166"/>
                  </a:lnTo>
                  <a:lnTo>
                    <a:pt x="707" y="1161"/>
                  </a:lnTo>
                  <a:lnTo>
                    <a:pt x="707" y="1156"/>
                  </a:lnTo>
                  <a:lnTo>
                    <a:pt x="704" y="1149"/>
                  </a:lnTo>
                  <a:lnTo>
                    <a:pt x="699" y="1144"/>
                  </a:lnTo>
                  <a:lnTo>
                    <a:pt x="697" y="1137"/>
                  </a:lnTo>
                  <a:lnTo>
                    <a:pt x="728" y="1137"/>
                  </a:lnTo>
                  <a:lnTo>
                    <a:pt x="729" y="1123"/>
                  </a:lnTo>
                  <a:lnTo>
                    <a:pt x="726" y="1115"/>
                  </a:lnTo>
                  <a:lnTo>
                    <a:pt x="716" y="1101"/>
                  </a:lnTo>
                  <a:lnTo>
                    <a:pt x="711" y="1096"/>
                  </a:lnTo>
                  <a:lnTo>
                    <a:pt x="707" y="1088"/>
                  </a:lnTo>
                  <a:lnTo>
                    <a:pt x="707" y="1076"/>
                  </a:lnTo>
                  <a:lnTo>
                    <a:pt x="717" y="1078"/>
                  </a:lnTo>
                  <a:lnTo>
                    <a:pt x="724" y="1074"/>
                  </a:lnTo>
                  <a:lnTo>
                    <a:pt x="729" y="1069"/>
                  </a:lnTo>
                  <a:lnTo>
                    <a:pt x="733" y="1064"/>
                  </a:lnTo>
                  <a:lnTo>
                    <a:pt x="740" y="1059"/>
                  </a:lnTo>
                  <a:lnTo>
                    <a:pt x="746" y="1057"/>
                  </a:lnTo>
                  <a:lnTo>
                    <a:pt x="746" y="1076"/>
                  </a:lnTo>
                  <a:lnTo>
                    <a:pt x="751" y="1076"/>
                  </a:lnTo>
                  <a:lnTo>
                    <a:pt x="758" y="1072"/>
                  </a:lnTo>
                  <a:lnTo>
                    <a:pt x="760" y="1069"/>
                  </a:lnTo>
                  <a:lnTo>
                    <a:pt x="762" y="1067"/>
                  </a:lnTo>
                  <a:lnTo>
                    <a:pt x="763" y="1064"/>
                  </a:lnTo>
                  <a:lnTo>
                    <a:pt x="767" y="1062"/>
                  </a:lnTo>
                  <a:lnTo>
                    <a:pt x="762" y="1056"/>
                  </a:lnTo>
                  <a:lnTo>
                    <a:pt x="755" y="1052"/>
                  </a:lnTo>
                  <a:lnTo>
                    <a:pt x="750" y="1045"/>
                  </a:lnTo>
                  <a:lnTo>
                    <a:pt x="746" y="1039"/>
                  </a:lnTo>
                  <a:lnTo>
                    <a:pt x="746" y="1027"/>
                  </a:lnTo>
                  <a:lnTo>
                    <a:pt x="757" y="1032"/>
                  </a:lnTo>
                  <a:lnTo>
                    <a:pt x="762" y="1035"/>
                  </a:lnTo>
                  <a:lnTo>
                    <a:pt x="768" y="1032"/>
                  </a:lnTo>
                  <a:lnTo>
                    <a:pt x="777" y="1027"/>
                  </a:lnTo>
                  <a:lnTo>
                    <a:pt x="777" y="977"/>
                  </a:lnTo>
                  <a:lnTo>
                    <a:pt x="780" y="976"/>
                  </a:lnTo>
                  <a:lnTo>
                    <a:pt x="784" y="976"/>
                  </a:lnTo>
                  <a:lnTo>
                    <a:pt x="785" y="977"/>
                  </a:lnTo>
                  <a:lnTo>
                    <a:pt x="785" y="979"/>
                  </a:lnTo>
                  <a:lnTo>
                    <a:pt x="787" y="981"/>
                  </a:lnTo>
                  <a:lnTo>
                    <a:pt x="787" y="994"/>
                  </a:lnTo>
                  <a:lnTo>
                    <a:pt x="789" y="996"/>
                  </a:lnTo>
                  <a:lnTo>
                    <a:pt x="792" y="996"/>
                  </a:lnTo>
                  <a:lnTo>
                    <a:pt x="799" y="983"/>
                  </a:lnTo>
                  <a:lnTo>
                    <a:pt x="797" y="971"/>
                  </a:lnTo>
                  <a:lnTo>
                    <a:pt x="792" y="960"/>
                  </a:lnTo>
                  <a:lnTo>
                    <a:pt x="785" y="950"/>
                  </a:lnTo>
                  <a:lnTo>
                    <a:pt x="779" y="938"/>
                  </a:lnTo>
                  <a:lnTo>
                    <a:pt x="777" y="926"/>
                  </a:lnTo>
                  <a:lnTo>
                    <a:pt x="790" y="933"/>
                  </a:lnTo>
                  <a:lnTo>
                    <a:pt x="794" y="940"/>
                  </a:lnTo>
                  <a:lnTo>
                    <a:pt x="799" y="945"/>
                  </a:lnTo>
                  <a:lnTo>
                    <a:pt x="806" y="949"/>
                  </a:lnTo>
                  <a:lnTo>
                    <a:pt x="816" y="947"/>
                  </a:lnTo>
                  <a:lnTo>
                    <a:pt x="813" y="937"/>
                  </a:lnTo>
                  <a:lnTo>
                    <a:pt x="806" y="930"/>
                  </a:lnTo>
                  <a:lnTo>
                    <a:pt x="799" y="925"/>
                  </a:lnTo>
                  <a:lnTo>
                    <a:pt x="792" y="918"/>
                  </a:lnTo>
                  <a:lnTo>
                    <a:pt x="787" y="910"/>
                  </a:lnTo>
                  <a:lnTo>
                    <a:pt x="787" y="898"/>
                  </a:lnTo>
                  <a:lnTo>
                    <a:pt x="792" y="898"/>
                  </a:lnTo>
                  <a:lnTo>
                    <a:pt x="797" y="903"/>
                  </a:lnTo>
                  <a:lnTo>
                    <a:pt x="797" y="904"/>
                  </a:lnTo>
                  <a:lnTo>
                    <a:pt x="799" y="906"/>
                  </a:lnTo>
                  <a:lnTo>
                    <a:pt x="802" y="906"/>
                  </a:lnTo>
                  <a:lnTo>
                    <a:pt x="807" y="901"/>
                  </a:lnTo>
                  <a:lnTo>
                    <a:pt x="807" y="896"/>
                  </a:lnTo>
                  <a:lnTo>
                    <a:pt x="804" y="889"/>
                  </a:lnTo>
                  <a:lnTo>
                    <a:pt x="799" y="884"/>
                  </a:lnTo>
                  <a:lnTo>
                    <a:pt x="797" y="877"/>
                  </a:lnTo>
                  <a:lnTo>
                    <a:pt x="807" y="884"/>
                  </a:lnTo>
                  <a:lnTo>
                    <a:pt x="816" y="882"/>
                  </a:lnTo>
                  <a:lnTo>
                    <a:pt x="824" y="877"/>
                  </a:lnTo>
                  <a:lnTo>
                    <a:pt x="831" y="867"/>
                  </a:lnTo>
                  <a:lnTo>
                    <a:pt x="838" y="859"/>
                  </a:lnTo>
                  <a:lnTo>
                    <a:pt x="846" y="852"/>
                  </a:lnTo>
                  <a:lnTo>
                    <a:pt x="840" y="847"/>
                  </a:lnTo>
                  <a:lnTo>
                    <a:pt x="835" y="847"/>
                  </a:lnTo>
                  <a:lnTo>
                    <a:pt x="828" y="850"/>
                  </a:lnTo>
                  <a:lnTo>
                    <a:pt x="823" y="855"/>
                  </a:lnTo>
                  <a:lnTo>
                    <a:pt x="816" y="857"/>
                  </a:lnTo>
                  <a:lnTo>
                    <a:pt x="816" y="837"/>
                  </a:lnTo>
                  <a:lnTo>
                    <a:pt x="826" y="838"/>
                  </a:lnTo>
                  <a:lnTo>
                    <a:pt x="831" y="837"/>
                  </a:lnTo>
                  <a:lnTo>
                    <a:pt x="840" y="828"/>
                  </a:lnTo>
                  <a:lnTo>
                    <a:pt x="846" y="826"/>
                  </a:lnTo>
                  <a:lnTo>
                    <a:pt x="836" y="806"/>
                  </a:lnTo>
                  <a:lnTo>
                    <a:pt x="826" y="787"/>
                  </a:lnTo>
                  <a:lnTo>
                    <a:pt x="833" y="787"/>
                  </a:lnTo>
                  <a:lnTo>
                    <a:pt x="836" y="791"/>
                  </a:lnTo>
                  <a:lnTo>
                    <a:pt x="836" y="794"/>
                  </a:lnTo>
                  <a:lnTo>
                    <a:pt x="840" y="797"/>
                  </a:lnTo>
                  <a:lnTo>
                    <a:pt x="841" y="797"/>
                  </a:lnTo>
                  <a:lnTo>
                    <a:pt x="848" y="787"/>
                  </a:lnTo>
                  <a:lnTo>
                    <a:pt x="846" y="779"/>
                  </a:lnTo>
                  <a:lnTo>
                    <a:pt x="836" y="758"/>
                  </a:lnTo>
                  <a:lnTo>
                    <a:pt x="836" y="747"/>
                  </a:lnTo>
                  <a:lnTo>
                    <a:pt x="840" y="747"/>
                  </a:lnTo>
                  <a:lnTo>
                    <a:pt x="843" y="748"/>
                  </a:lnTo>
                  <a:lnTo>
                    <a:pt x="845" y="748"/>
                  </a:lnTo>
                  <a:lnTo>
                    <a:pt x="845" y="752"/>
                  </a:lnTo>
                  <a:lnTo>
                    <a:pt x="846" y="753"/>
                  </a:lnTo>
                  <a:lnTo>
                    <a:pt x="846" y="755"/>
                  </a:lnTo>
                  <a:lnTo>
                    <a:pt x="848" y="757"/>
                  </a:lnTo>
                  <a:lnTo>
                    <a:pt x="852" y="757"/>
                  </a:lnTo>
                  <a:lnTo>
                    <a:pt x="855" y="748"/>
                  </a:lnTo>
                  <a:lnTo>
                    <a:pt x="853" y="738"/>
                  </a:lnTo>
                  <a:lnTo>
                    <a:pt x="848" y="726"/>
                  </a:lnTo>
                  <a:lnTo>
                    <a:pt x="845" y="713"/>
                  </a:lnTo>
                  <a:lnTo>
                    <a:pt x="846" y="697"/>
                  </a:lnTo>
                  <a:lnTo>
                    <a:pt x="867" y="697"/>
                  </a:lnTo>
                  <a:lnTo>
                    <a:pt x="869" y="684"/>
                  </a:lnTo>
                  <a:lnTo>
                    <a:pt x="865" y="674"/>
                  </a:lnTo>
                  <a:lnTo>
                    <a:pt x="862" y="667"/>
                  </a:lnTo>
                  <a:lnTo>
                    <a:pt x="857" y="658"/>
                  </a:lnTo>
                  <a:lnTo>
                    <a:pt x="863" y="660"/>
                  </a:lnTo>
                  <a:lnTo>
                    <a:pt x="867" y="663"/>
                  </a:lnTo>
                  <a:lnTo>
                    <a:pt x="872" y="667"/>
                  </a:lnTo>
                  <a:lnTo>
                    <a:pt x="877" y="668"/>
                  </a:lnTo>
                  <a:lnTo>
                    <a:pt x="887" y="667"/>
                  </a:lnTo>
                  <a:lnTo>
                    <a:pt x="882" y="657"/>
                  </a:lnTo>
                  <a:lnTo>
                    <a:pt x="879" y="653"/>
                  </a:lnTo>
                  <a:lnTo>
                    <a:pt x="879" y="651"/>
                  </a:lnTo>
                  <a:lnTo>
                    <a:pt x="880" y="648"/>
                  </a:lnTo>
                  <a:lnTo>
                    <a:pt x="882" y="646"/>
                  </a:lnTo>
                  <a:lnTo>
                    <a:pt x="887" y="643"/>
                  </a:lnTo>
                  <a:lnTo>
                    <a:pt x="885" y="640"/>
                  </a:lnTo>
                  <a:lnTo>
                    <a:pt x="882" y="636"/>
                  </a:lnTo>
                  <a:lnTo>
                    <a:pt x="879" y="640"/>
                  </a:lnTo>
                  <a:lnTo>
                    <a:pt x="877" y="643"/>
                  </a:lnTo>
                  <a:lnTo>
                    <a:pt x="870" y="650"/>
                  </a:lnTo>
                  <a:lnTo>
                    <a:pt x="867" y="648"/>
                  </a:lnTo>
                  <a:lnTo>
                    <a:pt x="867" y="635"/>
                  </a:lnTo>
                  <a:lnTo>
                    <a:pt x="870" y="626"/>
                  </a:lnTo>
                  <a:lnTo>
                    <a:pt x="877" y="621"/>
                  </a:lnTo>
                  <a:lnTo>
                    <a:pt x="887" y="618"/>
                  </a:lnTo>
                  <a:lnTo>
                    <a:pt x="891" y="626"/>
                  </a:lnTo>
                  <a:lnTo>
                    <a:pt x="896" y="635"/>
                  </a:lnTo>
                  <a:lnTo>
                    <a:pt x="897" y="645"/>
                  </a:lnTo>
                  <a:lnTo>
                    <a:pt x="897" y="658"/>
                  </a:lnTo>
                  <a:lnTo>
                    <a:pt x="902" y="658"/>
                  </a:lnTo>
                  <a:lnTo>
                    <a:pt x="906" y="657"/>
                  </a:lnTo>
                  <a:lnTo>
                    <a:pt x="909" y="650"/>
                  </a:lnTo>
                  <a:lnTo>
                    <a:pt x="911" y="648"/>
                  </a:lnTo>
                  <a:lnTo>
                    <a:pt x="913" y="645"/>
                  </a:lnTo>
                  <a:lnTo>
                    <a:pt x="916" y="643"/>
                  </a:lnTo>
                  <a:lnTo>
                    <a:pt x="918" y="638"/>
                  </a:lnTo>
                  <a:lnTo>
                    <a:pt x="918" y="633"/>
                  </a:lnTo>
                  <a:lnTo>
                    <a:pt x="914" y="629"/>
                  </a:lnTo>
                  <a:lnTo>
                    <a:pt x="911" y="628"/>
                  </a:lnTo>
                  <a:lnTo>
                    <a:pt x="909" y="628"/>
                  </a:lnTo>
                  <a:lnTo>
                    <a:pt x="906" y="624"/>
                  </a:lnTo>
                  <a:lnTo>
                    <a:pt x="906" y="618"/>
                  </a:lnTo>
                  <a:lnTo>
                    <a:pt x="936" y="618"/>
                  </a:lnTo>
                  <a:lnTo>
                    <a:pt x="936" y="602"/>
                  </a:lnTo>
                  <a:lnTo>
                    <a:pt x="935" y="599"/>
                  </a:lnTo>
                  <a:lnTo>
                    <a:pt x="928" y="597"/>
                  </a:lnTo>
                  <a:lnTo>
                    <a:pt x="921" y="597"/>
                  </a:lnTo>
                  <a:lnTo>
                    <a:pt x="913" y="599"/>
                  </a:lnTo>
                  <a:lnTo>
                    <a:pt x="906" y="597"/>
                  </a:lnTo>
                  <a:lnTo>
                    <a:pt x="899" y="584"/>
                  </a:lnTo>
                  <a:lnTo>
                    <a:pt x="896" y="568"/>
                  </a:lnTo>
                  <a:lnTo>
                    <a:pt x="897" y="548"/>
                  </a:lnTo>
                  <a:lnTo>
                    <a:pt x="902" y="546"/>
                  </a:lnTo>
                  <a:lnTo>
                    <a:pt x="908" y="546"/>
                  </a:lnTo>
                  <a:lnTo>
                    <a:pt x="914" y="550"/>
                  </a:lnTo>
                  <a:lnTo>
                    <a:pt x="916" y="553"/>
                  </a:lnTo>
                  <a:lnTo>
                    <a:pt x="919" y="555"/>
                  </a:lnTo>
                  <a:lnTo>
                    <a:pt x="921" y="558"/>
                  </a:lnTo>
                  <a:lnTo>
                    <a:pt x="921" y="538"/>
                  </a:lnTo>
                  <a:lnTo>
                    <a:pt x="918" y="514"/>
                  </a:lnTo>
                  <a:lnTo>
                    <a:pt x="916" y="489"/>
                  </a:lnTo>
                  <a:lnTo>
                    <a:pt x="918" y="489"/>
                  </a:lnTo>
                  <a:lnTo>
                    <a:pt x="921" y="482"/>
                  </a:lnTo>
                  <a:lnTo>
                    <a:pt x="925" y="472"/>
                  </a:lnTo>
                  <a:lnTo>
                    <a:pt x="928" y="460"/>
                  </a:lnTo>
                  <a:lnTo>
                    <a:pt x="930" y="448"/>
                  </a:lnTo>
                  <a:lnTo>
                    <a:pt x="926" y="438"/>
                  </a:lnTo>
                  <a:lnTo>
                    <a:pt x="935" y="438"/>
                  </a:lnTo>
                  <a:lnTo>
                    <a:pt x="935" y="439"/>
                  </a:lnTo>
                  <a:lnTo>
                    <a:pt x="936" y="443"/>
                  </a:lnTo>
                  <a:lnTo>
                    <a:pt x="936" y="444"/>
                  </a:lnTo>
                  <a:lnTo>
                    <a:pt x="938" y="446"/>
                  </a:lnTo>
                  <a:lnTo>
                    <a:pt x="938" y="448"/>
                  </a:lnTo>
                  <a:lnTo>
                    <a:pt x="940" y="449"/>
                  </a:lnTo>
                  <a:lnTo>
                    <a:pt x="943" y="449"/>
                  </a:lnTo>
                  <a:lnTo>
                    <a:pt x="947" y="448"/>
                  </a:lnTo>
                  <a:lnTo>
                    <a:pt x="945" y="441"/>
                  </a:lnTo>
                  <a:lnTo>
                    <a:pt x="936" y="433"/>
                  </a:lnTo>
                  <a:lnTo>
                    <a:pt x="935" y="427"/>
                  </a:lnTo>
                  <a:lnTo>
                    <a:pt x="936" y="419"/>
                  </a:lnTo>
                  <a:lnTo>
                    <a:pt x="957" y="419"/>
                  </a:lnTo>
                  <a:lnTo>
                    <a:pt x="960" y="387"/>
                  </a:lnTo>
                  <a:lnTo>
                    <a:pt x="967" y="360"/>
                  </a:lnTo>
                  <a:lnTo>
                    <a:pt x="987" y="309"/>
                  </a:lnTo>
                  <a:lnTo>
                    <a:pt x="997" y="285"/>
                  </a:lnTo>
                  <a:lnTo>
                    <a:pt x="1006" y="258"/>
                  </a:lnTo>
                  <a:lnTo>
                    <a:pt x="1009" y="258"/>
                  </a:lnTo>
                  <a:lnTo>
                    <a:pt x="1013" y="259"/>
                  </a:lnTo>
                  <a:lnTo>
                    <a:pt x="1014" y="259"/>
                  </a:lnTo>
                  <a:lnTo>
                    <a:pt x="1014" y="263"/>
                  </a:lnTo>
                  <a:lnTo>
                    <a:pt x="1016" y="264"/>
                  </a:lnTo>
                  <a:lnTo>
                    <a:pt x="1016" y="266"/>
                  </a:lnTo>
                  <a:lnTo>
                    <a:pt x="1018" y="268"/>
                  </a:lnTo>
                  <a:lnTo>
                    <a:pt x="1021" y="268"/>
                  </a:lnTo>
                  <a:lnTo>
                    <a:pt x="1026" y="263"/>
                  </a:lnTo>
                  <a:lnTo>
                    <a:pt x="1026" y="258"/>
                  </a:lnTo>
                  <a:lnTo>
                    <a:pt x="1023" y="251"/>
                  </a:lnTo>
                  <a:lnTo>
                    <a:pt x="1018" y="246"/>
                  </a:lnTo>
                  <a:lnTo>
                    <a:pt x="1016" y="239"/>
                  </a:lnTo>
                  <a:lnTo>
                    <a:pt x="1028" y="237"/>
                  </a:lnTo>
                  <a:lnTo>
                    <a:pt x="1035" y="232"/>
                  </a:lnTo>
                  <a:lnTo>
                    <a:pt x="1040" y="224"/>
                  </a:lnTo>
                  <a:lnTo>
                    <a:pt x="1043" y="215"/>
                  </a:lnTo>
                  <a:lnTo>
                    <a:pt x="1048" y="208"/>
                  </a:lnTo>
                  <a:lnTo>
                    <a:pt x="1057" y="203"/>
                  </a:lnTo>
                  <a:lnTo>
                    <a:pt x="1052" y="200"/>
                  </a:lnTo>
                  <a:lnTo>
                    <a:pt x="1047" y="202"/>
                  </a:lnTo>
                  <a:lnTo>
                    <a:pt x="1043" y="207"/>
                  </a:lnTo>
                  <a:lnTo>
                    <a:pt x="1038" y="214"/>
                  </a:lnTo>
                  <a:lnTo>
                    <a:pt x="1033" y="217"/>
                  </a:lnTo>
                  <a:lnTo>
                    <a:pt x="1026" y="219"/>
                  </a:lnTo>
                  <a:lnTo>
                    <a:pt x="1030" y="214"/>
                  </a:lnTo>
                  <a:lnTo>
                    <a:pt x="1035" y="203"/>
                  </a:lnTo>
                  <a:lnTo>
                    <a:pt x="1037" y="191"/>
                  </a:lnTo>
                  <a:lnTo>
                    <a:pt x="1038" y="181"/>
                  </a:lnTo>
                  <a:lnTo>
                    <a:pt x="1035" y="173"/>
                  </a:lnTo>
                  <a:lnTo>
                    <a:pt x="1026" y="169"/>
                  </a:lnTo>
                  <a:lnTo>
                    <a:pt x="1033" y="156"/>
                  </a:lnTo>
                  <a:lnTo>
                    <a:pt x="1035" y="147"/>
                  </a:lnTo>
                  <a:lnTo>
                    <a:pt x="1040" y="142"/>
                  </a:lnTo>
                  <a:lnTo>
                    <a:pt x="1047" y="139"/>
                  </a:lnTo>
                  <a:lnTo>
                    <a:pt x="1047" y="146"/>
                  </a:lnTo>
                  <a:lnTo>
                    <a:pt x="1045" y="152"/>
                  </a:lnTo>
                  <a:lnTo>
                    <a:pt x="1045" y="161"/>
                  </a:lnTo>
                  <a:lnTo>
                    <a:pt x="1047" y="166"/>
                  </a:lnTo>
                  <a:lnTo>
                    <a:pt x="1052" y="169"/>
                  </a:lnTo>
                  <a:lnTo>
                    <a:pt x="1059" y="108"/>
                  </a:lnTo>
                  <a:lnTo>
                    <a:pt x="1065" y="49"/>
                  </a:lnTo>
                  <a:lnTo>
                    <a:pt x="1077" y="51"/>
                  </a:lnTo>
                  <a:lnTo>
                    <a:pt x="1086" y="49"/>
                  </a:lnTo>
                  <a:lnTo>
                    <a:pt x="1106" y="39"/>
                  </a:lnTo>
                  <a:lnTo>
                    <a:pt x="1116" y="39"/>
                  </a:lnTo>
                  <a:lnTo>
                    <a:pt x="1116" y="54"/>
                  </a:lnTo>
                  <a:lnTo>
                    <a:pt x="1118" y="57"/>
                  </a:lnTo>
                  <a:lnTo>
                    <a:pt x="1121" y="59"/>
                  </a:lnTo>
                  <a:lnTo>
                    <a:pt x="1126" y="59"/>
                  </a:lnTo>
                  <a:lnTo>
                    <a:pt x="1130" y="61"/>
                  </a:lnTo>
                  <a:lnTo>
                    <a:pt x="1133" y="61"/>
                  </a:lnTo>
                  <a:lnTo>
                    <a:pt x="1137" y="62"/>
                  </a:lnTo>
                  <a:lnTo>
                    <a:pt x="1140" y="66"/>
                  </a:lnTo>
                  <a:lnTo>
                    <a:pt x="1142" y="69"/>
                  </a:lnTo>
                  <a:lnTo>
                    <a:pt x="1145" y="66"/>
                  </a:lnTo>
                  <a:lnTo>
                    <a:pt x="1145" y="62"/>
                  </a:lnTo>
                  <a:lnTo>
                    <a:pt x="1140" y="57"/>
                  </a:lnTo>
                  <a:lnTo>
                    <a:pt x="1133" y="47"/>
                  </a:lnTo>
                  <a:lnTo>
                    <a:pt x="1137" y="39"/>
                  </a:lnTo>
                  <a:lnTo>
                    <a:pt x="1140" y="37"/>
                  </a:lnTo>
                  <a:lnTo>
                    <a:pt x="1143" y="37"/>
                  </a:lnTo>
                  <a:lnTo>
                    <a:pt x="1143" y="39"/>
                  </a:lnTo>
                  <a:lnTo>
                    <a:pt x="1145" y="40"/>
                  </a:lnTo>
                  <a:lnTo>
                    <a:pt x="1145" y="42"/>
                  </a:lnTo>
                  <a:lnTo>
                    <a:pt x="1147" y="45"/>
                  </a:lnTo>
                  <a:lnTo>
                    <a:pt x="1147" y="47"/>
                  </a:lnTo>
                  <a:lnTo>
                    <a:pt x="1149" y="49"/>
                  </a:lnTo>
                  <a:lnTo>
                    <a:pt x="1149" y="51"/>
                  </a:lnTo>
                  <a:lnTo>
                    <a:pt x="1152" y="51"/>
                  </a:lnTo>
                  <a:lnTo>
                    <a:pt x="1155" y="49"/>
                  </a:lnTo>
                  <a:lnTo>
                    <a:pt x="1145" y="23"/>
                  </a:lnTo>
                  <a:lnTo>
                    <a:pt x="1145" y="10"/>
                  </a:lnTo>
                  <a:lnTo>
                    <a:pt x="1165" y="10"/>
                  </a:lnTo>
                  <a:lnTo>
                    <a:pt x="1165" y="28"/>
                  </a:lnTo>
                  <a:lnTo>
                    <a:pt x="1182" y="34"/>
                  </a:lnTo>
                  <a:lnTo>
                    <a:pt x="1199" y="37"/>
                  </a:lnTo>
                  <a:lnTo>
                    <a:pt x="1215" y="35"/>
                  </a:lnTo>
                  <a:lnTo>
                    <a:pt x="1230" y="28"/>
                  </a:lnTo>
                  <a:lnTo>
                    <a:pt x="1233" y="28"/>
                  </a:lnTo>
                  <a:lnTo>
                    <a:pt x="1235" y="27"/>
                  </a:lnTo>
                  <a:lnTo>
                    <a:pt x="1235" y="13"/>
                  </a:lnTo>
                  <a:lnTo>
                    <a:pt x="1237" y="12"/>
                  </a:lnTo>
                  <a:lnTo>
                    <a:pt x="1237" y="10"/>
                  </a:lnTo>
                  <a:lnTo>
                    <a:pt x="1238" y="8"/>
                  </a:lnTo>
                  <a:lnTo>
                    <a:pt x="1242" y="8"/>
                  </a:lnTo>
                  <a:lnTo>
                    <a:pt x="1245" y="10"/>
                  </a:lnTo>
                  <a:lnTo>
                    <a:pt x="1237" y="40"/>
                  </a:lnTo>
                  <a:lnTo>
                    <a:pt x="1225" y="69"/>
                  </a:lnTo>
                  <a:lnTo>
                    <a:pt x="1228" y="76"/>
                  </a:lnTo>
                  <a:lnTo>
                    <a:pt x="1238" y="86"/>
                  </a:lnTo>
                  <a:lnTo>
                    <a:pt x="1245" y="90"/>
                  </a:lnTo>
                  <a:lnTo>
                    <a:pt x="1238" y="76"/>
                  </a:lnTo>
                  <a:lnTo>
                    <a:pt x="1238" y="62"/>
                  </a:lnTo>
                  <a:lnTo>
                    <a:pt x="1245" y="49"/>
                  </a:lnTo>
                  <a:lnTo>
                    <a:pt x="1255" y="39"/>
                  </a:lnTo>
                  <a:lnTo>
                    <a:pt x="1255" y="51"/>
                  </a:lnTo>
                  <a:lnTo>
                    <a:pt x="1259" y="57"/>
                  </a:lnTo>
                  <a:lnTo>
                    <a:pt x="1271" y="69"/>
                  </a:lnTo>
                  <a:lnTo>
                    <a:pt x="1274" y="69"/>
                  </a:lnTo>
                  <a:lnTo>
                    <a:pt x="1276" y="68"/>
                  </a:lnTo>
                  <a:lnTo>
                    <a:pt x="1276" y="44"/>
                  </a:lnTo>
                  <a:lnTo>
                    <a:pt x="1274" y="40"/>
                  </a:lnTo>
                  <a:lnTo>
                    <a:pt x="1272" y="40"/>
                  </a:lnTo>
                  <a:lnTo>
                    <a:pt x="1269" y="39"/>
                  </a:lnTo>
                  <a:lnTo>
                    <a:pt x="1255" y="39"/>
                  </a:lnTo>
                  <a:lnTo>
                    <a:pt x="1255" y="10"/>
                  </a:lnTo>
                  <a:lnTo>
                    <a:pt x="1261" y="8"/>
                  </a:lnTo>
                  <a:lnTo>
                    <a:pt x="1262" y="10"/>
                  </a:lnTo>
                  <a:lnTo>
                    <a:pt x="1264" y="10"/>
                  </a:lnTo>
                  <a:lnTo>
                    <a:pt x="1266" y="13"/>
                  </a:lnTo>
                  <a:lnTo>
                    <a:pt x="1266" y="28"/>
                  </a:lnTo>
                  <a:lnTo>
                    <a:pt x="1271" y="28"/>
                  </a:lnTo>
                  <a:lnTo>
                    <a:pt x="1274" y="27"/>
                  </a:lnTo>
                  <a:lnTo>
                    <a:pt x="1281" y="20"/>
                  </a:lnTo>
                  <a:lnTo>
                    <a:pt x="1283" y="17"/>
                  </a:lnTo>
                  <a:lnTo>
                    <a:pt x="1288" y="12"/>
                  </a:lnTo>
                  <a:lnTo>
                    <a:pt x="1291" y="10"/>
                  </a:lnTo>
                  <a:lnTo>
                    <a:pt x="1303" y="12"/>
                  </a:lnTo>
                  <a:lnTo>
                    <a:pt x="1310" y="17"/>
                  </a:lnTo>
                  <a:lnTo>
                    <a:pt x="1315" y="25"/>
                  </a:lnTo>
                  <a:lnTo>
                    <a:pt x="1315" y="39"/>
                  </a:lnTo>
                  <a:lnTo>
                    <a:pt x="1320" y="40"/>
                  </a:lnTo>
                  <a:lnTo>
                    <a:pt x="1322" y="40"/>
                  </a:lnTo>
                  <a:lnTo>
                    <a:pt x="1325" y="37"/>
                  </a:lnTo>
                  <a:lnTo>
                    <a:pt x="1325" y="25"/>
                  </a:lnTo>
                  <a:lnTo>
                    <a:pt x="1327" y="22"/>
                  </a:lnTo>
                  <a:lnTo>
                    <a:pt x="1327" y="20"/>
                  </a:lnTo>
                  <a:lnTo>
                    <a:pt x="1328" y="18"/>
                  </a:lnTo>
                  <a:lnTo>
                    <a:pt x="1332" y="17"/>
                  </a:lnTo>
                  <a:lnTo>
                    <a:pt x="1335" y="18"/>
                  </a:lnTo>
                  <a:lnTo>
                    <a:pt x="1333" y="32"/>
                  </a:lnTo>
                  <a:lnTo>
                    <a:pt x="1328" y="42"/>
                  </a:lnTo>
                  <a:lnTo>
                    <a:pt x="1318" y="47"/>
                  </a:lnTo>
                  <a:lnTo>
                    <a:pt x="1305" y="49"/>
                  </a:lnTo>
                  <a:lnTo>
                    <a:pt x="1310" y="57"/>
                  </a:lnTo>
                  <a:lnTo>
                    <a:pt x="1313" y="66"/>
                  </a:lnTo>
                  <a:lnTo>
                    <a:pt x="1317" y="76"/>
                  </a:lnTo>
                  <a:lnTo>
                    <a:pt x="1315" y="90"/>
                  </a:lnTo>
                  <a:lnTo>
                    <a:pt x="1305" y="93"/>
                  </a:lnTo>
                  <a:lnTo>
                    <a:pt x="1298" y="101"/>
                  </a:lnTo>
                  <a:lnTo>
                    <a:pt x="1294" y="113"/>
                  </a:lnTo>
                  <a:lnTo>
                    <a:pt x="1296" y="129"/>
                  </a:lnTo>
                  <a:lnTo>
                    <a:pt x="1286" y="130"/>
                  </a:lnTo>
                  <a:lnTo>
                    <a:pt x="1266" y="117"/>
                  </a:lnTo>
                  <a:lnTo>
                    <a:pt x="1255" y="118"/>
                  </a:lnTo>
                  <a:lnTo>
                    <a:pt x="1257" y="125"/>
                  </a:lnTo>
                  <a:lnTo>
                    <a:pt x="1266" y="134"/>
                  </a:lnTo>
                  <a:lnTo>
                    <a:pt x="1267" y="139"/>
                  </a:lnTo>
                  <a:lnTo>
                    <a:pt x="1266" y="149"/>
                  </a:lnTo>
                  <a:lnTo>
                    <a:pt x="1262" y="149"/>
                  </a:lnTo>
                  <a:lnTo>
                    <a:pt x="1259" y="147"/>
                  </a:lnTo>
                  <a:lnTo>
                    <a:pt x="1257" y="147"/>
                  </a:lnTo>
                  <a:lnTo>
                    <a:pt x="1257" y="144"/>
                  </a:lnTo>
                  <a:lnTo>
                    <a:pt x="1255" y="142"/>
                  </a:lnTo>
                  <a:lnTo>
                    <a:pt x="1255" y="141"/>
                  </a:lnTo>
                  <a:lnTo>
                    <a:pt x="1254" y="139"/>
                  </a:lnTo>
                  <a:lnTo>
                    <a:pt x="1250" y="139"/>
                  </a:lnTo>
                  <a:lnTo>
                    <a:pt x="1247" y="141"/>
                  </a:lnTo>
                  <a:lnTo>
                    <a:pt x="1247" y="142"/>
                  </a:lnTo>
                  <a:lnTo>
                    <a:pt x="1245" y="146"/>
                  </a:lnTo>
                  <a:lnTo>
                    <a:pt x="1245" y="159"/>
                  </a:lnTo>
                  <a:lnTo>
                    <a:pt x="1257" y="159"/>
                  </a:lnTo>
                  <a:lnTo>
                    <a:pt x="1264" y="156"/>
                  </a:lnTo>
                  <a:lnTo>
                    <a:pt x="1269" y="151"/>
                  </a:lnTo>
                  <a:lnTo>
                    <a:pt x="1272" y="146"/>
                  </a:lnTo>
                  <a:lnTo>
                    <a:pt x="1279" y="141"/>
                  </a:lnTo>
                  <a:lnTo>
                    <a:pt x="1286" y="139"/>
                  </a:lnTo>
                  <a:lnTo>
                    <a:pt x="1286" y="169"/>
                  </a:lnTo>
                  <a:lnTo>
                    <a:pt x="1266" y="169"/>
                  </a:lnTo>
                  <a:lnTo>
                    <a:pt x="1271" y="178"/>
                  </a:lnTo>
                  <a:lnTo>
                    <a:pt x="1274" y="185"/>
                  </a:lnTo>
                  <a:lnTo>
                    <a:pt x="1277" y="195"/>
                  </a:lnTo>
                  <a:lnTo>
                    <a:pt x="1276" y="208"/>
                  </a:lnTo>
                  <a:lnTo>
                    <a:pt x="1271" y="210"/>
                  </a:lnTo>
                  <a:lnTo>
                    <a:pt x="1266" y="210"/>
                  </a:lnTo>
                  <a:lnTo>
                    <a:pt x="1259" y="207"/>
                  </a:lnTo>
                  <a:lnTo>
                    <a:pt x="1250" y="198"/>
                  </a:lnTo>
                  <a:lnTo>
                    <a:pt x="1245" y="205"/>
                  </a:lnTo>
                  <a:lnTo>
                    <a:pt x="1247" y="214"/>
                  </a:lnTo>
                  <a:lnTo>
                    <a:pt x="1252" y="220"/>
                  </a:lnTo>
                  <a:lnTo>
                    <a:pt x="1259" y="227"/>
                  </a:lnTo>
                  <a:lnTo>
                    <a:pt x="1266" y="229"/>
                  </a:lnTo>
                  <a:lnTo>
                    <a:pt x="1259" y="244"/>
                  </a:lnTo>
                  <a:lnTo>
                    <a:pt x="1254" y="259"/>
                  </a:lnTo>
                  <a:lnTo>
                    <a:pt x="1247" y="273"/>
                  </a:lnTo>
                  <a:lnTo>
                    <a:pt x="1237" y="285"/>
                  </a:lnTo>
                  <a:lnTo>
                    <a:pt x="1223" y="293"/>
                  </a:lnTo>
                  <a:lnTo>
                    <a:pt x="1206" y="298"/>
                  </a:lnTo>
                  <a:lnTo>
                    <a:pt x="1205" y="309"/>
                  </a:lnTo>
                  <a:lnTo>
                    <a:pt x="1206" y="314"/>
                  </a:lnTo>
                  <a:lnTo>
                    <a:pt x="1211" y="317"/>
                  </a:lnTo>
                  <a:lnTo>
                    <a:pt x="1215" y="322"/>
                  </a:lnTo>
                  <a:lnTo>
                    <a:pt x="1216" y="329"/>
                  </a:lnTo>
                  <a:lnTo>
                    <a:pt x="1206" y="326"/>
                  </a:lnTo>
                  <a:lnTo>
                    <a:pt x="1199" y="317"/>
                  </a:lnTo>
                  <a:lnTo>
                    <a:pt x="1194" y="307"/>
                  </a:lnTo>
                  <a:lnTo>
                    <a:pt x="1191" y="297"/>
                  </a:lnTo>
                  <a:lnTo>
                    <a:pt x="1186" y="288"/>
                  </a:lnTo>
                  <a:lnTo>
                    <a:pt x="1176" y="292"/>
                  </a:lnTo>
                  <a:lnTo>
                    <a:pt x="1169" y="300"/>
                  </a:lnTo>
                  <a:lnTo>
                    <a:pt x="1162" y="307"/>
                  </a:lnTo>
                  <a:lnTo>
                    <a:pt x="1155" y="315"/>
                  </a:lnTo>
                  <a:lnTo>
                    <a:pt x="1145" y="319"/>
                  </a:lnTo>
                  <a:lnTo>
                    <a:pt x="1152" y="336"/>
                  </a:lnTo>
                  <a:lnTo>
                    <a:pt x="1176" y="363"/>
                  </a:lnTo>
                  <a:lnTo>
                    <a:pt x="1186" y="378"/>
                  </a:lnTo>
                  <a:lnTo>
                    <a:pt x="1137" y="378"/>
                  </a:lnTo>
                  <a:lnTo>
                    <a:pt x="1140" y="387"/>
                  </a:lnTo>
                  <a:lnTo>
                    <a:pt x="1145" y="393"/>
                  </a:lnTo>
                  <a:lnTo>
                    <a:pt x="1154" y="399"/>
                  </a:lnTo>
                  <a:lnTo>
                    <a:pt x="1165" y="399"/>
                  </a:lnTo>
                  <a:lnTo>
                    <a:pt x="1165" y="419"/>
                  </a:lnTo>
                  <a:lnTo>
                    <a:pt x="1162" y="417"/>
                  </a:lnTo>
                  <a:lnTo>
                    <a:pt x="1159" y="414"/>
                  </a:lnTo>
                  <a:lnTo>
                    <a:pt x="1152" y="410"/>
                  </a:lnTo>
                  <a:lnTo>
                    <a:pt x="1147" y="410"/>
                  </a:lnTo>
                  <a:lnTo>
                    <a:pt x="1147" y="412"/>
                  </a:lnTo>
                  <a:lnTo>
                    <a:pt x="1145" y="416"/>
                  </a:lnTo>
                  <a:lnTo>
                    <a:pt x="1145" y="427"/>
                  </a:lnTo>
                  <a:lnTo>
                    <a:pt x="1140" y="427"/>
                  </a:lnTo>
                  <a:lnTo>
                    <a:pt x="1137" y="424"/>
                  </a:lnTo>
                  <a:lnTo>
                    <a:pt x="1137" y="422"/>
                  </a:lnTo>
                  <a:lnTo>
                    <a:pt x="1133" y="419"/>
                  </a:lnTo>
                  <a:lnTo>
                    <a:pt x="1130" y="419"/>
                  </a:lnTo>
                  <a:lnTo>
                    <a:pt x="1128" y="421"/>
                  </a:lnTo>
                  <a:lnTo>
                    <a:pt x="1126" y="424"/>
                  </a:lnTo>
                  <a:lnTo>
                    <a:pt x="1126" y="438"/>
                  </a:lnTo>
                  <a:lnTo>
                    <a:pt x="1120" y="438"/>
                  </a:lnTo>
                  <a:lnTo>
                    <a:pt x="1118" y="436"/>
                  </a:lnTo>
                  <a:lnTo>
                    <a:pt x="1118" y="434"/>
                  </a:lnTo>
                  <a:lnTo>
                    <a:pt x="1116" y="433"/>
                  </a:lnTo>
                  <a:lnTo>
                    <a:pt x="1116" y="431"/>
                  </a:lnTo>
                  <a:lnTo>
                    <a:pt x="1115" y="429"/>
                  </a:lnTo>
                  <a:lnTo>
                    <a:pt x="1111" y="427"/>
                  </a:lnTo>
                  <a:lnTo>
                    <a:pt x="1108" y="429"/>
                  </a:lnTo>
                  <a:lnTo>
                    <a:pt x="1106" y="431"/>
                  </a:lnTo>
                  <a:lnTo>
                    <a:pt x="1106" y="443"/>
                  </a:lnTo>
                  <a:lnTo>
                    <a:pt x="1137" y="458"/>
                  </a:lnTo>
                  <a:lnTo>
                    <a:pt x="1130" y="466"/>
                  </a:lnTo>
                  <a:lnTo>
                    <a:pt x="1128" y="477"/>
                  </a:lnTo>
                  <a:lnTo>
                    <a:pt x="1128" y="487"/>
                  </a:lnTo>
                  <a:lnTo>
                    <a:pt x="1135" y="494"/>
                  </a:lnTo>
                  <a:lnTo>
                    <a:pt x="1145" y="497"/>
                  </a:lnTo>
                  <a:lnTo>
                    <a:pt x="1145" y="538"/>
                  </a:lnTo>
                  <a:lnTo>
                    <a:pt x="1133" y="531"/>
                  </a:lnTo>
                  <a:lnTo>
                    <a:pt x="1123" y="521"/>
                  </a:lnTo>
                  <a:lnTo>
                    <a:pt x="1116" y="507"/>
                  </a:lnTo>
                  <a:lnTo>
                    <a:pt x="1137" y="507"/>
                  </a:lnTo>
                  <a:lnTo>
                    <a:pt x="1137" y="502"/>
                  </a:lnTo>
                  <a:lnTo>
                    <a:pt x="1135" y="499"/>
                  </a:lnTo>
                  <a:lnTo>
                    <a:pt x="1128" y="495"/>
                  </a:lnTo>
                  <a:lnTo>
                    <a:pt x="1126" y="494"/>
                  </a:lnTo>
                  <a:lnTo>
                    <a:pt x="1123" y="492"/>
                  </a:lnTo>
                  <a:lnTo>
                    <a:pt x="1121" y="489"/>
                  </a:lnTo>
                  <a:lnTo>
                    <a:pt x="1111" y="497"/>
                  </a:lnTo>
                  <a:lnTo>
                    <a:pt x="1106" y="512"/>
                  </a:lnTo>
                  <a:lnTo>
                    <a:pt x="1106" y="533"/>
                  </a:lnTo>
                  <a:lnTo>
                    <a:pt x="1108" y="536"/>
                  </a:lnTo>
                  <a:lnTo>
                    <a:pt x="1109" y="536"/>
                  </a:lnTo>
                  <a:lnTo>
                    <a:pt x="1115" y="538"/>
                  </a:lnTo>
                  <a:lnTo>
                    <a:pt x="1126" y="538"/>
                  </a:lnTo>
                  <a:lnTo>
                    <a:pt x="1121" y="560"/>
                  </a:lnTo>
                  <a:lnTo>
                    <a:pt x="1113" y="580"/>
                  </a:lnTo>
                  <a:lnTo>
                    <a:pt x="1106" y="601"/>
                  </a:lnTo>
                  <a:lnTo>
                    <a:pt x="1099" y="623"/>
                  </a:lnTo>
                  <a:lnTo>
                    <a:pt x="1096" y="648"/>
                  </a:lnTo>
                  <a:lnTo>
                    <a:pt x="1076" y="648"/>
                  </a:lnTo>
                  <a:lnTo>
                    <a:pt x="1082" y="658"/>
                  </a:lnTo>
                  <a:lnTo>
                    <a:pt x="1084" y="667"/>
                  </a:lnTo>
                  <a:lnTo>
                    <a:pt x="1082" y="675"/>
                  </a:lnTo>
                  <a:lnTo>
                    <a:pt x="1077" y="685"/>
                  </a:lnTo>
                  <a:lnTo>
                    <a:pt x="1076" y="697"/>
                  </a:lnTo>
                  <a:lnTo>
                    <a:pt x="1070" y="697"/>
                  </a:lnTo>
                  <a:lnTo>
                    <a:pt x="1067" y="696"/>
                  </a:lnTo>
                  <a:lnTo>
                    <a:pt x="1065" y="694"/>
                  </a:lnTo>
                  <a:lnTo>
                    <a:pt x="1060" y="684"/>
                  </a:lnTo>
                  <a:lnTo>
                    <a:pt x="1057" y="682"/>
                  </a:lnTo>
                  <a:lnTo>
                    <a:pt x="1055" y="677"/>
                  </a:lnTo>
                  <a:lnTo>
                    <a:pt x="1055" y="672"/>
                  </a:lnTo>
                  <a:lnTo>
                    <a:pt x="1059" y="668"/>
                  </a:lnTo>
                  <a:lnTo>
                    <a:pt x="1060" y="668"/>
                  </a:lnTo>
                  <a:lnTo>
                    <a:pt x="1064" y="667"/>
                  </a:lnTo>
                  <a:lnTo>
                    <a:pt x="1064" y="665"/>
                  </a:lnTo>
                  <a:lnTo>
                    <a:pt x="1065" y="663"/>
                  </a:lnTo>
                  <a:lnTo>
                    <a:pt x="1059" y="660"/>
                  </a:lnTo>
                  <a:lnTo>
                    <a:pt x="1053" y="662"/>
                  </a:lnTo>
                  <a:lnTo>
                    <a:pt x="1047" y="679"/>
                  </a:lnTo>
                  <a:lnTo>
                    <a:pt x="1045" y="689"/>
                  </a:lnTo>
                  <a:lnTo>
                    <a:pt x="1042" y="697"/>
                  </a:lnTo>
                  <a:lnTo>
                    <a:pt x="1037" y="702"/>
                  </a:lnTo>
                  <a:lnTo>
                    <a:pt x="1040" y="706"/>
                  </a:lnTo>
                  <a:lnTo>
                    <a:pt x="1043" y="708"/>
                  </a:lnTo>
                  <a:lnTo>
                    <a:pt x="1047" y="711"/>
                  </a:lnTo>
                  <a:lnTo>
                    <a:pt x="1047" y="718"/>
                  </a:lnTo>
                  <a:lnTo>
                    <a:pt x="1053" y="718"/>
                  </a:lnTo>
                  <a:lnTo>
                    <a:pt x="1055" y="716"/>
                  </a:lnTo>
                  <a:lnTo>
                    <a:pt x="1055" y="714"/>
                  </a:lnTo>
                  <a:lnTo>
                    <a:pt x="1057" y="713"/>
                  </a:lnTo>
                  <a:lnTo>
                    <a:pt x="1057" y="708"/>
                  </a:lnTo>
                  <a:lnTo>
                    <a:pt x="1059" y="706"/>
                  </a:lnTo>
                  <a:lnTo>
                    <a:pt x="1062" y="706"/>
                  </a:lnTo>
                  <a:lnTo>
                    <a:pt x="1065" y="708"/>
                  </a:lnTo>
                  <a:lnTo>
                    <a:pt x="1065" y="721"/>
                  </a:lnTo>
                  <a:lnTo>
                    <a:pt x="1062" y="745"/>
                  </a:lnTo>
                  <a:lnTo>
                    <a:pt x="1057" y="757"/>
                  </a:lnTo>
                  <a:lnTo>
                    <a:pt x="1047" y="757"/>
                  </a:lnTo>
                  <a:lnTo>
                    <a:pt x="1045" y="767"/>
                  </a:lnTo>
                  <a:lnTo>
                    <a:pt x="1047" y="777"/>
                  </a:lnTo>
                  <a:lnTo>
                    <a:pt x="1047" y="787"/>
                  </a:lnTo>
                  <a:lnTo>
                    <a:pt x="1037" y="787"/>
                  </a:lnTo>
                  <a:lnTo>
                    <a:pt x="1035" y="774"/>
                  </a:lnTo>
                  <a:lnTo>
                    <a:pt x="1038" y="764"/>
                  </a:lnTo>
                  <a:lnTo>
                    <a:pt x="1042" y="755"/>
                  </a:lnTo>
                  <a:lnTo>
                    <a:pt x="1047" y="747"/>
                  </a:lnTo>
                  <a:lnTo>
                    <a:pt x="1048" y="743"/>
                  </a:lnTo>
                  <a:lnTo>
                    <a:pt x="1047" y="740"/>
                  </a:lnTo>
                  <a:lnTo>
                    <a:pt x="1045" y="738"/>
                  </a:lnTo>
                  <a:lnTo>
                    <a:pt x="1043" y="738"/>
                  </a:lnTo>
                  <a:lnTo>
                    <a:pt x="1040" y="736"/>
                  </a:lnTo>
                  <a:lnTo>
                    <a:pt x="1037" y="738"/>
                  </a:lnTo>
                  <a:lnTo>
                    <a:pt x="1026" y="738"/>
                  </a:lnTo>
                  <a:lnTo>
                    <a:pt x="1026" y="748"/>
                  </a:lnTo>
                  <a:lnTo>
                    <a:pt x="1023" y="757"/>
                  </a:lnTo>
                  <a:lnTo>
                    <a:pt x="1018" y="765"/>
                  </a:lnTo>
                  <a:lnTo>
                    <a:pt x="1014" y="774"/>
                  </a:lnTo>
                  <a:lnTo>
                    <a:pt x="1016" y="787"/>
                  </a:lnTo>
                  <a:lnTo>
                    <a:pt x="1037" y="787"/>
                  </a:lnTo>
                  <a:lnTo>
                    <a:pt x="1037" y="820"/>
                  </a:lnTo>
                  <a:lnTo>
                    <a:pt x="1033" y="825"/>
                  </a:lnTo>
                  <a:lnTo>
                    <a:pt x="1026" y="826"/>
                  </a:lnTo>
                  <a:lnTo>
                    <a:pt x="1025" y="830"/>
                  </a:lnTo>
                  <a:lnTo>
                    <a:pt x="1025" y="833"/>
                  </a:lnTo>
                  <a:lnTo>
                    <a:pt x="1028" y="837"/>
                  </a:lnTo>
                  <a:lnTo>
                    <a:pt x="1030" y="837"/>
                  </a:lnTo>
                  <a:lnTo>
                    <a:pt x="1033" y="838"/>
                  </a:lnTo>
                  <a:lnTo>
                    <a:pt x="1035" y="838"/>
                  </a:lnTo>
                  <a:lnTo>
                    <a:pt x="1037" y="840"/>
                  </a:lnTo>
                  <a:lnTo>
                    <a:pt x="1038" y="840"/>
                  </a:lnTo>
                  <a:lnTo>
                    <a:pt x="1038" y="843"/>
                  </a:lnTo>
                  <a:lnTo>
                    <a:pt x="1037" y="847"/>
                  </a:lnTo>
                  <a:lnTo>
                    <a:pt x="1035" y="853"/>
                  </a:lnTo>
                  <a:lnTo>
                    <a:pt x="1031" y="859"/>
                  </a:lnTo>
                  <a:lnTo>
                    <a:pt x="1028" y="862"/>
                  </a:lnTo>
                  <a:lnTo>
                    <a:pt x="1023" y="865"/>
                  </a:lnTo>
                  <a:lnTo>
                    <a:pt x="1016" y="867"/>
                  </a:lnTo>
                  <a:lnTo>
                    <a:pt x="1016" y="853"/>
                  </a:lnTo>
                  <a:lnTo>
                    <a:pt x="1018" y="845"/>
                  </a:lnTo>
                  <a:lnTo>
                    <a:pt x="1016" y="840"/>
                  </a:lnTo>
                  <a:lnTo>
                    <a:pt x="1011" y="837"/>
                  </a:lnTo>
                  <a:lnTo>
                    <a:pt x="1008" y="842"/>
                  </a:lnTo>
                  <a:lnTo>
                    <a:pt x="1006" y="848"/>
                  </a:lnTo>
                  <a:lnTo>
                    <a:pt x="1006" y="855"/>
                  </a:lnTo>
                  <a:lnTo>
                    <a:pt x="1004" y="862"/>
                  </a:lnTo>
                  <a:lnTo>
                    <a:pt x="1003" y="867"/>
                  </a:lnTo>
                  <a:lnTo>
                    <a:pt x="996" y="869"/>
                  </a:lnTo>
                  <a:lnTo>
                    <a:pt x="986" y="867"/>
                  </a:lnTo>
                  <a:lnTo>
                    <a:pt x="986" y="882"/>
                  </a:lnTo>
                  <a:lnTo>
                    <a:pt x="991" y="886"/>
                  </a:lnTo>
                  <a:lnTo>
                    <a:pt x="999" y="887"/>
                  </a:lnTo>
                  <a:lnTo>
                    <a:pt x="1008" y="887"/>
                  </a:lnTo>
                  <a:lnTo>
                    <a:pt x="1018" y="886"/>
                  </a:lnTo>
                  <a:lnTo>
                    <a:pt x="1026" y="887"/>
                  </a:lnTo>
                  <a:lnTo>
                    <a:pt x="1025" y="896"/>
                  </a:lnTo>
                  <a:lnTo>
                    <a:pt x="1020" y="899"/>
                  </a:lnTo>
                  <a:lnTo>
                    <a:pt x="1013" y="904"/>
                  </a:lnTo>
                  <a:lnTo>
                    <a:pt x="1008" y="908"/>
                  </a:lnTo>
                  <a:lnTo>
                    <a:pt x="1006" y="916"/>
                  </a:lnTo>
                  <a:lnTo>
                    <a:pt x="1001" y="916"/>
                  </a:lnTo>
                  <a:lnTo>
                    <a:pt x="996" y="911"/>
                  </a:lnTo>
                  <a:lnTo>
                    <a:pt x="996" y="910"/>
                  </a:lnTo>
                  <a:lnTo>
                    <a:pt x="994" y="908"/>
                  </a:lnTo>
                  <a:lnTo>
                    <a:pt x="991" y="906"/>
                  </a:lnTo>
                  <a:lnTo>
                    <a:pt x="986" y="913"/>
                  </a:lnTo>
                  <a:lnTo>
                    <a:pt x="986" y="918"/>
                  </a:lnTo>
                  <a:lnTo>
                    <a:pt x="989" y="925"/>
                  </a:lnTo>
                  <a:lnTo>
                    <a:pt x="994" y="930"/>
                  </a:lnTo>
                  <a:lnTo>
                    <a:pt x="996" y="937"/>
                  </a:lnTo>
                  <a:lnTo>
                    <a:pt x="989" y="949"/>
                  </a:lnTo>
                  <a:lnTo>
                    <a:pt x="982" y="957"/>
                  </a:lnTo>
                  <a:lnTo>
                    <a:pt x="972" y="964"/>
                  </a:lnTo>
                  <a:lnTo>
                    <a:pt x="957" y="967"/>
                  </a:lnTo>
                  <a:lnTo>
                    <a:pt x="958" y="983"/>
                  </a:lnTo>
                  <a:lnTo>
                    <a:pt x="965" y="994"/>
                  </a:lnTo>
                  <a:lnTo>
                    <a:pt x="972" y="1005"/>
                  </a:lnTo>
                  <a:lnTo>
                    <a:pt x="977" y="1016"/>
                  </a:lnTo>
                  <a:lnTo>
                    <a:pt x="970" y="1016"/>
                  </a:lnTo>
                  <a:lnTo>
                    <a:pt x="967" y="1013"/>
                  </a:lnTo>
                  <a:lnTo>
                    <a:pt x="967" y="1010"/>
                  </a:lnTo>
                  <a:lnTo>
                    <a:pt x="964" y="1006"/>
                  </a:lnTo>
                  <a:lnTo>
                    <a:pt x="958" y="1006"/>
                  </a:lnTo>
                  <a:lnTo>
                    <a:pt x="957" y="1008"/>
                  </a:lnTo>
                  <a:lnTo>
                    <a:pt x="955" y="1011"/>
                  </a:lnTo>
                  <a:lnTo>
                    <a:pt x="955" y="1023"/>
                  </a:lnTo>
                  <a:lnTo>
                    <a:pt x="960" y="1028"/>
                  </a:lnTo>
                  <a:lnTo>
                    <a:pt x="964" y="1028"/>
                  </a:lnTo>
                  <a:lnTo>
                    <a:pt x="967" y="1027"/>
                  </a:lnTo>
                  <a:lnTo>
                    <a:pt x="967" y="1045"/>
                  </a:lnTo>
                  <a:lnTo>
                    <a:pt x="964" y="1061"/>
                  </a:lnTo>
                  <a:lnTo>
                    <a:pt x="960" y="1074"/>
                  </a:lnTo>
                  <a:lnTo>
                    <a:pt x="957" y="1089"/>
                  </a:lnTo>
                  <a:lnTo>
                    <a:pt x="955" y="1106"/>
                  </a:lnTo>
                  <a:lnTo>
                    <a:pt x="957" y="1127"/>
                  </a:lnTo>
                  <a:lnTo>
                    <a:pt x="945" y="1134"/>
                  </a:lnTo>
                  <a:lnTo>
                    <a:pt x="936" y="1145"/>
                  </a:lnTo>
                  <a:lnTo>
                    <a:pt x="931" y="1161"/>
                  </a:lnTo>
                  <a:lnTo>
                    <a:pt x="928" y="1178"/>
                  </a:lnTo>
                  <a:lnTo>
                    <a:pt x="926" y="1196"/>
                  </a:lnTo>
                  <a:lnTo>
                    <a:pt x="918" y="1195"/>
                  </a:lnTo>
                  <a:lnTo>
                    <a:pt x="913" y="1195"/>
                  </a:lnTo>
                  <a:lnTo>
                    <a:pt x="909" y="1200"/>
                  </a:lnTo>
                  <a:lnTo>
                    <a:pt x="908" y="1205"/>
                  </a:lnTo>
                  <a:lnTo>
                    <a:pt x="906" y="1212"/>
                  </a:lnTo>
                  <a:lnTo>
                    <a:pt x="904" y="1215"/>
                  </a:lnTo>
                  <a:lnTo>
                    <a:pt x="897" y="1217"/>
                  </a:lnTo>
                  <a:lnTo>
                    <a:pt x="897" y="1200"/>
                  </a:lnTo>
                  <a:lnTo>
                    <a:pt x="892" y="1188"/>
                  </a:lnTo>
                  <a:lnTo>
                    <a:pt x="885" y="1179"/>
                  </a:lnTo>
                  <a:lnTo>
                    <a:pt x="877" y="1173"/>
                  </a:lnTo>
                  <a:lnTo>
                    <a:pt x="867" y="1166"/>
                  </a:lnTo>
                  <a:lnTo>
                    <a:pt x="869" y="1173"/>
                  </a:lnTo>
                  <a:lnTo>
                    <a:pt x="872" y="1178"/>
                  </a:lnTo>
                  <a:lnTo>
                    <a:pt x="875" y="1181"/>
                  </a:lnTo>
                  <a:lnTo>
                    <a:pt x="880" y="1185"/>
                  </a:lnTo>
                  <a:lnTo>
                    <a:pt x="887" y="1186"/>
                  </a:lnTo>
                  <a:lnTo>
                    <a:pt x="885" y="1200"/>
                  </a:lnTo>
                  <a:lnTo>
                    <a:pt x="887" y="1213"/>
                  </a:lnTo>
                  <a:lnTo>
                    <a:pt x="889" y="1224"/>
                  </a:lnTo>
                  <a:lnTo>
                    <a:pt x="894" y="1232"/>
                  </a:lnTo>
                  <a:lnTo>
                    <a:pt x="902" y="1235"/>
                  </a:lnTo>
                  <a:lnTo>
                    <a:pt x="916" y="1235"/>
                  </a:lnTo>
                  <a:lnTo>
                    <a:pt x="906" y="1252"/>
                  </a:lnTo>
                  <a:lnTo>
                    <a:pt x="899" y="1271"/>
                  </a:lnTo>
                  <a:lnTo>
                    <a:pt x="892" y="1291"/>
                  </a:lnTo>
                  <a:lnTo>
                    <a:pt x="887" y="1312"/>
                  </a:lnTo>
                  <a:lnTo>
                    <a:pt x="880" y="1332"/>
                  </a:lnTo>
                  <a:lnTo>
                    <a:pt x="870" y="1349"/>
                  </a:lnTo>
                  <a:lnTo>
                    <a:pt x="857" y="1361"/>
                  </a:lnTo>
                  <a:lnTo>
                    <a:pt x="858" y="1364"/>
                  </a:lnTo>
                  <a:lnTo>
                    <a:pt x="860" y="1364"/>
                  </a:lnTo>
                  <a:lnTo>
                    <a:pt x="865" y="1366"/>
                  </a:lnTo>
                  <a:lnTo>
                    <a:pt x="877" y="1366"/>
                  </a:lnTo>
                  <a:lnTo>
                    <a:pt x="870" y="1378"/>
                  </a:lnTo>
                  <a:lnTo>
                    <a:pt x="860" y="1388"/>
                  </a:lnTo>
                  <a:lnTo>
                    <a:pt x="846" y="1395"/>
                  </a:lnTo>
                  <a:lnTo>
                    <a:pt x="846" y="1466"/>
                  </a:lnTo>
                  <a:lnTo>
                    <a:pt x="831" y="1483"/>
                  </a:lnTo>
                  <a:lnTo>
                    <a:pt x="821" y="1505"/>
                  </a:lnTo>
                  <a:lnTo>
                    <a:pt x="813" y="1527"/>
                  </a:lnTo>
                  <a:lnTo>
                    <a:pt x="804" y="1553"/>
                  </a:lnTo>
                  <a:lnTo>
                    <a:pt x="796" y="1577"/>
                  </a:lnTo>
                  <a:lnTo>
                    <a:pt x="785" y="1599"/>
                  </a:lnTo>
                  <a:lnTo>
                    <a:pt x="773" y="1619"/>
                  </a:lnTo>
                  <a:lnTo>
                    <a:pt x="757" y="1634"/>
                  </a:lnTo>
                  <a:lnTo>
                    <a:pt x="758" y="1646"/>
                  </a:lnTo>
                  <a:lnTo>
                    <a:pt x="757" y="1655"/>
                  </a:lnTo>
                  <a:lnTo>
                    <a:pt x="746" y="1675"/>
                  </a:lnTo>
                  <a:lnTo>
                    <a:pt x="746" y="1685"/>
                  </a:lnTo>
                  <a:lnTo>
                    <a:pt x="716" y="1709"/>
                  </a:lnTo>
                  <a:lnTo>
                    <a:pt x="702" y="1724"/>
                  </a:lnTo>
                  <a:lnTo>
                    <a:pt x="692" y="1743"/>
                  </a:lnTo>
                  <a:lnTo>
                    <a:pt x="687" y="1765"/>
                  </a:lnTo>
                  <a:lnTo>
                    <a:pt x="678" y="1767"/>
                  </a:lnTo>
                  <a:lnTo>
                    <a:pt x="675" y="1772"/>
                  </a:lnTo>
                  <a:lnTo>
                    <a:pt x="670" y="1779"/>
                  </a:lnTo>
                  <a:lnTo>
                    <a:pt x="667" y="1784"/>
                  </a:lnTo>
                  <a:lnTo>
                    <a:pt x="658" y="1785"/>
                  </a:lnTo>
                  <a:lnTo>
                    <a:pt x="665" y="1797"/>
                  </a:lnTo>
                  <a:lnTo>
                    <a:pt x="665" y="1811"/>
                  </a:lnTo>
                  <a:lnTo>
                    <a:pt x="661" y="1825"/>
                  </a:lnTo>
                  <a:lnTo>
                    <a:pt x="655" y="1838"/>
                  </a:lnTo>
                  <a:lnTo>
                    <a:pt x="648" y="1850"/>
                  </a:lnTo>
                  <a:lnTo>
                    <a:pt x="651" y="1853"/>
                  </a:lnTo>
                  <a:lnTo>
                    <a:pt x="655" y="1853"/>
                  </a:lnTo>
                  <a:lnTo>
                    <a:pt x="663" y="1845"/>
                  </a:lnTo>
                  <a:lnTo>
                    <a:pt x="668" y="1843"/>
                  </a:lnTo>
                  <a:lnTo>
                    <a:pt x="677" y="1845"/>
                  </a:lnTo>
                  <a:lnTo>
                    <a:pt x="675" y="1838"/>
                  </a:lnTo>
                  <a:lnTo>
                    <a:pt x="672" y="1835"/>
                  </a:lnTo>
                  <a:lnTo>
                    <a:pt x="665" y="1825"/>
                  </a:lnTo>
                  <a:lnTo>
                    <a:pt x="667" y="1814"/>
                  </a:lnTo>
                  <a:lnTo>
                    <a:pt x="697" y="1814"/>
                  </a:lnTo>
                  <a:lnTo>
                    <a:pt x="699" y="1811"/>
                  </a:lnTo>
                  <a:lnTo>
                    <a:pt x="699" y="1808"/>
                  </a:lnTo>
                  <a:lnTo>
                    <a:pt x="697" y="1806"/>
                  </a:lnTo>
                  <a:lnTo>
                    <a:pt x="692" y="1806"/>
                  </a:lnTo>
                  <a:lnTo>
                    <a:pt x="690" y="1804"/>
                  </a:lnTo>
                  <a:lnTo>
                    <a:pt x="689" y="1804"/>
                  </a:lnTo>
                  <a:lnTo>
                    <a:pt x="687" y="1802"/>
                  </a:lnTo>
                  <a:lnTo>
                    <a:pt x="687" y="1796"/>
                  </a:lnTo>
                  <a:lnTo>
                    <a:pt x="689" y="1789"/>
                  </a:lnTo>
                  <a:lnTo>
                    <a:pt x="692" y="1784"/>
                  </a:lnTo>
                  <a:lnTo>
                    <a:pt x="695" y="1780"/>
                  </a:lnTo>
                  <a:lnTo>
                    <a:pt x="701" y="1777"/>
                  </a:lnTo>
                  <a:lnTo>
                    <a:pt x="707" y="1775"/>
                  </a:lnTo>
                  <a:lnTo>
                    <a:pt x="707" y="1785"/>
                  </a:lnTo>
                  <a:lnTo>
                    <a:pt x="704" y="1792"/>
                  </a:lnTo>
                  <a:lnTo>
                    <a:pt x="697" y="1799"/>
                  </a:lnTo>
                  <a:lnTo>
                    <a:pt x="702" y="1804"/>
                  </a:lnTo>
                  <a:lnTo>
                    <a:pt x="706" y="1809"/>
                  </a:lnTo>
                  <a:lnTo>
                    <a:pt x="711" y="1813"/>
                  </a:lnTo>
                  <a:lnTo>
                    <a:pt x="717" y="1816"/>
                  </a:lnTo>
                  <a:lnTo>
                    <a:pt x="728" y="1814"/>
                  </a:lnTo>
                  <a:lnTo>
                    <a:pt x="728" y="1835"/>
                  </a:lnTo>
                  <a:lnTo>
                    <a:pt x="721" y="1836"/>
                  </a:lnTo>
                  <a:lnTo>
                    <a:pt x="716" y="1836"/>
                  </a:lnTo>
                  <a:lnTo>
                    <a:pt x="709" y="1833"/>
                  </a:lnTo>
                  <a:lnTo>
                    <a:pt x="707" y="1830"/>
                  </a:lnTo>
                  <a:lnTo>
                    <a:pt x="704" y="1828"/>
                  </a:lnTo>
                  <a:lnTo>
                    <a:pt x="702" y="1825"/>
                  </a:lnTo>
                  <a:lnTo>
                    <a:pt x="694" y="1831"/>
                  </a:lnTo>
                  <a:lnTo>
                    <a:pt x="680" y="1848"/>
                  </a:lnTo>
                  <a:lnTo>
                    <a:pt x="677" y="1858"/>
                  </a:lnTo>
                  <a:lnTo>
                    <a:pt x="677" y="1875"/>
                  </a:lnTo>
                  <a:lnTo>
                    <a:pt x="663" y="1874"/>
                  </a:lnTo>
                  <a:lnTo>
                    <a:pt x="638" y="1884"/>
                  </a:lnTo>
                  <a:lnTo>
                    <a:pt x="639" y="1899"/>
                  </a:lnTo>
                  <a:lnTo>
                    <a:pt x="638" y="1909"/>
                  </a:lnTo>
                  <a:lnTo>
                    <a:pt x="634" y="1920"/>
                  </a:lnTo>
                  <a:lnTo>
                    <a:pt x="631" y="1928"/>
                  </a:lnTo>
                  <a:lnTo>
                    <a:pt x="628" y="1938"/>
                  </a:lnTo>
                  <a:lnTo>
                    <a:pt x="628" y="1952"/>
                  </a:lnTo>
                  <a:lnTo>
                    <a:pt x="631" y="1955"/>
                  </a:lnTo>
                  <a:lnTo>
                    <a:pt x="639" y="1955"/>
                  </a:lnTo>
                  <a:lnTo>
                    <a:pt x="643" y="1954"/>
                  </a:lnTo>
                  <a:lnTo>
                    <a:pt x="645" y="1955"/>
                  </a:lnTo>
                  <a:lnTo>
                    <a:pt x="648" y="1955"/>
                  </a:lnTo>
                  <a:lnTo>
                    <a:pt x="648" y="1957"/>
                  </a:lnTo>
                  <a:lnTo>
                    <a:pt x="650" y="1960"/>
                  </a:lnTo>
                  <a:lnTo>
                    <a:pt x="648" y="1964"/>
                  </a:lnTo>
                  <a:lnTo>
                    <a:pt x="617" y="1964"/>
                  </a:lnTo>
                  <a:lnTo>
                    <a:pt x="617" y="1982"/>
                  </a:lnTo>
                  <a:lnTo>
                    <a:pt x="616" y="1994"/>
                  </a:lnTo>
                  <a:lnTo>
                    <a:pt x="614" y="2004"/>
                  </a:lnTo>
                  <a:lnTo>
                    <a:pt x="612" y="2013"/>
                  </a:lnTo>
                  <a:lnTo>
                    <a:pt x="612" y="2021"/>
                  </a:lnTo>
                  <a:lnTo>
                    <a:pt x="617" y="2035"/>
                  </a:lnTo>
                  <a:lnTo>
                    <a:pt x="597" y="2035"/>
                  </a:lnTo>
                  <a:lnTo>
                    <a:pt x="597" y="2018"/>
                  </a:lnTo>
                  <a:lnTo>
                    <a:pt x="595" y="2015"/>
                  </a:lnTo>
                  <a:lnTo>
                    <a:pt x="592" y="2015"/>
                  </a:lnTo>
                  <a:lnTo>
                    <a:pt x="590" y="2030"/>
                  </a:lnTo>
                  <a:lnTo>
                    <a:pt x="585" y="2043"/>
                  </a:lnTo>
                  <a:lnTo>
                    <a:pt x="580" y="2054"/>
                  </a:lnTo>
                  <a:lnTo>
                    <a:pt x="573" y="2066"/>
                  </a:lnTo>
                  <a:lnTo>
                    <a:pt x="568" y="2077"/>
                  </a:lnTo>
                  <a:lnTo>
                    <a:pt x="568" y="2094"/>
                  </a:lnTo>
                  <a:lnTo>
                    <a:pt x="460" y="2094"/>
                  </a:lnTo>
                  <a:lnTo>
                    <a:pt x="427" y="2091"/>
                  </a:lnTo>
                  <a:lnTo>
                    <a:pt x="398" y="2084"/>
                  </a:lnTo>
                  <a:lnTo>
                    <a:pt x="398" y="2064"/>
                  </a:lnTo>
                  <a:lnTo>
                    <a:pt x="392" y="2064"/>
                  </a:lnTo>
                  <a:lnTo>
                    <a:pt x="388" y="2067"/>
                  </a:lnTo>
                  <a:lnTo>
                    <a:pt x="388" y="2069"/>
                  </a:lnTo>
                  <a:lnTo>
                    <a:pt x="387" y="2072"/>
                  </a:lnTo>
                  <a:lnTo>
                    <a:pt x="387" y="2074"/>
                  </a:lnTo>
                  <a:lnTo>
                    <a:pt x="385" y="2076"/>
                  </a:lnTo>
                  <a:lnTo>
                    <a:pt x="381" y="2076"/>
                  </a:lnTo>
                  <a:lnTo>
                    <a:pt x="378" y="2074"/>
                  </a:lnTo>
                  <a:lnTo>
                    <a:pt x="380" y="2071"/>
                  </a:lnTo>
                  <a:lnTo>
                    <a:pt x="380" y="2067"/>
                  </a:lnTo>
                  <a:lnTo>
                    <a:pt x="378" y="2067"/>
                  </a:lnTo>
                  <a:lnTo>
                    <a:pt x="376" y="2066"/>
                  </a:lnTo>
                  <a:lnTo>
                    <a:pt x="375" y="2066"/>
                  </a:lnTo>
                  <a:lnTo>
                    <a:pt x="371" y="2064"/>
                  </a:lnTo>
                  <a:lnTo>
                    <a:pt x="370" y="2064"/>
                  </a:lnTo>
                  <a:lnTo>
                    <a:pt x="366" y="2060"/>
                  </a:lnTo>
                  <a:lnTo>
                    <a:pt x="366" y="2057"/>
                  </a:lnTo>
                  <a:lnTo>
                    <a:pt x="368" y="2054"/>
                  </a:lnTo>
                  <a:lnTo>
                    <a:pt x="388" y="2054"/>
                  </a:lnTo>
                  <a:lnTo>
                    <a:pt x="388" y="2037"/>
                  </a:lnTo>
                  <a:lnTo>
                    <a:pt x="387" y="2035"/>
                  </a:lnTo>
                  <a:lnTo>
                    <a:pt x="373" y="2035"/>
                  </a:lnTo>
                  <a:lnTo>
                    <a:pt x="370" y="2033"/>
                  </a:lnTo>
                  <a:lnTo>
                    <a:pt x="368" y="2033"/>
                  </a:lnTo>
                  <a:lnTo>
                    <a:pt x="366" y="2032"/>
                  </a:lnTo>
                  <a:lnTo>
                    <a:pt x="366" y="2028"/>
                  </a:lnTo>
                  <a:lnTo>
                    <a:pt x="368" y="2025"/>
                  </a:lnTo>
                  <a:lnTo>
                    <a:pt x="388" y="2025"/>
                  </a:lnTo>
                  <a:lnTo>
                    <a:pt x="388" y="2010"/>
                  </a:lnTo>
                  <a:lnTo>
                    <a:pt x="378" y="2003"/>
                  </a:lnTo>
                  <a:lnTo>
                    <a:pt x="368" y="2004"/>
                  </a:lnTo>
                  <a:lnTo>
                    <a:pt x="361" y="2008"/>
                  </a:lnTo>
                  <a:lnTo>
                    <a:pt x="344" y="2021"/>
                  </a:lnTo>
                  <a:lnTo>
                    <a:pt x="337" y="2025"/>
                  </a:lnTo>
                  <a:lnTo>
                    <a:pt x="334" y="1998"/>
                  </a:lnTo>
                  <a:lnTo>
                    <a:pt x="332" y="1976"/>
                  </a:lnTo>
                  <a:lnTo>
                    <a:pt x="331" y="1957"/>
                  </a:lnTo>
                  <a:lnTo>
                    <a:pt x="331" y="1938"/>
                  </a:lnTo>
                  <a:lnTo>
                    <a:pt x="329" y="1914"/>
                  </a:lnTo>
                  <a:lnTo>
                    <a:pt x="358" y="1914"/>
                  </a:lnTo>
                  <a:lnTo>
                    <a:pt x="353" y="1906"/>
                  </a:lnTo>
                  <a:lnTo>
                    <a:pt x="351" y="1899"/>
                  </a:lnTo>
                  <a:lnTo>
                    <a:pt x="353" y="1894"/>
                  </a:lnTo>
                  <a:lnTo>
                    <a:pt x="358" y="1884"/>
                  </a:lnTo>
                  <a:lnTo>
                    <a:pt x="339" y="1894"/>
                  </a:lnTo>
                  <a:lnTo>
                    <a:pt x="319" y="1904"/>
                  </a:lnTo>
                  <a:lnTo>
                    <a:pt x="320" y="1897"/>
                  </a:lnTo>
                  <a:lnTo>
                    <a:pt x="325" y="1891"/>
                  </a:lnTo>
                  <a:lnTo>
                    <a:pt x="331" y="1887"/>
                  </a:lnTo>
                  <a:lnTo>
                    <a:pt x="336" y="1882"/>
                  </a:lnTo>
                  <a:lnTo>
                    <a:pt x="339" y="1875"/>
                  </a:lnTo>
                  <a:lnTo>
                    <a:pt x="337" y="1865"/>
                  </a:lnTo>
                  <a:lnTo>
                    <a:pt x="344" y="1865"/>
                  </a:lnTo>
                  <a:lnTo>
                    <a:pt x="349" y="1870"/>
                  </a:lnTo>
                  <a:lnTo>
                    <a:pt x="351" y="1874"/>
                  </a:lnTo>
                  <a:lnTo>
                    <a:pt x="354" y="1877"/>
                  </a:lnTo>
                  <a:lnTo>
                    <a:pt x="358" y="1877"/>
                  </a:lnTo>
                  <a:lnTo>
                    <a:pt x="363" y="1875"/>
                  </a:lnTo>
                  <a:lnTo>
                    <a:pt x="366" y="1874"/>
                  </a:lnTo>
                  <a:lnTo>
                    <a:pt x="368" y="1870"/>
                  </a:lnTo>
                  <a:lnTo>
                    <a:pt x="368" y="1855"/>
                  </a:lnTo>
                  <a:lnTo>
                    <a:pt x="371" y="1853"/>
                  </a:lnTo>
                  <a:lnTo>
                    <a:pt x="375" y="1853"/>
                  </a:lnTo>
                  <a:lnTo>
                    <a:pt x="376" y="1855"/>
                  </a:lnTo>
                  <a:lnTo>
                    <a:pt x="376" y="1857"/>
                  </a:lnTo>
                  <a:lnTo>
                    <a:pt x="378" y="1858"/>
                  </a:lnTo>
                  <a:lnTo>
                    <a:pt x="378" y="1860"/>
                  </a:lnTo>
                  <a:lnTo>
                    <a:pt x="380" y="1864"/>
                  </a:lnTo>
                  <a:lnTo>
                    <a:pt x="380" y="1865"/>
                  </a:lnTo>
                  <a:lnTo>
                    <a:pt x="388" y="1865"/>
                  </a:lnTo>
                  <a:lnTo>
                    <a:pt x="387" y="1858"/>
                  </a:lnTo>
                  <a:lnTo>
                    <a:pt x="383" y="1853"/>
                  </a:lnTo>
                  <a:lnTo>
                    <a:pt x="378" y="1850"/>
                  </a:lnTo>
                  <a:lnTo>
                    <a:pt x="376" y="1845"/>
                  </a:lnTo>
                  <a:lnTo>
                    <a:pt x="378" y="1835"/>
                  </a:lnTo>
                  <a:lnTo>
                    <a:pt x="365" y="1835"/>
                  </a:lnTo>
                  <a:lnTo>
                    <a:pt x="356" y="1840"/>
                  </a:lnTo>
                  <a:lnTo>
                    <a:pt x="346" y="1853"/>
                  </a:lnTo>
                  <a:lnTo>
                    <a:pt x="339" y="1860"/>
                  </a:lnTo>
                  <a:lnTo>
                    <a:pt x="331" y="1865"/>
                  </a:lnTo>
                  <a:lnTo>
                    <a:pt x="319" y="1865"/>
                  </a:lnTo>
                  <a:lnTo>
                    <a:pt x="319" y="1852"/>
                  </a:lnTo>
                  <a:lnTo>
                    <a:pt x="322" y="1845"/>
                  </a:lnTo>
                  <a:lnTo>
                    <a:pt x="325" y="1840"/>
                  </a:lnTo>
                  <a:lnTo>
                    <a:pt x="324" y="1833"/>
                  </a:lnTo>
                  <a:lnTo>
                    <a:pt x="319" y="1825"/>
                  </a:lnTo>
                  <a:lnTo>
                    <a:pt x="325" y="1825"/>
                  </a:lnTo>
                  <a:lnTo>
                    <a:pt x="329" y="1828"/>
                  </a:lnTo>
                  <a:lnTo>
                    <a:pt x="329" y="1831"/>
                  </a:lnTo>
                  <a:lnTo>
                    <a:pt x="334" y="1836"/>
                  </a:lnTo>
                  <a:lnTo>
                    <a:pt x="337" y="1836"/>
                  </a:lnTo>
                  <a:lnTo>
                    <a:pt x="342" y="1835"/>
                  </a:lnTo>
                  <a:lnTo>
                    <a:pt x="348" y="1830"/>
                  </a:lnTo>
                  <a:lnTo>
                    <a:pt x="353" y="1826"/>
                  </a:lnTo>
                  <a:lnTo>
                    <a:pt x="356" y="1821"/>
                  </a:lnTo>
                  <a:lnTo>
                    <a:pt x="359" y="1814"/>
                  </a:lnTo>
                  <a:lnTo>
                    <a:pt x="358" y="1804"/>
                  </a:lnTo>
                  <a:lnTo>
                    <a:pt x="354" y="1802"/>
                  </a:lnTo>
                  <a:lnTo>
                    <a:pt x="351" y="1804"/>
                  </a:lnTo>
                  <a:lnTo>
                    <a:pt x="349" y="1806"/>
                  </a:lnTo>
                  <a:lnTo>
                    <a:pt x="349" y="1808"/>
                  </a:lnTo>
                  <a:lnTo>
                    <a:pt x="348" y="1811"/>
                  </a:lnTo>
                  <a:lnTo>
                    <a:pt x="348" y="1823"/>
                  </a:lnTo>
                  <a:lnTo>
                    <a:pt x="344" y="1826"/>
                  </a:lnTo>
                  <a:lnTo>
                    <a:pt x="342" y="1826"/>
                  </a:lnTo>
                  <a:lnTo>
                    <a:pt x="337" y="1825"/>
                  </a:lnTo>
                  <a:lnTo>
                    <a:pt x="339" y="1811"/>
                  </a:lnTo>
                  <a:lnTo>
                    <a:pt x="337" y="1802"/>
                  </a:lnTo>
                  <a:lnTo>
                    <a:pt x="334" y="1796"/>
                  </a:lnTo>
                  <a:lnTo>
                    <a:pt x="329" y="1787"/>
                  </a:lnTo>
                  <a:lnTo>
                    <a:pt x="327" y="1779"/>
                  </a:lnTo>
                  <a:lnTo>
                    <a:pt x="329" y="1765"/>
                  </a:lnTo>
                  <a:lnTo>
                    <a:pt x="332" y="1763"/>
                  </a:lnTo>
                  <a:lnTo>
                    <a:pt x="336" y="1763"/>
                  </a:lnTo>
                  <a:lnTo>
                    <a:pt x="337" y="1765"/>
                  </a:lnTo>
                  <a:lnTo>
                    <a:pt x="337" y="1767"/>
                  </a:lnTo>
                  <a:lnTo>
                    <a:pt x="339" y="1770"/>
                  </a:lnTo>
                  <a:lnTo>
                    <a:pt x="339" y="1774"/>
                  </a:lnTo>
                  <a:lnTo>
                    <a:pt x="341" y="1775"/>
                  </a:lnTo>
                  <a:lnTo>
                    <a:pt x="348" y="1775"/>
                  </a:lnTo>
                  <a:lnTo>
                    <a:pt x="346" y="1768"/>
                  </a:lnTo>
                  <a:lnTo>
                    <a:pt x="342" y="1763"/>
                  </a:lnTo>
                  <a:lnTo>
                    <a:pt x="339" y="1760"/>
                  </a:lnTo>
                  <a:lnTo>
                    <a:pt x="336" y="1755"/>
                  </a:lnTo>
                  <a:lnTo>
                    <a:pt x="337" y="1745"/>
                  </a:lnTo>
                  <a:lnTo>
                    <a:pt x="331" y="1746"/>
                  </a:lnTo>
                  <a:lnTo>
                    <a:pt x="327" y="1750"/>
                  </a:lnTo>
                  <a:lnTo>
                    <a:pt x="324" y="1755"/>
                  </a:lnTo>
                  <a:lnTo>
                    <a:pt x="319" y="1757"/>
                  </a:lnTo>
                  <a:lnTo>
                    <a:pt x="309" y="1755"/>
                  </a:lnTo>
                  <a:lnTo>
                    <a:pt x="310" y="1748"/>
                  </a:lnTo>
                  <a:lnTo>
                    <a:pt x="314" y="1745"/>
                  </a:lnTo>
                  <a:lnTo>
                    <a:pt x="320" y="1735"/>
                  </a:lnTo>
                  <a:lnTo>
                    <a:pt x="319" y="1724"/>
                  </a:lnTo>
                  <a:lnTo>
                    <a:pt x="329" y="1724"/>
                  </a:lnTo>
                  <a:lnTo>
                    <a:pt x="336" y="1728"/>
                  </a:lnTo>
                  <a:lnTo>
                    <a:pt x="342" y="1735"/>
                  </a:lnTo>
                  <a:lnTo>
                    <a:pt x="349" y="1728"/>
                  </a:lnTo>
                  <a:lnTo>
                    <a:pt x="358" y="1723"/>
                  </a:lnTo>
                  <a:lnTo>
                    <a:pt x="365" y="1716"/>
                  </a:lnTo>
                  <a:lnTo>
                    <a:pt x="368" y="1706"/>
                  </a:lnTo>
                  <a:lnTo>
                    <a:pt x="359" y="1707"/>
                  </a:lnTo>
                  <a:lnTo>
                    <a:pt x="356" y="1712"/>
                  </a:lnTo>
                  <a:lnTo>
                    <a:pt x="346" y="1723"/>
                  </a:lnTo>
                  <a:lnTo>
                    <a:pt x="337" y="1724"/>
                  </a:lnTo>
                  <a:lnTo>
                    <a:pt x="334" y="1716"/>
                  </a:lnTo>
                  <a:lnTo>
                    <a:pt x="327" y="1709"/>
                  </a:lnTo>
                  <a:lnTo>
                    <a:pt x="320" y="1704"/>
                  </a:lnTo>
                  <a:lnTo>
                    <a:pt x="310" y="1690"/>
                  </a:lnTo>
                  <a:lnTo>
                    <a:pt x="307" y="1679"/>
                  </a:lnTo>
                  <a:lnTo>
                    <a:pt x="309" y="1665"/>
                  </a:lnTo>
                  <a:lnTo>
                    <a:pt x="317" y="1672"/>
                  </a:lnTo>
                  <a:lnTo>
                    <a:pt x="322" y="1673"/>
                  </a:lnTo>
                  <a:lnTo>
                    <a:pt x="325" y="1670"/>
                  </a:lnTo>
                  <a:lnTo>
                    <a:pt x="327" y="1665"/>
                  </a:lnTo>
                  <a:lnTo>
                    <a:pt x="331" y="1660"/>
                  </a:lnTo>
                  <a:lnTo>
                    <a:pt x="337" y="1655"/>
                  </a:lnTo>
                  <a:lnTo>
                    <a:pt x="348" y="1655"/>
                  </a:lnTo>
                  <a:lnTo>
                    <a:pt x="346" y="1648"/>
                  </a:lnTo>
                  <a:lnTo>
                    <a:pt x="339" y="1641"/>
                  </a:lnTo>
                  <a:lnTo>
                    <a:pt x="336" y="1636"/>
                  </a:lnTo>
                  <a:lnTo>
                    <a:pt x="337" y="1626"/>
                  </a:lnTo>
                  <a:lnTo>
                    <a:pt x="334" y="1624"/>
                  </a:lnTo>
                  <a:lnTo>
                    <a:pt x="331" y="1624"/>
                  </a:lnTo>
                  <a:lnTo>
                    <a:pt x="329" y="1626"/>
                  </a:lnTo>
                  <a:lnTo>
                    <a:pt x="329" y="1631"/>
                  </a:lnTo>
                  <a:lnTo>
                    <a:pt x="327" y="1633"/>
                  </a:lnTo>
                  <a:lnTo>
                    <a:pt x="327" y="1634"/>
                  </a:lnTo>
                  <a:lnTo>
                    <a:pt x="325" y="1636"/>
                  </a:lnTo>
                  <a:lnTo>
                    <a:pt x="322" y="1636"/>
                  </a:lnTo>
                  <a:lnTo>
                    <a:pt x="319" y="1634"/>
                  </a:lnTo>
                  <a:lnTo>
                    <a:pt x="320" y="1621"/>
                  </a:lnTo>
                  <a:lnTo>
                    <a:pt x="317" y="1612"/>
                  </a:lnTo>
                  <a:lnTo>
                    <a:pt x="312" y="1604"/>
                  </a:lnTo>
                  <a:lnTo>
                    <a:pt x="309" y="1595"/>
                  </a:lnTo>
                  <a:lnTo>
                    <a:pt x="314" y="1595"/>
                  </a:lnTo>
                  <a:lnTo>
                    <a:pt x="317" y="1597"/>
                  </a:lnTo>
                  <a:lnTo>
                    <a:pt x="319" y="1600"/>
                  </a:lnTo>
                  <a:lnTo>
                    <a:pt x="322" y="1604"/>
                  </a:lnTo>
                  <a:lnTo>
                    <a:pt x="325" y="1611"/>
                  </a:lnTo>
                  <a:lnTo>
                    <a:pt x="329" y="1614"/>
                  </a:lnTo>
                  <a:lnTo>
                    <a:pt x="332" y="1616"/>
                  </a:lnTo>
                  <a:lnTo>
                    <a:pt x="342" y="1616"/>
                  </a:lnTo>
                  <a:lnTo>
                    <a:pt x="346" y="1614"/>
                  </a:lnTo>
                  <a:lnTo>
                    <a:pt x="348" y="1611"/>
                  </a:lnTo>
                  <a:lnTo>
                    <a:pt x="351" y="1609"/>
                  </a:lnTo>
                  <a:lnTo>
                    <a:pt x="354" y="1602"/>
                  </a:lnTo>
                  <a:lnTo>
                    <a:pt x="358" y="1600"/>
                  </a:lnTo>
                  <a:lnTo>
                    <a:pt x="356" y="1595"/>
                  </a:lnTo>
                  <a:lnTo>
                    <a:pt x="349" y="1594"/>
                  </a:lnTo>
                  <a:lnTo>
                    <a:pt x="342" y="1595"/>
                  </a:lnTo>
                  <a:lnTo>
                    <a:pt x="329" y="1595"/>
                  </a:lnTo>
                  <a:lnTo>
                    <a:pt x="329" y="1592"/>
                  </a:lnTo>
                  <a:lnTo>
                    <a:pt x="327" y="1589"/>
                  </a:lnTo>
                  <a:lnTo>
                    <a:pt x="327" y="1587"/>
                  </a:lnTo>
                  <a:lnTo>
                    <a:pt x="324" y="1587"/>
                  </a:lnTo>
                  <a:lnTo>
                    <a:pt x="322" y="1585"/>
                  </a:lnTo>
                  <a:lnTo>
                    <a:pt x="320" y="1585"/>
                  </a:lnTo>
                  <a:lnTo>
                    <a:pt x="319" y="1583"/>
                  </a:lnTo>
                  <a:lnTo>
                    <a:pt x="319" y="1573"/>
                  </a:lnTo>
                  <a:lnTo>
                    <a:pt x="320" y="1568"/>
                  </a:lnTo>
                  <a:lnTo>
                    <a:pt x="324" y="1565"/>
                  </a:lnTo>
                  <a:lnTo>
                    <a:pt x="329" y="1561"/>
                  </a:lnTo>
                  <a:lnTo>
                    <a:pt x="331" y="1555"/>
                  </a:lnTo>
                  <a:lnTo>
                    <a:pt x="329" y="1546"/>
                  </a:lnTo>
                  <a:lnTo>
                    <a:pt x="334" y="1546"/>
                  </a:lnTo>
                  <a:lnTo>
                    <a:pt x="337" y="1549"/>
                  </a:lnTo>
                  <a:lnTo>
                    <a:pt x="337" y="1551"/>
                  </a:lnTo>
                  <a:lnTo>
                    <a:pt x="341" y="1555"/>
                  </a:lnTo>
                  <a:lnTo>
                    <a:pt x="342" y="1555"/>
                  </a:lnTo>
                  <a:lnTo>
                    <a:pt x="348" y="1553"/>
                  </a:lnTo>
                  <a:lnTo>
                    <a:pt x="349" y="1546"/>
                  </a:lnTo>
                  <a:lnTo>
                    <a:pt x="349" y="1539"/>
                  </a:lnTo>
                  <a:lnTo>
                    <a:pt x="348" y="1533"/>
                  </a:lnTo>
                  <a:lnTo>
                    <a:pt x="348" y="1526"/>
                  </a:lnTo>
                  <a:lnTo>
                    <a:pt x="329" y="1536"/>
                  </a:lnTo>
                  <a:lnTo>
                    <a:pt x="309" y="1546"/>
                  </a:lnTo>
                  <a:lnTo>
                    <a:pt x="314" y="1533"/>
                  </a:lnTo>
                  <a:lnTo>
                    <a:pt x="324" y="1524"/>
                  </a:lnTo>
                  <a:lnTo>
                    <a:pt x="336" y="1517"/>
                  </a:lnTo>
                  <a:lnTo>
                    <a:pt x="348" y="1509"/>
                  </a:lnTo>
                  <a:lnTo>
                    <a:pt x="358" y="1500"/>
                  </a:lnTo>
                  <a:lnTo>
                    <a:pt x="356" y="1497"/>
                  </a:lnTo>
                  <a:lnTo>
                    <a:pt x="354" y="1495"/>
                  </a:lnTo>
                  <a:lnTo>
                    <a:pt x="353" y="1495"/>
                  </a:lnTo>
                  <a:lnTo>
                    <a:pt x="348" y="1500"/>
                  </a:lnTo>
                  <a:lnTo>
                    <a:pt x="346" y="1504"/>
                  </a:lnTo>
                  <a:lnTo>
                    <a:pt x="344" y="1505"/>
                  </a:lnTo>
                  <a:lnTo>
                    <a:pt x="341" y="1505"/>
                  </a:lnTo>
                  <a:lnTo>
                    <a:pt x="339" y="1504"/>
                  </a:lnTo>
                  <a:lnTo>
                    <a:pt x="337" y="1500"/>
                  </a:lnTo>
                  <a:lnTo>
                    <a:pt x="337" y="1495"/>
                  </a:lnTo>
                  <a:lnTo>
                    <a:pt x="331" y="1497"/>
                  </a:lnTo>
                  <a:lnTo>
                    <a:pt x="327" y="1500"/>
                  </a:lnTo>
                  <a:lnTo>
                    <a:pt x="324" y="1505"/>
                  </a:lnTo>
                  <a:lnTo>
                    <a:pt x="319" y="1507"/>
                  </a:lnTo>
                  <a:lnTo>
                    <a:pt x="309" y="1505"/>
                  </a:lnTo>
                  <a:lnTo>
                    <a:pt x="312" y="1497"/>
                  </a:lnTo>
                  <a:lnTo>
                    <a:pt x="317" y="1490"/>
                  </a:lnTo>
                  <a:lnTo>
                    <a:pt x="325" y="1485"/>
                  </a:lnTo>
                  <a:lnTo>
                    <a:pt x="337" y="1485"/>
                  </a:lnTo>
                  <a:lnTo>
                    <a:pt x="334" y="1475"/>
                  </a:lnTo>
                  <a:lnTo>
                    <a:pt x="327" y="1470"/>
                  </a:lnTo>
                  <a:lnTo>
                    <a:pt x="319" y="1466"/>
                  </a:lnTo>
                  <a:lnTo>
                    <a:pt x="309" y="1463"/>
                  </a:lnTo>
                  <a:lnTo>
                    <a:pt x="302" y="1456"/>
                  </a:lnTo>
                  <a:lnTo>
                    <a:pt x="298" y="1446"/>
                  </a:lnTo>
                  <a:lnTo>
                    <a:pt x="320" y="1446"/>
                  </a:lnTo>
                  <a:lnTo>
                    <a:pt x="327" y="1449"/>
                  </a:lnTo>
                  <a:lnTo>
                    <a:pt x="332" y="1456"/>
                  </a:lnTo>
                  <a:lnTo>
                    <a:pt x="341" y="1426"/>
                  </a:lnTo>
                  <a:lnTo>
                    <a:pt x="348" y="1395"/>
                  </a:lnTo>
                  <a:lnTo>
                    <a:pt x="332" y="1407"/>
                  </a:lnTo>
                  <a:lnTo>
                    <a:pt x="317" y="1417"/>
                  </a:lnTo>
                  <a:lnTo>
                    <a:pt x="298" y="1426"/>
                  </a:lnTo>
                  <a:lnTo>
                    <a:pt x="300" y="1419"/>
                  </a:lnTo>
                  <a:lnTo>
                    <a:pt x="310" y="1409"/>
                  </a:lnTo>
                  <a:lnTo>
                    <a:pt x="319" y="1405"/>
                  </a:lnTo>
                  <a:lnTo>
                    <a:pt x="314" y="1397"/>
                  </a:lnTo>
                  <a:lnTo>
                    <a:pt x="312" y="1392"/>
                  </a:lnTo>
                  <a:lnTo>
                    <a:pt x="314" y="1385"/>
                  </a:lnTo>
                  <a:lnTo>
                    <a:pt x="319" y="1376"/>
                  </a:lnTo>
                  <a:lnTo>
                    <a:pt x="312" y="1378"/>
                  </a:lnTo>
                  <a:lnTo>
                    <a:pt x="307" y="1381"/>
                  </a:lnTo>
                  <a:lnTo>
                    <a:pt x="303" y="1385"/>
                  </a:lnTo>
                  <a:lnTo>
                    <a:pt x="298" y="1388"/>
                  </a:lnTo>
                  <a:lnTo>
                    <a:pt x="288" y="1387"/>
                  </a:lnTo>
                  <a:lnTo>
                    <a:pt x="293" y="1375"/>
                  </a:lnTo>
                  <a:lnTo>
                    <a:pt x="302" y="1368"/>
                  </a:lnTo>
                  <a:lnTo>
                    <a:pt x="314" y="1364"/>
                  </a:lnTo>
                  <a:lnTo>
                    <a:pt x="329" y="1366"/>
                  </a:lnTo>
                  <a:lnTo>
                    <a:pt x="329" y="1358"/>
                  </a:lnTo>
                  <a:lnTo>
                    <a:pt x="327" y="1358"/>
                  </a:lnTo>
                  <a:lnTo>
                    <a:pt x="324" y="1356"/>
                  </a:lnTo>
                  <a:lnTo>
                    <a:pt x="322" y="1356"/>
                  </a:lnTo>
                  <a:lnTo>
                    <a:pt x="320" y="1354"/>
                  </a:lnTo>
                  <a:lnTo>
                    <a:pt x="319" y="1354"/>
                  </a:lnTo>
                  <a:lnTo>
                    <a:pt x="317" y="1353"/>
                  </a:lnTo>
                  <a:lnTo>
                    <a:pt x="317" y="1349"/>
                  </a:lnTo>
                  <a:lnTo>
                    <a:pt x="319" y="1346"/>
                  </a:lnTo>
                  <a:lnTo>
                    <a:pt x="325" y="1347"/>
                  </a:lnTo>
                  <a:lnTo>
                    <a:pt x="332" y="1354"/>
                  </a:lnTo>
                  <a:lnTo>
                    <a:pt x="337" y="1358"/>
                  </a:lnTo>
                  <a:lnTo>
                    <a:pt x="348" y="1356"/>
                  </a:lnTo>
                  <a:lnTo>
                    <a:pt x="346" y="1363"/>
                  </a:lnTo>
                  <a:lnTo>
                    <a:pt x="341" y="1370"/>
                  </a:lnTo>
                  <a:lnTo>
                    <a:pt x="336" y="1373"/>
                  </a:lnTo>
                  <a:lnTo>
                    <a:pt x="331" y="1378"/>
                  </a:lnTo>
                  <a:lnTo>
                    <a:pt x="327" y="1385"/>
                  </a:lnTo>
                  <a:lnTo>
                    <a:pt x="329" y="1395"/>
                  </a:lnTo>
                  <a:lnTo>
                    <a:pt x="339" y="1392"/>
                  </a:lnTo>
                  <a:lnTo>
                    <a:pt x="344" y="1387"/>
                  </a:lnTo>
                  <a:lnTo>
                    <a:pt x="354" y="1370"/>
                  </a:lnTo>
                  <a:lnTo>
                    <a:pt x="359" y="1363"/>
                  </a:lnTo>
                  <a:lnTo>
                    <a:pt x="366" y="1358"/>
                  </a:lnTo>
                  <a:lnTo>
                    <a:pt x="378" y="1356"/>
                  </a:lnTo>
                  <a:lnTo>
                    <a:pt x="378" y="1336"/>
                  </a:lnTo>
                  <a:lnTo>
                    <a:pt x="370" y="1341"/>
                  </a:lnTo>
                  <a:lnTo>
                    <a:pt x="361" y="1344"/>
                  </a:lnTo>
                  <a:lnTo>
                    <a:pt x="351" y="1347"/>
                  </a:lnTo>
                  <a:lnTo>
                    <a:pt x="337" y="1346"/>
                  </a:lnTo>
                  <a:lnTo>
                    <a:pt x="339" y="1339"/>
                  </a:lnTo>
                  <a:lnTo>
                    <a:pt x="348" y="1331"/>
                  </a:lnTo>
                  <a:lnTo>
                    <a:pt x="349" y="1325"/>
                  </a:lnTo>
                  <a:lnTo>
                    <a:pt x="348" y="1315"/>
                  </a:lnTo>
                  <a:lnTo>
                    <a:pt x="341" y="1317"/>
                  </a:lnTo>
                  <a:lnTo>
                    <a:pt x="337" y="1320"/>
                  </a:lnTo>
                  <a:lnTo>
                    <a:pt x="334" y="1325"/>
                  </a:lnTo>
                  <a:lnTo>
                    <a:pt x="329" y="1327"/>
                  </a:lnTo>
                  <a:lnTo>
                    <a:pt x="319" y="1325"/>
                  </a:lnTo>
                  <a:lnTo>
                    <a:pt x="319" y="1319"/>
                  </a:lnTo>
                  <a:lnTo>
                    <a:pt x="322" y="1315"/>
                  </a:lnTo>
                  <a:lnTo>
                    <a:pt x="325" y="1315"/>
                  </a:lnTo>
                  <a:lnTo>
                    <a:pt x="331" y="1310"/>
                  </a:lnTo>
                  <a:lnTo>
                    <a:pt x="331" y="1307"/>
                  </a:lnTo>
                  <a:lnTo>
                    <a:pt x="329" y="1302"/>
                  </a:lnTo>
                  <a:lnTo>
                    <a:pt x="325" y="1297"/>
                  </a:lnTo>
                  <a:lnTo>
                    <a:pt x="320" y="1295"/>
                  </a:lnTo>
                  <a:lnTo>
                    <a:pt x="312" y="1295"/>
                  </a:lnTo>
                  <a:lnTo>
                    <a:pt x="305" y="1297"/>
                  </a:lnTo>
                  <a:lnTo>
                    <a:pt x="298" y="1297"/>
                  </a:lnTo>
                  <a:lnTo>
                    <a:pt x="303" y="1308"/>
                  </a:lnTo>
                  <a:lnTo>
                    <a:pt x="305" y="1317"/>
                  </a:lnTo>
                  <a:lnTo>
                    <a:pt x="305" y="1325"/>
                  </a:lnTo>
                  <a:lnTo>
                    <a:pt x="303" y="1334"/>
                  </a:lnTo>
                  <a:lnTo>
                    <a:pt x="303" y="1344"/>
                  </a:lnTo>
                  <a:lnTo>
                    <a:pt x="309" y="1356"/>
                  </a:lnTo>
                  <a:lnTo>
                    <a:pt x="288" y="1356"/>
                  </a:lnTo>
                  <a:lnTo>
                    <a:pt x="290" y="1342"/>
                  </a:lnTo>
                  <a:lnTo>
                    <a:pt x="286" y="1332"/>
                  </a:lnTo>
                  <a:lnTo>
                    <a:pt x="283" y="1324"/>
                  </a:lnTo>
                  <a:lnTo>
                    <a:pt x="278" y="1315"/>
                  </a:lnTo>
                  <a:lnTo>
                    <a:pt x="298" y="1315"/>
                  </a:lnTo>
                  <a:lnTo>
                    <a:pt x="292" y="1302"/>
                  </a:lnTo>
                  <a:lnTo>
                    <a:pt x="285" y="1298"/>
                  </a:lnTo>
                  <a:lnTo>
                    <a:pt x="280" y="1293"/>
                  </a:lnTo>
                  <a:lnTo>
                    <a:pt x="276" y="1286"/>
                  </a:lnTo>
                  <a:lnTo>
                    <a:pt x="278" y="1276"/>
                  </a:lnTo>
                  <a:lnTo>
                    <a:pt x="293" y="1276"/>
                  </a:lnTo>
                  <a:lnTo>
                    <a:pt x="303" y="1274"/>
                  </a:lnTo>
                  <a:lnTo>
                    <a:pt x="312" y="1269"/>
                  </a:lnTo>
                  <a:lnTo>
                    <a:pt x="319" y="1261"/>
                  </a:lnTo>
                  <a:lnTo>
                    <a:pt x="310" y="1258"/>
                  </a:lnTo>
                  <a:lnTo>
                    <a:pt x="293" y="1247"/>
                  </a:lnTo>
                  <a:lnTo>
                    <a:pt x="281" y="1246"/>
                  </a:lnTo>
                  <a:lnTo>
                    <a:pt x="268" y="1246"/>
                  </a:lnTo>
                  <a:lnTo>
                    <a:pt x="269" y="1234"/>
                  </a:lnTo>
                  <a:lnTo>
                    <a:pt x="268" y="1225"/>
                  </a:lnTo>
                  <a:lnTo>
                    <a:pt x="263" y="1220"/>
                  </a:lnTo>
                  <a:lnTo>
                    <a:pt x="258" y="1217"/>
                  </a:lnTo>
                  <a:lnTo>
                    <a:pt x="251" y="1213"/>
                  </a:lnTo>
                  <a:lnTo>
                    <a:pt x="247" y="1207"/>
                  </a:lnTo>
                  <a:lnTo>
                    <a:pt x="288" y="1207"/>
                  </a:lnTo>
                  <a:lnTo>
                    <a:pt x="290" y="1196"/>
                  </a:lnTo>
                  <a:lnTo>
                    <a:pt x="288" y="1191"/>
                  </a:lnTo>
                  <a:lnTo>
                    <a:pt x="280" y="1183"/>
                  </a:lnTo>
                  <a:lnTo>
                    <a:pt x="278" y="1176"/>
                  </a:lnTo>
                  <a:lnTo>
                    <a:pt x="264" y="1174"/>
                  </a:lnTo>
                  <a:lnTo>
                    <a:pt x="254" y="1178"/>
                  </a:lnTo>
                  <a:lnTo>
                    <a:pt x="247" y="1181"/>
                  </a:lnTo>
                  <a:lnTo>
                    <a:pt x="239" y="1186"/>
                  </a:lnTo>
                  <a:lnTo>
                    <a:pt x="239" y="1147"/>
                  </a:lnTo>
                  <a:lnTo>
                    <a:pt x="246" y="1149"/>
                  </a:lnTo>
                  <a:lnTo>
                    <a:pt x="256" y="1159"/>
                  </a:lnTo>
                  <a:lnTo>
                    <a:pt x="258" y="1166"/>
                  </a:lnTo>
                  <a:lnTo>
                    <a:pt x="268" y="1161"/>
                  </a:lnTo>
                  <a:lnTo>
                    <a:pt x="273" y="1159"/>
                  </a:lnTo>
                  <a:lnTo>
                    <a:pt x="278" y="1161"/>
                  </a:lnTo>
                  <a:lnTo>
                    <a:pt x="288" y="1166"/>
                  </a:lnTo>
                  <a:lnTo>
                    <a:pt x="285" y="1157"/>
                  </a:lnTo>
                  <a:lnTo>
                    <a:pt x="278" y="1147"/>
                  </a:lnTo>
                  <a:lnTo>
                    <a:pt x="273" y="1139"/>
                  </a:lnTo>
                  <a:lnTo>
                    <a:pt x="269" y="1129"/>
                  </a:lnTo>
                  <a:lnTo>
                    <a:pt x="269" y="1120"/>
                  </a:lnTo>
                  <a:lnTo>
                    <a:pt x="278" y="1112"/>
                  </a:lnTo>
                  <a:lnTo>
                    <a:pt x="266" y="1105"/>
                  </a:lnTo>
                  <a:lnTo>
                    <a:pt x="254" y="1100"/>
                  </a:lnTo>
                  <a:lnTo>
                    <a:pt x="241" y="1098"/>
                  </a:lnTo>
                  <a:lnTo>
                    <a:pt x="229" y="1106"/>
                  </a:lnTo>
                  <a:lnTo>
                    <a:pt x="229" y="1086"/>
                  </a:lnTo>
                  <a:lnTo>
                    <a:pt x="244" y="1088"/>
                  </a:lnTo>
                  <a:lnTo>
                    <a:pt x="256" y="1084"/>
                  </a:lnTo>
                  <a:lnTo>
                    <a:pt x="264" y="1078"/>
                  </a:lnTo>
                  <a:lnTo>
                    <a:pt x="268" y="1066"/>
                  </a:lnTo>
                  <a:lnTo>
                    <a:pt x="259" y="1071"/>
                  </a:lnTo>
                  <a:lnTo>
                    <a:pt x="242" y="1078"/>
                  </a:lnTo>
                  <a:lnTo>
                    <a:pt x="229" y="1076"/>
                  </a:lnTo>
                  <a:lnTo>
                    <a:pt x="229" y="1057"/>
                  </a:lnTo>
                  <a:lnTo>
                    <a:pt x="242" y="1057"/>
                  </a:lnTo>
                  <a:lnTo>
                    <a:pt x="246" y="1056"/>
                  </a:lnTo>
                  <a:lnTo>
                    <a:pt x="247" y="1054"/>
                  </a:lnTo>
                  <a:lnTo>
                    <a:pt x="247" y="1052"/>
                  </a:lnTo>
                  <a:lnTo>
                    <a:pt x="230" y="1042"/>
                  </a:lnTo>
                  <a:lnTo>
                    <a:pt x="222" y="1039"/>
                  </a:lnTo>
                  <a:lnTo>
                    <a:pt x="208" y="1037"/>
                  </a:lnTo>
                  <a:lnTo>
                    <a:pt x="208" y="1016"/>
                  </a:lnTo>
                  <a:lnTo>
                    <a:pt x="217" y="1022"/>
                  </a:lnTo>
                  <a:lnTo>
                    <a:pt x="234" y="1028"/>
                  </a:lnTo>
                  <a:lnTo>
                    <a:pt x="247" y="1027"/>
                  </a:lnTo>
                  <a:lnTo>
                    <a:pt x="241" y="1018"/>
                  </a:lnTo>
                  <a:lnTo>
                    <a:pt x="241" y="1011"/>
                  </a:lnTo>
                  <a:lnTo>
                    <a:pt x="244" y="1006"/>
                  </a:lnTo>
                  <a:lnTo>
                    <a:pt x="249" y="1003"/>
                  </a:lnTo>
                  <a:lnTo>
                    <a:pt x="254" y="996"/>
                  </a:lnTo>
                  <a:lnTo>
                    <a:pt x="258" y="989"/>
                  </a:lnTo>
                  <a:lnTo>
                    <a:pt x="258" y="977"/>
                  </a:lnTo>
                  <a:lnTo>
                    <a:pt x="227" y="998"/>
                  </a:lnTo>
                  <a:lnTo>
                    <a:pt x="208" y="1006"/>
                  </a:lnTo>
                  <a:lnTo>
                    <a:pt x="208" y="988"/>
                  </a:lnTo>
                  <a:lnTo>
                    <a:pt x="229" y="988"/>
                  </a:lnTo>
                  <a:lnTo>
                    <a:pt x="225" y="977"/>
                  </a:lnTo>
                  <a:lnTo>
                    <a:pt x="219" y="971"/>
                  </a:lnTo>
                  <a:lnTo>
                    <a:pt x="210" y="967"/>
                  </a:lnTo>
                  <a:lnTo>
                    <a:pt x="198" y="967"/>
                  </a:lnTo>
                  <a:lnTo>
                    <a:pt x="200" y="960"/>
                  </a:lnTo>
                  <a:lnTo>
                    <a:pt x="203" y="955"/>
                  </a:lnTo>
                  <a:lnTo>
                    <a:pt x="207" y="952"/>
                  </a:lnTo>
                  <a:lnTo>
                    <a:pt x="212" y="949"/>
                  </a:lnTo>
                  <a:lnTo>
                    <a:pt x="219" y="947"/>
                  </a:lnTo>
                  <a:lnTo>
                    <a:pt x="219" y="964"/>
                  </a:lnTo>
                  <a:lnTo>
                    <a:pt x="220" y="966"/>
                  </a:lnTo>
                  <a:lnTo>
                    <a:pt x="224" y="967"/>
                  </a:lnTo>
                  <a:lnTo>
                    <a:pt x="227" y="967"/>
                  </a:lnTo>
                  <a:lnTo>
                    <a:pt x="229" y="966"/>
                  </a:lnTo>
                  <a:lnTo>
                    <a:pt x="229" y="949"/>
                  </a:lnTo>
                  <a:lnTo>
                    <a:pt x="232" y="945"/>
                  </a:lnTo>
                  <a:lnTo>
                    <a:pt x="234" y="945"/>
                  </a:lnTo>
                  <a:lnTo>
                    <a:pt x="239" y="947"/>
                  </a:lnTo>
                  <a:lnTo>
                    <a:pt x="237" y="940"/>
                  </a:lnTo>
                  <a:lnTo>
                    <a:pt x="229" y="932"/>
                  </a:lnTo>
                  <a:lnTo>
                    <a:pt x="227" y="926"/>
                  </a:lnTo>
                  <a:lnTo>
                    <a:pt x="229" y="916"/>
                  </a:lnTo>
                  <a:lnTo>
                    <a:pt x="241" y="921"/>
                  </a:lnTo>
                  <a:lnTo>
                    <a:pt x="246" y="930"/>
                  </a:lnTo>
                  <a:lnTo>
                    <a:pt x="247" y="940"/>
                  </a:lnTo>
                  <a:lnTo>
                    <a:pt x="246" y="952"/>
                  </a:lnTo>
                  <a:lnTo>
                    <a:pt x="242" y="966"/>
                  </a:lnTo>
                  <a:lnTo>
                    <a:pt x="239" y="977"/>
                  </a:lnTo>
                  <a:lnTo>
                    <a:pt x="261" y="959"/>
                  </a:lnTo>
                  <a:lnTo>
                    <a:pt x="276" y="935"/>
                  </a:lnTo>
                  <a:lnTo>
                    <a:pt x="288" y="906"/>
                  </a:lnTo>
                  <a:lnTo>
                    <a:pt x="280" y="911"/>
                  </a:lnTo>
                  <a:lnTo>
                    <a:pt x="271" y="915"/>
                  </a:lnTo>
                  <a:lnTo>
                    <a:pt x="261" y="918"/>
                  </a:lnTo>
                  <a:lnTo>
                    <a:pt x="247" y="916"/>
                  </a:lnTo>
                  <a:lnTo>
                    <a:pt x="249" y="910"/>
                  </a:lnTo>
                  <a:lnTo>
                    <a:pt x="253" y="906"/>
                  </a:lnTo>
                  <a:lnTo>
                    <a:pt x="258" y="903"/>
                  </a:lnTo>
                  <a:lnTo>
                    <a:pt x="259" y="898"/>
                  </a:lnTo>
                  <a:lnTo>
                    <a:pt x="258" y="887"/>
                  </a:lnTo>
                  <a:lnTo>
                    <a:pt x="249" y="889"/>
                  </a:lnTo>
                  <a:lnTo>
                    <a:pt x="246" y="894"/>
                  </a:lnTo>
                  <a:lnTo>
                    <a:pt x="241" y="899"/>
                  </a:lnTo>
                  <a:lnTo>
                    <a:pt x="237" y="904"/>
                  </a:lnTo>
                  <a:lnTo>
                    <a:pt x="229" y="906"/>
                  </a:lnTo>
                  <a:lnTo>
                    <a:pt x="227" y="898"/>
                  </a:lnTo>
                  <a:lnTo>
                    <a:pt x="229" y="891"/>
                  </a:lnTo>
                  <a:lnTo>
                    <a:pt x="236" y="884"/>
                  </a:lnTo>
                  <a:lnTo>
                    <a:pt x="239" y="879"/>
                  </a:lnTo>
                  <a:lnTo>
                    <a:pt x="239" y="872"/>
                  </a:lnTo>
                  <a:lnTo>
                    <a:pt x="232" y="865"/>
                  </a:lnTo>
                  <a:lnTo>
                    <a:pt x="227" y="867"/>
                  </a:lnTo>
                  <a:lnTo>
                    <a:pt x="220" y="870"/>
                  </a:lnTo>
                  <a:lnTo>
                    <a:pt x="215" y="876"/>
                  </a:lnTo>
                  <a:lnTo>
                    <a:pt x="208" y="877"/>
                  </a:lnTo>
                  <a:lnTo>
                    <a:pt x="213" y="889"/>
                  </a:lnTo>
                  <a:lnTo>
                    <a:pt x="215" y="898"/>
                  </a:lnTo>
                  <a:lnTo>
                    <a:pt x="215" y="906"/>
                  </a:lnTo>
                  <a:lnTo>
                    <a:pt x="213" y="915"/>
                  </a:lnTo>
                  <a:lnTo>
                    <a:pt x="213" y="925"/>
                  </a:lnTo>
                  <a:lnTo>
                    <a:pt x="219" y="937"/>
                  </a:lnTo>
                  <a:lnTo>
                    <a:pt x="198" y="937"/>
                  </a:lnTo>
                  <a:lnTo>
                    <a:pt x="203" y="926"/>
                  </a:lnTo>
                  <a:lnTo>
                    <a:pt x="203" y="913"/>
                  </a:lnTo>
                  <a:lnTo>
                    <a:pt x="200" y="898"/>
                  </a:lnTo>
                  <a:lnTo>
                    <a:pt x="193" y="881"/>
                  </a:lnTo>
                  <a:lnTo>
                    <a:pt x="188" y="867"/>
                  </a:lnTo>
                  <a:lnTo>
                    <a:pt x="191" y="859"/>
                  </a:lnTo>
                  <a:lnTo>
                    <a:pt x="198" y="852"/>
                  </a:lnTo>
                  <a:lnTo>
                    <a:pt x="207" y="848"/>
                  </a:lnTo>
                  <a:lnTo>
                    <a:pt x="224" y="838"/>
                  </a:lnTo>
                  <a:lnTo>
                    <a:pt x="229" y="831"/>
                  </a:lnTo>
                  <a:lnTo>
                    <a:pt x="217" y="825"/>
                  </a:lnTo>
                  <a:lnTo>
                    <a:pt x="203" y="820"/>
                  </a:lnTo>
                  <a:lnTo>
                    <a:pt x="191" y="820"/>
                  </a:lnTo>
                  <a:lnTo>
                    <a:pt x="178" y="826"/>
                  </a:lnTo>
                  <a:lnTo>
                    <a:pt x="178" y="787"/>
                  </a:lnTo>
                  <a:lnTo>
                    <a:pt x="188" y="784"/>
                  </a:lnTo>
                  <a:lnTo>
                    <a:pt x="195" y="777"/>
                  </a:lnTo>
                  <a:lnTo>
                    <a:pt x="197" y="774"/>
                  </a:lnTo>
                  <a:lnTo>
                    <a:pt x="198" y="769"/>
                  </a:lnTo>
                  <a:lnTo>
                    <a:pt x="198" y="762"/>
                  </a:lnTo>
                  <a:lnTo>
                    <a:pt x="186" y="755"/>
                  </a:lnTo>
                  <a:lnTo>
                    <a:pt x="174" y="750"/>
                  </a:lnTo>
                  <a:lnTo>
                    <a:pt x="161" y="750"/>
                  </a:lnTo>
                  <a:lnTo>
                    <a:pt x="149" y="757"/>
                  </a:lnTo>
                  <a:lnTo>
                    <a:pt x="149" y="728"/>
                  </a:lnTo>
                  <a:lnTo>
                    <a:pt x="157" y="733"/>
                  </a:lnTo>
                  <a:lnTo>
                    <a:pt x="168" y="736"/>
                  </a:lnTo>
                  <a:lnTo>
                    <a:pt x="178" y="738"/>
                  </a:lnTo>
                  <a:lnTo>
                    <a:pt x="186" y="740"/>
                  </a:lnTo>
                  <a:lnTo>
                    <a:pt x="193" y="747"/>
                  </a:lnTo>
                  <a:lnTo>
                    <a:pt x="197" y="747"/>
                  </a:lnTo>
                  <a:lnTo>
                    <a:pt x="198" y="745"/>
                  </a:lnTo>
                  <a:lnTo>
                    <a:pt x="198" y="733"/>
                  </a:lnTo>
                  <a:lnTo>
                    <a:pt x="193" y="731"/>
                  </a:lnTo>
                  <a:lnTo>
                    <a:pt x="188" y="728"/>
                  </a:lnTo>
                  <a:lnTo>
                    <a:pt x="185" y="726"/>
                  </a:lnTo>
                  <a:lnTo>
                    <a:pt x="181" y="723"/>
                  </a:lnTo>
                  <a:lnTo>
                    <a:pt x="181" y="721"/>
                  </a:lnTo>
                  <a:lnTo>
                    <a:pt x="183" y="718"/>
                  </a:lnTo>
                  <a:lnTo>
                    <a:pt x="185" y="713"/>
                  </a:lnTo>
                  <a:lnTo>
                    <a:pt x="188" y="708"/>
                  </a:lnTo>
                  <a:lnTo>
                    <a:pt x="183" y="711"/>
                  </a:lnTo>
                  <a:lnTo>
                    <a:pt x="166" y="718"/>
                  </a:lnTo>
                  <a:lnTo>
                    <a:pt x="159" y="719"/>
                  </a:lnTo>
                  <a:lnTo>
                    <a:pt x="152" y="716"/>
                  </a:lnTo>
                  <a:lnTo>
                    <a:pt x="149" y="708"/>
                  </a:lnTo>
                  <a:lnTo>
                    <a:pt x="164" y="708"/>
                  </a:lnTo>
                  <a:lnTo>
                    <a:pt x="174" y="706"/>
                  </a:lnTo>
                  <a:lnTo>
                    <a:pt x="183" y="701"/>
                  </a:lnTo>
                  <a:lnTo>
                    <a:pt x="188" y="692"/>
                  </a:lnTo>
                  <a:lnTo>
                    <a:pt x="168" y="682"/>
                  </a:lnTo>
                  <a:lnTo>
                    <a:pt x="156" y="677"/>
                  </a:lnTo>
                  <a:lnTo>
                    <a:pt x="139" y="677"/>
                  </a:lnTo>
                  <a:lnTo>
                    <a:pt x="142" y="668"/>
                  </a:lnTo>
                  <a:lnTo>
                    <a:pt x="147" y="662"/>
                  </a:lnTo>
                  <a:lnTo>
                    <a:pt x="156" y="658"/>
                  </a:lnTo>
                  <a:lnTo>
                    <a:pt x="168" y="658"/>
                  </a:lnTo>
                  <a:lnTo>
                    <a:pt x="168" y="641"/>
                  </a:lnTo>
                  <a:lnTo>
                    <a:pt x="166" y="640"/>
                  </a:lnTo>
                  <a:lnTo>
                    <a:pt x="163" y="638"/>
                  </a:lnTo>
                  <a:lnTo>
                    <a:pt x="149" y="638"/>
                  </a:lnTo>
                  <a:lnTo>
                    <a:pt x="147" y="629"/>
                  </a:lnTo>
                  <a:lnTo>
                    <a:pt x="149" y="623"/>
                  </a:lnTo>
                  <a:lnTo>
                    <a:pt x="156" y="616"/>
                  </a:lnTo>
                  <a:lnTo>
                    <a:pt x="159" y="611"/>
                  </a:lnTo>
                  <a:lnTo>
                    <a:pt x="159" y="602"/>
                  </a:lnTo>
                  <a:lnTo>
                    <a:pt x="156" y="599"/>
                  </a:lnTo>
                  <a:lnTo>
                    <a:pt x="151" y="597"/>
                  </a:lnTo>
                  <a:lnTo>
                    <a:pt x="142" y="597"/>
                  </a:lnTo>
                  <a:lnTo>
                    <a:pt x="135" y="599"/>
                  </a:lnTo>
                  <a:lnTo>
                    <a:pt x="129" y="597"/>
                  </a:lnTo>
                  <a:lnTo>
                    <a:pt x="132" y="589"/>
                  </a:lnTo>
                  <a:lnTo>
                    <a:pt x="139" y="585"/>
                  </a:lnTo>
                  <a:lnTo>
                    <a:pt x="147" y="587"/>
                  </a:lnTo>
                  <a:lnTo>
                    <a:pt x="156" y="590"/>
                  </a:lnTo>
                  <a:lnTo>
                    <a:pt x="163" y="594"/>
                  </a:lnTo>
                  <a:lnTo>
                    <a:pt x="168" y="597"/>
                  </a:lnTo>
                  <a:lnTo>
                    <a:pt x="173" y="597"/>
                  </a:lnTo>
                  <a:lnTo>
                    <a:pt x="180" y="594"/>
                  </a:lnTo>
                  <a:lnTo>
                    <a:pt x="185" y="584"/>
                  </a:lnTo>
                  <a:lnTo>
                    <a:pt x="188" y="582"/>
                  </a:lnTo>
                  <a:lnTo>
                    <a:pt x="176" y="575"/>
                  </a:lnTo>
                  <a:lnTo>
                    <a:pt x="159" y="570"/>
                  </a:lnTo>
                  <a:lnTo>
                    <a:pt x="144" y="565"/>
                  </a:lnTo>
                  <a:lnTo>
                    <a:pt x="129" y="558"/>
                  </a:lnTo>
                  <a:lnTo>
                    <a:pt x="118" y="548"/>
                  </a:lnTo>
                  <a:lnTo>
                    <a:pt x="141" y="548"/>
                  </a:lnTo>
                  <a:lnTo>
                    <a:pt x="149" y="551"/>
                  </a:lnTo>
                  <a:lnTo>
                    <a:pt x="154" y="558"/>
                  </a:lnTo>
                  <a:lnTo>
                    <a:pt x="161" y="550"/>
                  </a:lnTo>
                  <a:lnTo>
                    <a:pt x="168" y="543"/>
                  </a:lnTo>
                  <a:lnTo>
                    <a:pt x="127" y="502"/>
                  </a:lnTo>
                  <a:lnTo>
                    <a:pt x="108" y="478"/>
                  </a:lnTo>
                  <a:lnTo>
                    <a:pt x="113" y="477"/>
                  </a:lnTo>
                  <a:lnTo>
                    <a:pt x="118" y="477"/>
                  </a:lnTo>
                  <a:lnTo>
                    <a:pt x="122" y="478"/>
                  </a:lnTo>
                  <a:lnTo>
                    <a:pt x="125" y="478"/>
                  </a:lnTo>
                  <a:lnTo>
                    <a:pt x="127" y="482"/>
                  </a:lnTo>
                  <a:lnTo>
                    <a:pt x="129" y="483"/>
                  </a:lnTo>
                  <a:lnTo>
                    <a:pt x="132" y="485"/>
                  </a:lnTo>
                  <a:lnTo>
                    <a:pt x="134" y="489"/>
                  </a:lnTo>
                  <a:lnTo>
                    <a:pt x="135" y="487"/>
                  </a:lnTo>
                  <a:lnTo>
                    <a:pt x="137" y="483"/>
                  </a:lnTo>
                  <a:lnTo>
                    <a:pt x="137" y="480"/>
                  </a:lnTo>
                  <a:lnTo>
                    <a:pt x="139" y="477"/>
                  </a:lnTo>
                  <a:lnTo>
                    <a:pt x="139" y="473"/>
                  </a:lnTo>
                  <a:lnTo>
                    <a:pt x="129" y="468"/>
                  </a:lnTo>
                  <a:lnTo>
                    <a:pt x="120" y="463"/>
                  </a:lnTo>
                  <a:lnTo>
                    <a:pt x="112" y="460"/>
                  </a:lnTo>
                  <a:lnTo>
                    <a:pt x="98" y="458"/>
                  </a:lnTo>
                  <a:lnTo>
                    <a:pt x="96" y="453"/>
                  </a:lnTo>
                  <a:lnTo>
                    <a:pt x="101" y="448"/>
                  </a:lnTo>
                  <a:lnTo>
                    <a:pt x="118" y="448"/>
                  </a:lnTo>
                  <a:lnTo>
                    <a:pt x="117" y="433"/>
                  </a:lnTo>
                  <a:lnTo>
                    <a:pt x="110" y="421"/>
                  </a:lnTo>
                  <a:lnTo>
                    <a:pt x="100" y="412"/>
                  </a:lnTo>
                  <a:lnTo>
                    <a:pt x="79" y="399"/>
                  </a:lnTo>
                  <a:lnTo>
                    <a:pt x="79" y="378"/>
                  </a:lnTo>
                  <a:lnTo>
                    <a:pt x="76" y="361"/>
                  </a:lnTo>
                  <a:lnTo>
                    <a:pt x="69" y="348"/>
                  </a:lnTo>
                  <a:lnTo>
                    <a:pt x="88" y="348"/>
                  </a:lnTo>
                  <a:lnTo>
                    <a:pt x="90" y="337"/>
                  </a:lnTo>
                  <a:lnTo>
                    <a:pt x="88" y="332"/>
                  </a:lnTo>
                  <a:lnTo>
                    <a:pt x="83" y="329"/>
                  </a:lnTo>
                  <a:lnTo>
                    <a:pt x="81" y="326"/>
                  </a:lnTo>
                  <a:lnTo>
                    <a:pt x="79" y="319"/>
                  </a:lnTo>
                  <a:lnTo>
                    <a:pt x="85" y="319"/>
                  </a:lnTo>
                  <a:lnTo>
                    <a:pt x="88" y="317"/>
                  </a:lnTo>
                  <a:lnTo>
                    <a:pt x="91" y="310"/>
                  </a:lnTo>
                  <a:lnTo>
                    <a:pt x="93" y="309"/>
                  </a:lnTo>
                  <a:lnTo>
                    <a:pt x="95" y="305"/>
                  </a:lnTo>
                  <a:lnTo>
                    <a:pt x="98" y="303"/>
                  </a:lnTo>
                  <a:lnTo>
                    <a:pt x="98" y="300"/>
                  </a:lnTo>
                  <a:lnTo>
                    <a:pt x="96" y="298"/>
                  </a:lnTo>
                  <a:lnTo>
                    <a:pt x="85" y="298"/>
                  </a:lnTo>
                  <a:lnTo>
                    <a:pt x="81" y="300"/>
                  </a:lnTo>
                  <a:lnTo>
                    <a:pt x="79" y="302"/>
                  </a:lnTo>
                  <a:lnTo>
                    <a:pt x="79" y="319"/>
                  </a:lnTo>
                  <a:lnTo>
                    <a:pt x="49" y="319"/>
                  </a:lnTo>
                  <a:lnTo>
                    <a:pt x="49" y="298"/>
                  </a:lnTo>
                  <a:lnTo>
                    <a:pt x="54" y="298"/>
                  </a:lnTo>
                  <a:lnTo>
                    <a:pt x="57" y="302"/>
                  </a:lnTo>
                  <a:lnTo>
                    <a:pt x="59" y="305"/>
                  </a:lnTo>
                  <a:lnTo>
                    <a:pt x="59" y="307"/>
                  </a:lnTo>
                  <a:lnTo>
                    <a:pt x="61" y="309"/>
                  </a:lnTo>
                  <a:lnTo>
                    <a:pt x="64" y="309"/>
                  </a:lnTo>
                  <a:lnTo>
                    <a:pt x="79" y="293"/>
                  </a:lnTo>
                  <a:lnTo>
                    <a:pt x="59" y="273"/>
                  </a:lnTo>
                  <a:lnTo>
                    <a:pt x="49" y="268"/>
                  </a:lnTo>
                  <a:lnTo>
                    <a:pt x="49" y="224"/>
                  </a:lnTo>
                  <a:lnTo>
                    <a:pt x="42" y="220"/>
                  </a:lnTo>
                  <a:lnTo>
                    <a:pt x="34" y="217"/>
                  </a:lnTo>
                  <a:lnTo>
                    <a:pt x="27" y="214"/>
                  </a:lnTo>
                  <a:lnTo>
                    <a:pt x="20" y="207"/>
                  </a:lnTo>
                  <a:lnTo>
                    <a:pt x="18" y="198"/>
                  </a:lnTo>
                  <a:lnTo>
                    <a:pt x="25" y="198"/>
                  </a:lnTo>
                  <a:lnTo>
                    <a:pt x="29" y="202"/>
                  </a:lnTo>
                  <a:lnTo>
                    <a:pt x="30" y="205"/>
                  </a:lnTo>
                  <a:lnTo>
                    <a:pt x="35" y="210"/>
                  </a:lnTo>
                  <a:lnTo>
                    <a:pt x="39" y="210"/>
                  </a:lnTo>
                  <a:lnTo>
                    <a:pt x="44" y="208"/>
                  </a:lnTo>
                  <a:lnTo>
                    <a:pt x="59" y="193"/>
                  </a:lnTo>
                  <a:lnTo>
                    <a:pt x="44" y="185"/>
                  </a:lnTo>
                  <a:lnTo>
                    <a:pt x="27" y="178"/>
                  </a:lnTo>
                  <a:lnTo>
                    <a:pt x="12" y="171"/>
                  </a:lnTo>
                  <a:lnTo>
                    <a:pt x="0" y="159"/>
                  </a:lnTo>
                  <a:lnTo>
                    <a:pt x="12" y="161"/>
                  </a:lnTo>
                  <a:lnTo>
                    <a:pt x="22" y="164"/>
                  </a:lnTo>
                  <a:lnTo>
                    <a:pt x="30" y="166"/>
                  </a:lnTo>
                  <a:lnTo>
                    <a:pt x="39" y="166"/>
                  </a:lnTo>
                  <a:lnTo>
                    <a:pt x="49" y="159"/>
                  </a:lnTo>
                  <a:lnTo>
                    <a:pt x="49" y="173"/>
                  </a:lnTo>
                  <a:lnTo>
                    <a:pt x="51" y="176"/>
                  </a:lnTo>
                  <a:lnTo>
                    <a:pt x="52" y="178"/>
                  </a:lnTo>
                  <a:lnTo>
                    <a:pt x="54" y="178"/>
                  </a:lnTo>
                  <a:lnTo>
                    <a:pt x="59" y="171"/>
                  </a:lnTo>
                  <a:lnTo>
                    <a:pt x="57" y="164"/>
                  </a:lnTo>
                  <a:lnTo>
                    <a:pt x="52" y="157"/>
                  </a:lnTo>
                  <a:lnTo>
                    <a:pt x="45" y="151"/>
                  </a:lnTo>
                  <a:lnTo>
                    <a:pt x="39" y="149"/>
                  </a:lnTo>
                  <a:lnTo>
                    <a:pt x="40" y="142"/>
                  </a:lnTo>
                  <a:lnTo>
                    <a:pt x="44" y="137"/>
                  </a:lnTo>
                  <a:lnTo>
                    <a:pt x="49" y="134"/>
                  </a:lnTo>
                  <a:lnTo>
                    <a:pt x="51" y="129"/>
                  </a:lnTo>
                  <a:lnTo>
                    <a:pt x="49" y="118"/>
                  </a:lnTo>
                  <a:lnTo>
                    <a:pt x="44" y="117"/>
                  </a:lnTo>
                  <a:lnTo>
                    <a:pt x="39" y="122"/>
                  </a:lnTo>
                  <a:lnTo>
                    <a:pt x="39" y="139"/>
                  </a:lnTo>
                  <a:lnTo>
                    <a:pt x="18" y="139"/>
                  </a:lnTo>
                  <a:lnTo>
                    <a:pt x="20" y="132"/>
                  </a:lnTo>
                  <a:lnTo>
                    <a:pt x="23" y="127"/>
                  </a:lnTo>
                  <a:lnTo>
                    <a:pt x="27" y="124"/>
                  </a:lnTo>
                  <a:lnTo>
                    <a:pt x="32" y="120"/>
                  </a:lnTo>
                  <a:lnTo>
                    <a:pt x="39" y="118"/>
                  </a:lnTo>
                  <a:lnTo>
                    <a:pt x="32" y="105"/>
                  </a:lnTo>
                  <a:lnTo>
                    <a:pt x="29" y="90"/>
                  </a:lnTo>
                  <a:lnTo>
                    <a:pt x="29" y="69"/>
                  </a:lnTo>
                  <a:lnTo>
                    <a:pt x="59" y="61"/>
                  </a:lnTo>
                  <a:lnTo>
                    <a:pt x="85" y="49"/>
                  </a:lnTo>
                  <a:lnTo>
                    <a:pt x="108" y="34"/>
                  </a:lnTo>
                  <a:lnTo>
                    <a:pt x="132" y="22"/>
                  </a:lnTo>
                  <a:lnTo>
                    <a:pt x="159" y="10"/>
                  </a:lnTo>
                  <a:lnTo>
                    <a:pt x="166" y="12"/>
                  </a:lnTo>
                  <a:lnTo>
                    <a:pt x="176" y="22"/>
                  </a:lnTo>
                  <a:lnTo>
                    <a:pt x="178" y="28"/>
                  </a:lnTo>
                  <a:lnTo>
                    <a:pt x="186" y="27"/>
                  </a:lnTo>
                  <a:lnTo>
                    <a:pt x="191" y="22"/>
                  </a:lnTo>
                  <a:lnTo>
                    <a:pt x="195" y="15"/>
                  </a:lnTo>
                  <a:lnTo>
                    <a:pt x="197" y="8"/>
                  </a:lnTo>
                  <a:lnTo>
                    <a:pt x="202" y="3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CC00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3" name="Freeform 59"/>
            <p:cNvSpPr>
              <a:spLocks/>
            </p:cNvSpPr>
            <p:nvPr/>
          </p:nvSpPr>
          <p:spPr bwMode="auto">
            <a:xfrm>
              <a:off x="3572" y="1873"/>
              <a:ext cx="24" cy="31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49" y="2"/>
                </a:cxn>
                <a:cxn ang="0">
                  <a:pos x="49" y="14"/>
                </a:cxn>
                <a:cxn ang="0">
                  <a:pos x="44" y="22"/>
                </a:cxn>
                <a:cxn ang="0">
                  <a:pos x="39" y="29"/>
                </a:cxn>
                <a:cxn ang="0">
                  <a:pos x="30" y="34"/>
                </a:cxn>
                <a:cxn ang="0">
                  <a:pos x="23" y="39"/>
                </a:cxn>
                <a:cxn ang="0">
                  <a:pos x="20" y="48"/>
                </a:cxn>
                <a:cxn ang="0">
                  <a:pos x="18" y="61"/>
                </a:cxn>
                <a:cxn ang="0">
                  <a:pos x="0" y="61"/>
                </a:cxn>
                <a:cxn ang="0">
                  <a:pos x="3" y="53"/>
                </a:cxn>
                <a:cxn ang="0">
                  <a:pos x="8" y="48"/>
                </a:cxn>
                <a:cxn ang="0">
                  <a:pos x="18" y="34"/>
                </a:cxn>
                <a:cxn ang="0">
                  <a:pos x="20" y="24"/>
                </a:cxn>
                <a:cxn ang="0">
                  <a:pos x="18" y="10"/>
                </a:cxn>
                <a:cxn ang="0">
                  <a:pos x="25" y="9"/>
                </a:cxn>
                <a:cxn ang="0">
                  <a:pos x="30" y="5"/>
                </a:cxn>
                <a:cxn ang="0">
                  <a:pos x="34" y="2"/>
                </a:cxn>
                <a:cxn ang="0">
                  <a:pos x="39" y="0"/>
                </a:cxn>
              </a:cxnLst>
              <a:rect l="0" t="0" r="r" b="b"/>
              <a:pathLst>
                <a:path w="49" h="61">
                  <a:moveTo>
                    <a:pt x="39" y="0"/>
                  </a:moveTo>
                  <a:lnTo>
                    <a:pt x="49" y="2"/>
                  </a:lnTo>
                  <a:lnTo>
                    <a:pt x="49" y="14"/>
                  </a:lnTo>
                  <a:lnTo>
                    <a:pt x="44" y="22"/>
                  </a:lnTo>
                  <a:lnTo>
                    <a:pt x="39" y="29"/>
                  </a:lnTo>
                  <a:lnTo>
                    <a:pt x="30" y="34"/>
                  </a:lnTo>
                  <a:lnTo>
                    <a:pt x="23" y="39"/>
                  </a:lnTo>
                  <a:lnTo>
                    <a:pt x="20" y="48"/>
                  </a:lnTo>
                  <a:lnTo>
                    <a:pt x="18" y="61"/>
                  </a:lnTo>
                  <a:lnTo>
                    <a:pt x="0" y="61"/>
                  </a:lnTo>
                  <a:lnTo>
                    <a:pt x="3" y="53"/>
                  </a:lnTo>
                  <a:lnTo>
                    <a:pt x="8" y="48"/>
                  </a:lnTo>
                  <a:lnTo>
                    <a:pt x="18" y="34"/>
                  </a:lnTo>
                  <a:lnTo>
                    <a:pt x="20" y="24"/>
                  </a:lnTo>
                  <a:lnTo>
                    <a:pt x="18" y="10"/>
                  </a:lnTo>
                  <a:lnTo>
                    <a:pt x="25" y="9"/>
                  </a:lnTo>
                  <a:lnTo>
                    <a:pt x="30" y="5"/>
                  </a:lnTo>
                  <a:lnTo>
                    <a:pt x="34" y="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CC00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4" name="Freeform 60"/>
            <p:cNvSpPr>
              <a:spLocks/>
            </p:cNvSpPr>
            <p:nvPr/>
          </p:nvSpPr>
          <p:spPr bwMode="auto">
            <a:xfrm>
              <a:off x="4121" y="1781"/>
              <a:ext cx="24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3"/>
                </a:cxn>
                <a:cxn ang="0">
                  <a:pos x="14" y="8"/>
                </a:cxn>
                <a:cxn ang="0">
                  <a:pos x="27" y="19"/>
                </a:cxn>
                <a:cxn ang="0">
                  <a:pos x="36" y="20"/>
                </a:cxn>
                <a:cxn ang="0">
                  <a:pos x="49" y="19"/>
                </a:cxn>
                <a:cxn ang="0">
                  <a:pos x="46" y="27"/>
                </a:cxn>
                <a:cxn ang="0">
                  <a:pos x="41" y="34"/>
                </a:cxn>
                <a:cxn ang="0">
                  <a:pos x="36" y="39"/>
                </a:cxn>
                <a:cxn ang="0">
                  <a:pos x="32" y="44"/>
                </a:cxn>
                <a:cxn ang="0">
                  <a:pos x="32" y="51"/>
                </a:cxn>
                <a:cxn ang="0">
                  <a:pos x="39" y="59"/>
                </a:cxn>
                <a:cxn ang="0">
                  <a:pos x="34" y="59"/>
                </a:cxn>
                <a:cxn ang="0">
                  <a:pos x="31" y="58"/>
                </a:cxn>
                <a:cxn ang="0">
                  <a:pos x="29" y="54"/>
                </a:cxn>
                <a:cxn ang="0">
                  <a:pos x="26" y="51"/>
                </a:cxn>
                <a:cxn ang="0">
                  <a:pos x="22" y="44"/>
                </a:cxn>
                <a:cxn ang="0">
                  <a:pos x="19" y="41"/>
                </a:cxn>
                <a:cxn ang="0">
                  <a:pos x="15" y="39"/>
                </a:cxn>
                <a:cxn ang="0">
                  <a:pos x="12" y="39"/>
                </a:cxn>
                <a:cxn ang="0">
                  <a:pos x="10" y="41"/>
                </a:cxn>
                <a:cxn ang="0">
                  <a:pos x="10" y="58"/>
                </a:cxn>
                <a:cxn ang="0">
                  <a:pos x="7" y="61"/>
                </a:cxn>
                <a:cxn ang="0">
                  <a:pos x="5" y="61"/>
                </a:cxn>
                <a:cxn ang="0">
                  <a:pos x="0" y="59"/>
                </a:cxn>
                <a:cxn ang="0">
                  <a:pos x="5" y="42"/>
                </a:cxn>
                <a:cxn ang="0">
                  <a:pos x="7" y="29"/>
                </a:cxn>
                <a:cxn ang="0">
                  <a:pos x="5" y="17"/>
                </a:cxn>
                <a:cxn ang="0">
                  <a:pos x="0" y="0"/>
                </a:cxn>
              </a:cxnLst>
              <a:rect l="0" t="0" r="r" b="b"/>
              <a:pathLst>
                <a:path w="49" h="61">
                  <a:moveTo>
                    <a:pt x="0" y="0"/>
                  </a:moveTo>
                  <a:lnTo>
                    <a:pt x="9" y="3"/>
                  </a:lnTo>
                  <a:lnTo>
                    <a:pt x="14" y="8"/>
                  </a:lnTo>
                  <a:lnTo>
                    <a:pt x="27" y="19"/>
                  </a:lnTo>
                  <a:lnTo>
                    <a:pt x="36" y="20"/>
                  </a:lnTo>
                  <a:lnTo>
                    <a:pt x="49" y="19"/>
                  </a:lnTo>
                  <a:lnTo>
                    <a:pt x="46" y="27"/>
                  </a:lnTo>
                  <a:lnTo>
                    <a:pt x="41" y="34"/>
                  </a:lnTo>
                  <a:lnTo>
                    <a:pt x="36" y="39"/>
                  </a:lnTo>
                  <a:lnTo>
                    <a:pt x="32" y="44"/>
                  </a:lnTo>
                  <a:lnTo>
                    <a:pt x="32" y="51"/>
                  </a:lnTo>
                  <a:lnTo>
                    <a:pt x="39" y="59"/>
                  </a:lnTo>
                  <a:lnTo>
                    <a:pt x="34" y="59"/>
                  </a:lnTo>
                  <a:lnTo>
                    <a:pt x="31" y="58"/>
                  </a:lnTo>
                  <a:lnTo>
                    <a:pt x="29" y="54"/>
                  </a:lnTo>
                  <a:lnTo>
                    <a:pt x="26" y="51"/>
                  </a:lnTo>
                  <a:lnTo>
                    <a:pt x="22" y="44"/>
                  </a:lnTo>
                  <a:lnTo>
                    <a:pt x="19" y="41"/>
                  </a:lnTo>
                  <a:lnTo>
                    <a:pt x="15" y="39"/>
                  </a:lnTo>
                  <a:lnTo>
                    <a:pt x="12" y="39"/>
                  </a:lnTo>
                  <a:lnTo>
                    <a:pt x="10" y="41"/>
                  </a:lnTo>
                  <a:lnTo>
                    <a:pt x="10" y="58"/>
                  </a:lnTo>
                  <a:lnTo>
                    <a:pt x="7" y="61"/>
                  </a:lnTo>
                  <a:lnTo>
                    <a:pt x="5" y="61"/>
                  </a:lnTo>
                  <a:lnTo>
                    <a:pt x="0" y="59"/>
                  </a:lnTo>
                  <a:lnTo>
                    <a:pt x="5" y="42"/>
                  </a:lnTo>
                  <a:lnTo>
                    <a:pt x="7" y="29"/>
                  </a:lnTo>
                  <a:lnTo>
                    <a:pt x="5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5" name="Freeform 61"/>
            <p:cNvSpPr>
              <a:spLocks/>
            </p:cNvSpPr>
            <p:nvPr/>
          </p:nvSpPr>
          <p:spPr bwMode="auto">
            <a:xfrm>
              <a:off x="3816" y="1910"/>
              <a:ext cx="12" cy="6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19" y="5"/>
                </a:cxn>
                <a:cxn ang="0">
                  <a:pos x="15" y="10"/>
                </a:cxn>
                <a:cxn ang="0">
                  <a:pos x="12" y="13"/>
                </a:cxn>
                <a:cxn ang="0">
                  <a:pos x="7" y="16"/>
                </a:cxn>
                <a:cxn ang="0">
                  <a:pos x="0" y="18"/>
                </a:cxn>
                <a:cxn ang="0">
                  <a:pos x="3" y="11"/>
                </a:cxn>
                <a:cxn ang="0">
                  <a:pos x="13" y="1"/>
                </a:cxn>
                <a:cxn ang="0">
                  <a:pos x="20" y="0"/>
                </a:cxn>
              </a:cxnLst>
              <a:rect l="0" t="0" r="r" b="b"/>
              <a:pathLst>
                <a:path w="20" h="18">
                  <a:moveTo>
                    <a:pt x="20" y="0"/>
                  </a:moveTo>
                  <a:lnTo>
                    <a:pt x="19" y="5"/>
                  </a:lnTo>
                  <a:lnTo>
                    <a:pt x="15" y="10"/>
                  </a:lnTo>
                  <a:lnTo>
                    <a:pt x="12" y="13"/>
                  </a:lnTo>
                  <a:lnTo>
                    <a:pt x="7" y="16"/>
                  </a:lnTo>
                  <a:lnTo>
                    <a:pt x="0" y="18"/>
                  </a:lnTo>
                  <a:lnTo>
                    <a:pt x="3" y="11"/>
                  </a:lnTo>
                  <a:lnTo>
                    <a:pt x="13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CC00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6" name="Freeform 62"/>
            <p:cNvSpPr>
              <a:spLocks noEditPoints="1"/>
            </p:cNvSpPr>
            <p:nvPr/>
          </p:nvSpPr>
          <p:spPr bwMode="auto">
            <a:xfrm>
              <a:off x="2377" y="1946"/>
              <a:ext cx="628" cy="330"/>
            </a:xfrm>
            <a:custGeom>
              <a:avLst/>
              <a:gdLst/>
              <a:ahLst/>
              <a:cxnLst>
                <a:cxn ang="0">
                  <a:pos x="150" y="420"/>
                </a:cxn>
                <a:cxn ang="0">
                  <a:pos x="479" y="358"/>
                </a:cxn>
                <a:cxn ang="0">
                  <a:pos x="937" y="338"/>
                </a:cxn>
                <a:cxn ang="0">
                  <a:pos x="618" y="330"/>
                </a:cxn>
                <a:cxn ang="0">
                  <a:pos x="420" y="309"/>
                </a:cxn>
                <a:cxn ang="0">
                  <a:pos x="937" y="229"/>
                </a:cxn>
                <a:cxn ang="0">
                  <a:pos x="1142" y="190"/>
                </a:cxn>
                <a:cxn ang="0">
                  <a:pos x="1187" y="80"/>
                </a:cxn>
                <a:cxn ang="0">
                  <a:pos x="952" y="14"/>
                </a:cxn>
                <a:cxn ang="0">
                  <a:pos x="1058" y="50"/>
                </a:cxn>
                <a:cxn ang="0">
                  <a:pos x="1237" y="114"/>
                </a:cxn>
                <a:cxn ang="0">
                  <a:pos x="1253" y="119"/>
                </a:cxn>
                <a:cxn ang="0">
                  <a:pos x="1219" y="301"/>
                </a:cxn>
                <a:cxn ang="0">
                  <a:pos x="1168" y="387"/>
                </a:cxn>
                <a:cxn ang="0">
                  <a:pos x="1131" y="460"/>
                </a:cxn>
                <a:cxn ang="0">
                  <a:pos x="1058" y="425"/>
                </a:cxn>
                <a:cxn ang="0">
                  <a:pos x="1056" y="326"/>
                </a:cxn>
                <a:cxn ang="0">
                  <a:pos x="1076" y="292"/>
                </a:cxn>
                <a:cxn ang="0">
                  <a:pos x="1059" y="255"/>
                </a:cxn>
                <a:cxn ang="0">
                  <a:pos x="1022" y="279"/>
                </a:cxn>
                <a:cxn ang="0">
                  <a:pos x="929" y="381"/>
                </a:cxn>
                <a:cxn ang="0">
                  <a:pos x="730" y="528"/>
                </a:cxn>
                <a:cxn ang="0">
                  <a:pos x="677" y="559"/>
                </a:cxn>
                <a:cxn ang="0">
                  <a:pos x="623" y="579"/>
                </a:cxn>
                <a:cxn ang="0">
                  <a:pos x="477" y="601"/>
                </a:cxn>
                <a:cxn ang="0">
                  <a:pos x="479" y="394"/>
                </a:cxn>
                <a:cxn ang="0">
                  <a:pos x="430" y="420"/>
                </a:cxn>
                <a:cxn ang="0">
                  <a:pos x="360" y="454"/>
                </a:cxn>
                <a:cxn ang="0">
                  <a:pos x="299" y="489"/>
                </a:cxn>
                <a:cxn ang="0">
                  <a:pos x="229" y="496"/>
                </a:cxn>
                <a:cxn ang="0">
                  <a:pos x="140" y="544"/>
                </a:cxn>
                <a:cxn ang="0">
                  <a:pos x="58" y="577"/>
                </a:cxn>
                <a:cxn ang="0">
                  <a:pos x="11" y="459"/>
                </a:cxn>
                <a:cxn ang="0">
                  <a:pos x="60" y="435"/>
                </a:cxn>
                <a:cxn ang="0">
                  <a:pos x="101" y="438"/>
                </a:cxn>
                <a:cxn ang="0">
                  <a:pos x="165" y="399"/>
                </a:cxn>
                <a:cxn ang="0">
                  <a:pos x="269" y="367"/>
                </a:cxn>
                <a:cxn ang="0">
                  <a:pos x="377" y="321"/>
                </a:cxn>
                <a:cxn ang="0">
                  <a:pos x="491" y="285"/>
                </a:cxn>
                <a:cxn ang="0">
                  <a:pos x="523" y="289"/>
                </a:cxn>
                <a:cxn ang="0">
                  <a:pos x="589" y="274"/>
                </a:cxn>
                <a:cxn ang="0">
                  <a:pos x="608" y="289"/>
                </a:cxn>
                <a:cxn ang="0">
                  <a:pos x="650" y="291"/>
                </a:cxn>
                <a:cxn ang="0">
                  <a:pos x="638" y="358"/>
                </a:cxn>
                <a:cxn ang="0">
                  <a:pos x="615" y="450"/>
                </a:cxn>
                <a:cxn ang="0">
                  <a:pos x="640" y="426"/>
                </a:cxn>
                <a:cxn ang="0">
                  <a:pos x="669" y="413"/>
                </a:cxn>
                <a:cxn ang="0">
                  <a:pos x="693" y="409"/>
                </a:cxn>
                <a:cxn ang="0">
                  <a:pos x="730" y="418"/>
                </a:cxn>
                <a:cxn ang="0">
                  <a:pos x="762" y="394"/>
                </a:cxn>
                <a:cxn ang="0">
                  <a:pos x="767" y="360"/>
                </a:cxn>
                <a:cxn ang="0">
                  <a:pos x="801" y="321"/>
                </a:cxn>
                <a:cxn ang="0">
                  <a:pos x="823" y="318"/>
                </a:cxn>
                <a:cxn ang="0">
                  <a:pos x="879" y="263"/>
                </a:cxn>
                <a:cxn ang="0">
                  <a:pos x="908" y="229"/>
                </a:cxn>
                <a:cxn ang="0">
                  <a:pos x="910" y="211"/>
                </a:cxn>
                <a:cxn ang="0">
                  <a:pos x="976" y="165"/>
                </a:cxn>
                <a:cxn ang="0">
                  <a:pos x="1042" y="150"/>
                </a:cxn>
                <a:cxn ang="0">
                  <a:pos x="1002" y="99"/>
                </a:cxn>
                <a:cxn ang="0">
                  <a:pos x="908" y="97"/>
                </a:cxn>
                <a:cxn ang="0">
                  <a:pos x="839" y="60"/>
                </a:cxn>
                <a:cxn ang="0">
                  <a:pos x="817" y="53"/>
                </a:cxn>
              </a:cxnLst>
              <a:rect l="0" t="0" r="r" b="b"/>
              <a:pathLst>
                <a:path w="1258" h="649">
                  <a:moveTo>
                    <a:pt x="1097" y="448"/>
                  </a:moveTo>
                  <a:lnTo>
                    <a:pt x="1097" y="459"/>
                  </a:lnTo>
                  <a:lnTo>
                    <a:pt x="1107" y="459"/>
                  </a:lnTo>
                  <a:lnTo>
                    <a:pt x="1107" y="448"/>
                  </a:lnTo>
                  <a:lnTo>
                    <a:pt x="1097" y="448"/>
                  </a:lnTo>
                  <a:close/>
                  <a:moveTo>
                    <a:pt x="688" y="438"/>
                  </a:moveTo>
                  <a:lnTo>
                    <a:pt x="688" y="448"/>
                  </a:lnTo>
                  <a:lnTo>
                    <a:pt x="698" y="448"/>
                  </a:lnTo>
                  <a:lnTo>
                    <a:pt x="698" y="438"/>
                  </a:lnTo>
                  <a:lnTo>
                    <a:pt x="688" y="438"/>
                  </a:lnTo>
                  <a:close/>
                  <a:moveTo>
                    <a:pt x="140" y="409"/>
                  </a:moveTo>
                  <a:lnTo>
                    <a:pt x="140" y="420"/>
                  </a:lnTo>
                  <a:lnTo>
                    <a:pt x="150" y="420"/>
                  </a:lnTo>
                  <a:lnTo>
                    <a:pt x="150" y="409"/>
                  </a:lnTo>
                  <a:lnTo>
                    <a:pt x="140" y="409"/>
                  </a:lnTo>
                  <a:close/>
                  <a:moveTo>
                    <a:pt x="219" y="379"/>
                  </a:moveTo>
                  <a:lnTo>
                    <a:pt x="219" y="389"/>
                  </a:lnTo>
                  <a:lnTo>
                    <a:pt x="229" y="389"/>
                  </a:lnTo>
                  <a:lnTo>
                    <a:pt x="229" y="379"/>
                  </a:lnTo>
                  <a:lnTo>
                    <a:pt x="219" y="379"/>
                  </a:lnTo>
                  <a:close/>
                  <a:moveTo>
                    <a:pt x="309" y="369"/>
                  </a:moveTo>
                  <a:lnTo>
                    <a:pt x="309" y="379"/>
                  </a:lnTo>
                  <a:lnTo>
                    <a:pt x="319" y="379"/>
                  </a:lnTo>
                  <a:lnTo>
                    <a:pt x="319" y="369"/>
                  </a:lnTo>
                  <a:lnTo>
                    <a:pt x="309" y="369"/>
                  </a:lnTo>
                  <a:close/>
                  <a:moveTo>
                    <a:pt x="479" y="358"/>
                  </a:moveTo>
                  <a:lnTo>
                    <a:pt x="479" y="369"/>
                  </a:lnTo>
                  <a:lnTo>
                    <a:pt x="489" y="369"/>
                  </a:lnTo>
                  <a:lnTo>
                    <a:pt x="489" y="358"/>
                  </a:lnTo>
                  <a:lnTo>
                    <a:pt x="479" y="358"/>
                  </a:lnTo>
                  <a:close/>
                  <a:moveTo>
                    <a:pt x="1168" y="338"/>
                  </a:moveTo>
                  <a:lnTo>
                    <a:pt x="1168" y="348"/>
                  </a:lnTo>
                  <a:lnTo>
                    <a:pt x="1176" y="348"/>
                  </a:lnTo>
                  <a:lnTo>
                    <a:pt x="1176" y="338"/>
                  </a:lnTo>
                  <a:lnTo>
                    <a:pt x="1168" y="338"/>
                  </a:lnTo>
                  <a:close/>
                  <a:moveTo>
                    <a:pt x="927" y="338"/>
                  </a:moveTo>
                  <a:lnTo>
                    <a:pt x="927" y="348"/>
                  </a:lnTo>
                  <a:lnTo>
                    <a:pt x="937" y="348"/>
                  </a:lnTo>
                  <a:lnTo>
                    <a:pt x="937" y="338"/>
                  </a:lnTo>
                  <a:lnTo>
                    <a:pt x="927" y="338"/>
                  </a:lnTo>
                  <a:close/>
                  <a:moveTo>
                    <a:pt x="839" y="338"/>
                  </a:moveTo>
                  <a:lnTo>
                    <a:pt x="830" y="342"/>
                  </a:lnTo>
                  <a:lnTo>
                    <a:pt x="825" y="345"/>
                  </a:lnTo>
                  <a:lnTo>
                    <a:pt x="820" y="352"/>
                  </a:lnTo>
                  <a:lnTo>
                    <a:pt x="818" y="358"/>
                  </a:lnTo>
                  <a:lnTo>
                    <a:pt x="825" y="357"/>
                  </a:lnTo>
                  <a:lnTo>
                    <a:pt x="835" y="347"/>
                  </a:lnTo>
                  <a:lnTo>
                    <a:pt x="839" y="338"/>
                  </a:lnTo>
                  <a:close/>
                  <a:moveTo>
                    <a:pt x="608" y="330"/>
                  </a:moveTo>
                  <a:lnTo>
                    <a:pt x="608" y="338"/>
                  </a:lnTo>
                  <a:lnTo>
                    <a:pt x="618" y="338"/>
                  </a:lnTo>
                  <a:lnTo>
                    <a:pt x="618" y="330"/>
                  </a:lnTo>
                  <a:lnTo>
                    <a:pt x="608" y="330"/>
                  </a:lnTo>
                  <a:close/>
                  <a:moveTo>
                    <a:pt x="857" y="299"/>
                  </a:moveTo>
                  <a:lnTo>
                    <a:pt x="857" y="309"/>
                  </a:lnTo>
                  <a:lnTo>
                    <a:pt x="868" y="309"/>
                  </a:lnTo>
                  <a:lnTo>
                    <a:pt x="868" y="299"/>
                  </a:lnTo>
                  <a:lnTo>
                    <a:pt x="857" y="299"/>
                  </a:lnTo>
                  <a:close/>
                  <a:moveTo>
                    <a:pt x="608" y="299"/>
                  </a:moveTo>
                  <a:lnTo>
                    <a:pt x="608" y="319"/>
                  </a:lnTo>
                  <a:lnTo>
                    <a:pt x="618" y="319"/>
                  </a:lnTo>
                  <a:lnTo>
                    <a:pt x="618" y="299"/>
                  </a:lnTo>
                  <a:lnTo>
                    <a:pt x="608" y="299"/>
                  </a:lnTo>
                  <a:close/>
                  <a:moveTo>
                    <a:pt x="420" y="299"/>
                  </a:moveTo>
                  <a:lnTo>
                    <a:pt x="420" y="309"/>
                  </a:lnTo>
                  <a:lnTo>
                    <a:pt x="430" y="309"/>
                  </a:lnTo>
                  <a:lnTo>
                    <a:pt x="430" y="299"/>
                  </a:lnTo>
                  <a:lnTo>
                    <a:pt x="420" y="299"/>
                  </a:lnTo>
                  <a:close/>
                  <a:moveTo>
                    <a:pt x="1097" y="229"/>
                  </a:moveTo>
                  <a:lnTo>
                    <a:pt x="1097" y="240"/>
                  </a:lnTo>
                  <a:lnTo>
                    <a:pt x="1107" y="240"/>
                  </a:lnTo>
                  <a:lnTo>
                    <a:pt x="1107" y="229"/>
                  </a:lnTo>
                  <a:lnTo>
                    <a:pt x="1097" y="229"/>
                  </a:lnTo>
                  <a:close/>
                  <a:moveTo>
                    <a:pt x="937" y="229"/>
                  </a:moveTo>
                  <a:lnTo>
                    <a:pt x="937" y="240"/>
                  </a:lnTo>
                  <a:lnTo>
                    <a:pt x="947" y="240"/>
                  </a:lnTo>
                  <a:lnTo>
                    <a:pt x="947" y="229"/>
                  </a:lnTo>
                  <a:lnTo>
                    <a:pt x="937" y="229"/>
                  </a:lnTo>
                  <a:close/>
                  <a:moveTo>
                    <a:pt x="1197" y="209"/>
                  </a:moveTo>
                  <a:lnTo>
                    <a:pt x="1197" y="219"/>
                  </a:lnTo>
                  <a:lnTo>
                    <a:pt x="1207" y="219"/>
                  </a:lnTo>
                  <a:lnTo>
                    <a:pt x="1207" y="209"/>
                  </a:lnTo>
                  <a:lnTo>
                    <a:pt x="1197" y="209"/>
                  </a:lnTo>
                  <a:close/>
                  <a:moveTo>
                    <a:pt x="1148" y="179"/>
                  </a:moveTo>
                  <a:lnTo>
                    <a:pt x="1139" y="182"/>
                  </a:lnTo>
                  <a:lnTo>
                    <a:pt x="1134" y="185"/>
                  </a:lnTo>
                  <a:lnTo>
                    <a:pt x="1129" y="192"/>
                  </a:lnTo>
                  <a:lnTo>
                    <a:pt x="1127" y="199"/>
                  </a:lnTo>
                  <a:lnTo>
                    <a:pt x="1134" y="197"/>
                  </a:lnTo>
                  <a:lnTo>
                    <a:pt x="1139" y="194"/>
                  </a:lnTo>
                  <a:lnTo>
                    <a:pt x="1142" y="190"/>
                  </a:lnTo>
                  <a:lnTo>
                    <a:pt x="1146" y="185"/>
                  </a:lnTo>
                  <a:lnTo>
                    <a:pt x="1148" y="179"/>
                  </a:lnTo>
                  <a:close/>
                  <a:moveTo>
                    <a:pt x="1037" y="160"/>
                  </a:moveTo>
                  <a:lnTo>
                    <a:pt x="1037" y="170"/>
                  </a:lnTo>
                  <a:lnTo>
                    <a:pt x="1047" y="170"/>
                  </a:lnTo>
                  <a:lnTo>
                    <a:pt x="1047" y="160"/>
                  </a:lnTo>
                  <a:lnTo>
                    <a:pt x="1037" y="160"/>
                  </a:lnTo>
                  <a:close/>
                  <a:moveTo>
                    <a:pt x="1078" y="119"/>
                  </a:moveTo>
                  <a:lnTo>
                    <a:pt x="1078" y="129"/>
                  </a:lnTo>
                  <a:lnTo>
                    <a:pt x="1088" y="129"/>
                  </a:lnTo>
                  <a:lnTo>
                    <a:pt x="1088" y="119"/>
                  </a:lnTo>
                  <a:lnTo>
                    <a:pt x="1078" y="119"/>
                  </a:lnTo>
                  <a:close/>
                  <a:moveTo>
                    <a:pt x="1187" y="80"/>
                  </a:moveTo>
                  <a:lnTo>
                    <a:pt x="1187" y="90"/>
                  </a:lnTo>
                  <a:lnTo>
                    <a:pt x="1197" y="90"/>
                  </a:lnTo>
                  <a:lnTo>
                    <a:pt x="1197" y="80"/>
                  </a:lnTo>
                  <a:lnTo>
                    <a:pt x="1187" y="80"/>
                  </a:lnTo>
                  <a:close/>
                  <a:moveTo>
                    <a:pt x="918" y="0"/>
                  </a:moveTo>
                  <a:lnTo>
                    <a:pt x="927" y="2"/>
                  </a:lnTo>
                  <a:lnTo>
                    <a:pt x="937" y="10"/>
                  </a:lnTo>
                  <a:lnTo>
                    <a:pt x="937" y="9"/>
                  </a:lnTo>
                  <a:lnTo>
                    <a:pt x="939" y="9"/>
                  </a:lnTo>
                  <a:lnTo>
                    <a:pt x="941" y="10"/>
                  </a:lnTo>
                  <a:lnTo>
                    <a:pt x="944" y="10"/>
                  </a:lnTo>
                  <a:lnTo>
                    <a:pt x="947" y="12"/>
                  </a:lnTo>
                  <a:lnTo>
                    <a:pt x="952" y="14"/>
                  </a:lnTo>
                  <a:lnTo>
                    <a:pt x="956" y="16"/>
                  </a:lnTo>
                  <a:lnTo>
                    <a:pt x="959" y="19"/>
                  </a:lnTo>
                  <a:lnTo>
                    <a:pt x="957" y="19"/>
                  </a:lnTo>
                  <a:lnTo>
                    <a:pt x="978" y="21"/>
                  </a:lnTo>
                  <a:lnTo>
                    <a:pt x="1000" y="19"/>
                  </a:lnTo>
                  <a:lnTo>
                    <a:pt x="1017" y="19"/>
                  </a:lnTo>
                  <a:lnTo>
                    <a:pt x="1017" y="21"/>
                  </a:lnTo>
                  <a:lnTo>
                    <a:pt x="1020" y="24"/>
                  </a:lnTo>
                  <a:lnTo>
                    <a:pt x="1029" y="27"/>
                  </a:lnTo>
                  <a:lnTo>
                    <a:pt x="1039" y="31"/>
                  </a:lnTo>
                  <a:lnTo>
                    <a:pt x="1049" y="33"/>
                  </a:lnTo>
                  <a:lnTo>
                    <a:pt x="1058" y="29"/>
                  </a:lnTo>
                  <a:lnTo>
                    <a:pt x="1058" y="50"/>
                  </a:lnTo>
                  <a:lnTo>
                    <a:pt x="1068" y="43"/>
                  </a:lnTo>
                  <a:lnTo>
                    <a:pt x="1083" y="39"/>
                  </a:lnTo>
                  <a:lnTo>
                    <a:pt x="1117" y="39"/>
                  </a:lnTo>
                  <a:lnTo>
                    <a:pt x="1117" y="60"/>
                  </a:lnTo>
                  <a:lnTo>
                    <a:pt x="1148" y="60"/>
                  </a:lnTo>
                  <a:lnTo>
                    <a:pt x="1175" y="61"/>
                  </a:lnTo>
                  <a:lnTo>
                    <a:pt x="1200" y="68"/>
                  </a:lnTo>
                  <a:lnTo>
                    <a:pt x="1224" y="75"/>
                  </a:lnTo>
                  <a:lnTo>
                    <a:pt x="1248" y="80"/>
                  </a:lnTo>
                  <a:lnTo>
                    <a:pt x="1248" y="92"/>
                  </a:lnTo>
                  <a:lnTo>
                    <a:pt x="1246" y="102"/>
                  </a:lnTo>
                  <a:lnTo>
                    <a:pt x="1243" y="109"/>
                  </a:lnTo>
                  <a:lnTo>
                    <a:pt x="1237" y="114"/>
                  </a:lnTo>
                  <a:lnTo>
                    <a:pt x="1241" y="121"/>
                  </a:lnTo>
                  <a:lnTo>
                    <a:pt x="1243" y="119"/>
                  </a:lnTo>
                  <a:lnTo>
                    <a:pt x="1244" y="119"/>
                  </a:lnTo>
                  <a:lnTo>
                    <a:pt x="1244" y="116"/>
                  </a:lnTo>
                  <a:lnTo>
                    <a:pt x="1246" y="112"/>
                  </a:lnTo>
                  <a:lnTo>
                    <a:pt x="1248" y="111"/>
                  </a:lnTo>
                  <a:lnTo>
                    <a:pt x="1251" y="109"/>
                  </a:lnTo>
                  <a:lnTo>
                    <a:pt x="1253" y="107"/>
                  </a:lnTo>
                  <a:lnTo>
                    <a:pt x="1256" y="109"/>
                  </a:lnTo>
                  <a:lnTo>
                    <a:pt x="1258" y="112"/>
                  </a:lnTo>
                  <a:lnTo>
                    <a:pt x="1258" y="116"/>
                  </a:lnTo>
                  <a:lnTo>
                    <a:pt x="1254" y="119"/>
                  </a:lnTo>
                  <a:lnTo>
                    <a:pt x="1253" y="119"/>
                  </a:lnTo>
                  <a:lnTo>
                    <a:pt x="1251" y="121"/>
                  </a:lnTo>
                  <a:lnTo>
                    <a:pt x="1249" y="121"/>
                  </a:lnTo>
                  <a:lnTo>
                    <a:pt x="1248" y="123"/>
                  </a:lnTo>
                  <a:lnTo>
                    <a:pt x="1246" y="123"/>
                  </a:lnTo>
                  <a:lnTo>
                    <a:pt x="1246" y="126"/>
                  </a:lnTo>
                  <a:lnTo>
                    <a:pt x="1248" y="129"/>
                  </a:lnTo>
                  <a:lnTo>
                    <a:pt x="1254" y="155"/>
                  </a:lnTo>
                  <a:lnTo>
                    <a:pt x="1253" y="182"/>
                  </a:lnTo>
                  <a:lnTo>
                    <a:pt x="1246" y="211"/>
                  </a:lnTo>
                  <a:lnTo>
                    <a:pt x="1237" y="240"/>
                  </a:lnTo>
                  <a:lnTo>
                    <a:pt x="1231" y="270"/>
                  </a:lnTo>
                  <a:lnTo>
                    <a:pt x="1227" y="299"/>
                  </a:lnTo>
                  <a:lnTo>
                    <a:pt x="1219" y="301"/>
                  </a:lnTo>
                  <a:lnTo>
                    <a:pt x="1214" y="306"/>
                  </a:lnTo>
                  <a:lnTo>
                    <a:pt x="1210" y="313"/>
                  </a:lnTo>
                  <a:lnTo>
                    <a:pt x="1205" y="318"/>
                  </a:lnTo>
                  <a:lnTo>
                    <a:pt x="1197" y="319"/>
                  </a:lnTo>
                  <a:lnTo>
                    <a:pt x="1197" y="358"/>
                  </a:lnTo>
                  <a:lnTo>
                    <a:pt x="1188" y="360"/>
                  </a:lnTo>
                  <a:lnTo>
                    <a:pt x="1185" y="365"/>
                  </a:lnTo>
                  <a:lnTo>
                    <a:pt x="1180" y="372"/>
                  </a:lnTo>
                  <a:lnTo>
                    <a:pt x="1176" y="377"/>
                  </a:lnTo>
                  <a:lnTo>
                    <a:pt x="1168" y="379"/>
                  </a:lnTo>
                  <a:lnTo>
                    <a:pt x="1166" y="382"/>
                  </a:lnTo>
                  <a:lnTo>
                    <a:pt x="1166" y="386"/>
                  </a:lnTo>
                  <a:lnTo>
                    <a:pt x="1168" y="387"/>
                  </a:lnTo>
                  <a:lnTo>
                    <a:pt x="1170" y="387"/>
                  </a:lnTo>
                  <a:lnTo>
                    <a:pt x="1171" y="389"/>
                  </a:lnTo>
                  <a:lnTo>
                    <a:pt x="1173" y="389"/>
                  </a:lnTo>
                  <a:lnTo>
                    <a:pt x="1175" y="391"/>
                  </a:lnTo>
                  <a:lnTo>
                    <a:pt x="1176" y="391"/>
                  </a:lnTo>
                  <a:lnTo>
                    <a:pt x="1178" y="392"/>
                  </a:lnTo>
                  <a:lnTo>
                    <a:pt x="1178" y="396"/>
                  </a:lnTo>
                  <a:lnTo>
                    <a:pt x="1176" y="399"/>
                  </a:lnTo>
                  <a:lnTo>
                    <a:pt x="1158" y="399"/>
                  </a:lnTo>
                  <a:lnTo>
                    <a:pt x="1154" y="418"/>
                  </a:lnTo>
                  <a:lnTo>
                    <a:pt x="1148" y="431"/>
                  </a:lnTo>
                  <a:lnTo>
                    <a:pt x="1137" y="445"/>
                  </a:lnTo>
                  <a:lnTo>
                    <a:pt x="1131" y="460"/>
                  </a:lnTo>
                  <a:lnTo>
                    <a:pt x="1127" y="479"/>
                  </a:lnTo>
                  <a:lnTo>
                    <a:pt x="1110" y="481"/>
                  </a:lnTo>
                  <a:lnTo>
                    <a:pt x="1097" y="477"/>
                  </a:lnTo>
                  <a:lnTo>
                    <a:pt x="1086" y="472"/>
                  </a:lnTo>
                  <a:lnTo>
                    <a:pt x="1078" y="465"/>
                  </a:lnTo>
                  <a:lnTo>
                    <a:pt x="1068" y="459"/>
                  </a:lnTo>
                  <a:lnTo>
                    <a:pt x="1068" y="420"/>
                  </a:lnTo>
                  <a:lnTo>
                    <a:pt x="1064" y="418"/>
                  </a:lnTo>
                  <a:lnTo>
                    <a:pt x="1061" y="418"/>
                  </a:lnTo>
                  <a:lnTo>
                    <a:pt x="1059" y="420"/>
                  </a:lnTo>
                  <a:lnTo>
                    <a:pt x="1059" y="421"/>
                  </a:lnTo>
                  <a:lnTo>
                    <a:pt x="1058" y="421"/>
                  </a:lnTo>
                  <a:lnTo>
                    <a:pt x="1058" y="425"/>
                  </a:lnTo>
                  <a:lnTo>
                    <a:pt x="1056" y="426"/>
                  </a:lnTo>
                  <a:lnTo>
                    <a:pt x="1056" y="428"/>
                  </a:lnTo>
                  <a:lnTo>
                    <a:pt x="1054" y="430"/>
                  </a:lnTo>
                  <a:lnTo>
                    <a:pt x="1051" y="430"/>
                  </a:lnTo>
                  <a:lnTo>
                    <a:pt x="1047" y="428"/>
                  </a:lnTo>
                  <a:lnTo>
                    <a:pt x="1049" y="415"/>
                  </a:lnTo>
                  <a:lnTo>
                    <a:pt x="1042" y="398"/>
                  </a:lnTo>
                  <a:lnTo>
                    <a:pt x="1037" y="389"/>
                  </a:lnTo>
                  <a:lnTo>
                    <a:pt x="1051" y="362"/>
                  </a:lnTo>
                  <a:lnTo>
                    <a:pt x="1056" y="348"/>
                  </a:lnTo>
                  <a:lnTo>
                    <a:pt x="1056" y="333"/>
                  </a:lnTo>
                  <a:lnTo>
                    <a:pt x="1047" y="319"/>
                  </a:lnTo>
                  <a:lnTo>
                    <a:pt x="1056" y="326"/>
                  </a:lnTo>
                  <a:lnTo>
                    <a:pt x="1063" y="326"/>
                  </a:lnTo>
                  <a:lnTo>
                    <a:pt x="1068" y="323"/>
                  </a:lnTo>
                  <a:lnTo>
                    <a:pt x="1073" y="318"/>
                  </a:lnTo>
                  <a:lnTo>
                    <a:pt x="1080" y="313"/>
                  </a:lnTo>
                  <a:lnTo>
                    <a:pt x="1088" y="309"/>
                  </a:lnTo>
                  <a:lnTo>
                    <a:pt x="1088" y="301"/>
                  </a:lnTo>
                  <a:lnTo>
                    <a:pt x="1086" y="301"/>
                  </a:lnTo>
                  <a:lnTo>
                    <a:pt x="1083" y="299"/>
                  </a:lnTo>
                  <a:lnTo>
                    <a:pt x="1081" y="299"/>
                  </a:lnTo>
                  <a:lnTo>
                    <a:pt x="1080" y="297"/>
                  </a:lnTo>
                  <a:lnTo>
                    <a:pt x="1078" y="297"/>
                  </a:lnTo>
                  <a:lnTo>
                    <a:pt x="1076" y="296"/>
                  </a:lnTo>
                  <a:lnTo>
                    <a:pt x="1076" y="292"/>
                  </a:lnTo>
                  <a:lnTo>
                    <a:pt x="1078" y="289"/>
                  </a:lnTo>
                  <a:lnTo>
                    <a:pt x="1086" y="282"/>
                  </a:lnTo>
                  <a:lnTo>
                    <a:pt x="1093" y="272"/>
                  </a:lnTo>
                  <a:lnTo>
                    <a:pt x="1098" y="262"/>
                  </a:lnTo>
                  <a:lnTo>
                    <a:pt x="1107" y="255"/>
                  </a:lnTo>
                  <a:lnTo>
                    <a:pt x="1103" y="253"/>
                  </a:lnTo>
                  <a:lnTo>
                    <a:pt x="1095" y="255"/>
                  </a:lnTo>
                  <a:lnTo>
                    <a:pt x="1086" y="258"/>
                  </a:lnTo>
                  <a:lnTo>
                    <a:pt x="1076" y="260"/>
                  </a:lnTo>
                  <a:lnTo>
                    <a:pt x="1068" y="258"/>
                  </a:lnTo>
                  <a:lnTo>
                    <a:pt x="1063" y="250"/>
                  </a:lnTo>
                  <a:lnTo>
                    <a:pt x="1061" y="252"/>
                  </a:lnTo>
                  <a:lnTo>
                    <a:pt x="1059" y="255"/>
                  </a:lnTo>
                  <a:lnTo>
                    <a:pt x="1058" y="257"/>
                  </a:lnTo>
                  <a:lnTo>
                    <a:pt x="1058" y="260"/>
                  </a:lnTo>
                  <a:lnTo>
                    <a:pt x="1054" y="267"/>
                  </a:lnTo>
                  <a:lnTo>
                    <a:pt x="1051" y="270"/>
                  </a:lnTo>
                  <a:lnTo>
                    <a:pt x="1042" y="270"/>
                  </a:lnTo>
                  <a:lnTo>
                    <a:pt x="1037" y="269"/>
                  </a:lnTo>
                  <a:lnTo>
                    <a:pt x="1037" y="289"/>
                  </a:lnTo>
                  <a:lnTo>
                    <a:pt x="1032" y="289"/>
                  </a:lnTo>
                  <a:lnTo>
                    <a:pt x="1029" y="285"/>
                  </a:lnTo>
                  <a:lnTo>
                    <a:pt x="1027" y="282"/>
                  </a:lnTo>
                  <a:lnTo>
                    <a:pt x="1027" y="280"/>
                  </a:lnTo>
                  <a:lnTo>
                    <a:pt x="1025" y="279"/>
                  </a:lnTo>
                  <a:lnTo>
                    <a:pt x="1022" y="279"/>
                  </a:lnTo>
                  <a:lnTo>
                    <a:pt x="1017" y="294"/>
                  </a:lnTo>
                  <a:lnTo>
                    <a:pt x="1008" y="308"/>
                  </a:lnTo>
                  <a:lnTo>
                    <a:pt x="991" y="331"/>
                  </a:lnTo>
                  <a:lnTo>
                    <a:pt x="988" y="348"/>
                  </a:lnTo>
                  <a:lnTo>
                    <a:pt x="964" y="353"/>
                  </a:lnTo>
                  <a:lnTo>
                    <a:pt x="944" y="362"/>
                  </a:lnTo>
                  <a:lnTo>
                    <a:pt x="924" y="369"/>
                  </a:lnTo>
                  <a:lnTo>
                    <a:pt x="915" y="384"/>
                  </a:lnTo>
                  <a:lnTo>
                    <a:pt x="908" y="399"/>
                  </a:lnTo>
                  <a:lnTo>
                    <a:pt x="917" y="398"/>
                  </a:lnTo>
                  <a:lnTo>
                    <a:pt x="920" y="392"/>
                  </a:lnTo>
                  <a:lnTo>
                    <a:pt x="925" y="386"/>
                  </a:lnTo>
                  <a:lnTo>
                    <a:pt x="929" y="381"/>
                  </a:lnTo>
                  <a:lnTo>
                    <a:pt x="937" y="379"/>
                  </a:lnTo>
                  <a:lnTo>
                    <a:pt x="918" y="401"/>
                  </a:lnTo>
                  <a:lnTo>
                    <a:pt x="896" y="421"/>
                  </a:lnTo>
                  <a:lnTo>
                    <a:pt x="871" y="437"/>
                  </a:lnTo>
                  <a:lnTo>
                    <a:pt x="820" y="471"/>
                  </a:lnTo>
                  <a:lnTo>
                    <a:pt x="798" y="489"/>
                  </a:lnTo>
                  <a:lnTo>
                    <a:pt x="773" y="489"/>
                  </a:lnTo>
                  <a:lnTo>
                    <a:pt x="764" y="504"/>
                  </a:lnTo>
                  <a:lnTo>
                    <a:pt x="749" y="515"/>
                  </a:lnTo>
                  <a:lnTo>
                    <a:pt x="728" y="518"/>
                  </a:lnTo>
                  <a:lnTo>
                    <a:pt x="727" y="521"/>
                  </a:lnTo>
                  <a:lnTo>
                    <a:pt x="727" y="525"/>
                  </a:lnTo>
                  <a:lnTo>
                    <a:pt x="730" y="528"/>
                  </a:lnTo>
                  <a:lnTo>
                    <a:pt x="732" y="528"/>
                  </a:lnTo>
                  <a:lnTo>
                    <a:pt x="733" y="530"/>
                  </a:lnTo>
                  <a:lnTo>
                    <a:pt x="737" y="530"/>
                  </a:lnTo>
                  <a:lnTo>
                    <a:pt x="739" y="532"/>
                  </a:lnTo>
                  <a:lnTo>
                    <a:pt x="739" y="538"/>
                  </a:lnTo>
                  <a:lnTo>
                    <a:pt x="715" y="544"/>
                  </a:lnTo>
                  <a:lnTo>
                    <a:pt x="693" y="549"/>
                  </a:lnTo>
                  <a:lnTo>
                    <a:pt x="691" y="550"/>
                  </a:lnTo>
                  <a:lnTo>
                    <a:pt x="691" y="552"/>
                  </a:lnTo>
                  <a:lnTo>
                    <a:pt x="689" y="555"/>
                  </a:lnTo>
                  <a:lnTo>
                    <a:pt x="689" y="557"/>
                  </a:lnTo>
                  <a:lnTo>
                    <a:pt x="688" y="559"/>
                  </a:lnTo>
                  <a:lnTo>
                    <a:pt x="677" y="559"/>
                  </a:lnTo>
                  <a:lnTo>
                    <a:pt x="674" y="557"/>
                  </a:lnTo>
                  <a:lnTo>
                    <a:pt x="669" y="557"/>
                  </a:lnTo>
                  <a:lnTo>
                    <a:pt x="664" y="559"/>
                  </a:lnTo>
                  <a:lnTo>
                    <a:pt x="661" y="561"/>
                  </a:lnTo>
                  <a:lnTo>
                    <a:pt x="659" y="561"/>
                  </a:lnTo>
                  <a:lnTo>
                    <a:pt x="655" y="562"/>
                  </a:lnTo>
                  <a:lnTo>
                    <a:pt x="654" y="564"/>
                  </a:lnTo>
                  <a:lnTo>
                    <a:pt x="649" y="566"/>
                  </a:lnTo>
                  <a:lnTo>
                    <a:pt x="644" y="569"/>
                  </a:lnTo>
                  <a:lnTo>
                    <a:pt x="640" y="569"/>
                  </a:lnTo>
                  <a:lnTo>
                    <a:pt x="635" y="572"/>
                  </a:lnTo>
                  <a:lnTo>
                    <a:pt x="630" y="574"/>
                  </a:lnTo>
                  <a:lnTo>
                    <a:pt x="623" y="579"/>
                  </a:lnTo>
                  <a:lnTo>
                    <a:pt x="608" y="594"/>
                  </a:lnTo>
                  <a:lnTo>
                    <a:pt x="601" y="598"/>
                  </a:lnTo>
                  <a:lnTo>
                    <a:pt x="589" y="598"/>
                  </a:lnTo>
                  <a:lnTo>
                    <a:pt x="589" y="639"/>
                  </a:lnTo>
                  <a:lnTo>
                    <a:pt x="572" y="635"/>
                  </a:lnTo>
                  <a:lnTo>
                    <a:pt x="557" y="633"/>
                  </a:lnTo>
                  <a:lnTo>
                    <a:pt x="543" y="637"/>
                  </a:lnTo>
                  <a:lnTo>
                    <a:pt x="528" y="649"/>
                  </a:lnTo>
                  <a:lnTo>
                    <a:pt x="518" y="642"/>
                  </a:lnTo>
                  <a:lnTo>
                    <a:pt x="491" y="635"/>
                  </a:lnTo>
                  <a:lnTo>
                    <a:pt x="479" y="628"/>
                  </a:lnTo>
                  <a:lnTo>
                    <a:pt x="481" y="613"/>
                  </a:lnTo>
                  <a:lnTo>
                    <a:pt x="477" y="601"/>
                  </a:lnTo>
                  <a:lnTo>
                    <a:pt x="470" y="593"/>
                  </a:lnTo>
                  <a:lnTo>
                    <a:pt x="459" y="588"/>
                  </a:lnTo>
                  <a:lnTo>
                    <a:pt x="459" y="538"/>
                  </a:lnTo>
                  <a:lnTo>
                    <a:pt x="474" y="527"/>
                  </a:lnTo>
                  <a:lnTo>
                    <a:pt x="481" y="511"/>
                  </a:lnTo>
                  <a:lnTo>
                    <a:pt x="484" y="494"/>
                  </a:lnTo>
                  <a:lnTo>
                    <a:pt x="484" y="457"/>
                  </a:lnTo>
                  <a:lnTo>
                    <a:pt x="486" y="438"/>
                  </a:lnTo>
                  <a:lnTo>
                    <a:pt x="489" y="421"/>
                  </a:lnTo>
                  <a:lnTo>
                    <a:pt x="499" y="404"/>
                  </a:lnTo>
                  <a:lnTo>
                    <a:pt x="484" y="389"/>
                  </a:lnTo>
                  <a:lnTo>
                    <a:pt x="482" y="392"/>
                  </a:lnTo>
                  <a:lnTo>
                    <a:pt x="479" y="394"/>
                  </a:lnTo>
                  <a:lnTo>
                    <a:pt x="477" y="396"/>
                  </a:lnTo>
                  <a:lnTo>
                    <a:pt x="474" y="398"/>
                  </a:lnTo>
                  <a:lnTo>
                    <a:pt x="470" y="401"/>
                  </a:lnTo>
                  <a:lnTo>
                    <a:pt x="469" y="404"/>
                  </a:lnTo>
                  <a:lnTo>
                    <a:pt x="469" y="409"/>
                  </a:lnTo>
                  <a:lnTo>
                    <a:pt x="465" y="409"/>
                  </a:lnTo>
                  <a:lnTo>
                    <a:pt x="462" y="408"/>
                  </a:lnTo>
                  <a:lnTo>
                    <a:pt x="462" y="406"/>
                  </a:lnTo>
                  <a:lnTo>
                    <a:pt x="460" y="404"/>
                  </a:lnTo>
                  <a:lnTo>
                    <a:pt x="459" y="401"/>
                  </a:lnTo>
                  <a:lnTo>
                    <a:pt x="457" y="399"/>
                  </a:lnTo>
                  <a:lnTo>
                    <a:pt x="453" y="399"/>
                  </a:lnTo>
                  <a:lnTo>
                    <a:pt x="430" y="420"/>
                  </a:lnTo>
                  <a:lnTo>
                    <a:pt x="418" y="428"/>
                  </a:lnTo>
                  <a:lnTo>
                    <a:pt x="403" y="435"/>
                  </a:lnTo>
                  <a:lnTo>
                    <a:pt x="384" y="438"/>
                  </a:lnTo>
                  <a:lnTo>
                    <a:pt x="381" y="442"/>
                  </a:lnTo>
                  <a:lnTo>
                    <a:pt x="379" y="445"/>
                  </a:lnTo>
                  <a:lnTo>
                    <a:pt x="379" y="459"/>
                  </a:lnTo>
                  <a:lnTo>
                    <a:pt x="374" y="459"/>
                  </a:lnTo>
                  <a:lnTo>
                    <a:pt x="370" y="455"/>
                  </a:lnTo>
                  <a:lnTo>
                    <a:pt x="370" y="452"/>
                  </a:lnTo>
                  <a:lnTo>
                    <a:pt x="367" y="448"/>
                  </a:lnTo>
                  <a:lnTo>
                    <a:pt x="365" y="448"/>
                  </a:lnTo>
                  <a:lnTo>
                    <a:pt x="364" y="452"/>
                  </a:lnTo>
                  <a:lnTo>
                    <a:pt x="360" y="454"/>
                  </a:lnTo>
                  <a:lnTo>
                    <a:pt x="358" y="455"/>
                  </a:lnTo>
                  <a:lnTo>
                    <a:pt x="355" y="457"/>
                  </a:lnTo>
                  <a:lnTo>
                    <a:pt x="352" y="460"/>
                  </a:lnTo>
                  <a:lnTo>
                    <a:pt x="350" y="464"/>
                  </a:lnTo>
                  <a:lnTo>
                    <a:pt x="350" y="469"/>
                  </a:lnTo>
                  <a:lnTo>
                    <a:pt x="338" y="469"/>
                  </a:lnTo>
                  <a:lnTo>
                    <a:pt x="326" y="467"/>
                  </a:lnTo>
                  <a:lnTo>
                    <a:pt x="314" y="469"/>
                  </a:lnTo>
                  <a:lnTo>
                    <a:pt x="311" y="471"/>
                  </a:lnTo>
                  <a:lnTo>
                    <a:pt x="309" y="472"/>
                  </a:lnTo>
                  <a:lnTo>
                    <a:pt x="304" y="482"/>
                  </a:lnTo>
                  <a:lnTo>
                    <a:pt x="301" y="486"/>
                  </a:lnTo>
                  <a:lnTo>
                    <a:pt x="299" y="489"/>
                  </a:lnTo>
                  <a:lnTo>
                    <a:pt x="296" y="491"/>
                  </a:lnTo>
                  <a:lnTo>
                    <a:pt x="292" y="489"/>
                  </a:lnTo>
                  <a:lnTo>
                    <a:pt x="282" y="489"/>
                  </a:lnTo>
                  <a:lnTo>
                    <a:pt x="279" y="488"/>
                  </a:lnTo>
                  <a:lnTo>
                    <a:pt x="272" y="491"/>
                  </a:lnTo>
                  <a:lnTo>
                    <a:pt x="265" y="496"/>
                  </a:lnTo>
                  <a:lnTo>
                    <a:pt x="257" y="499"/>
                  </a:lnTo>
                  <a:lnTo>
                    <a:pt x="250" y="499"/>
                  </a:lnTo>
                  <a:lnTo>
                    <a:pt x="241" y="498"/>
                  </a:lnTo>
                  <a:lnTo>
                    <a:pt x="235" y="489"/>
                  </a:lnTo>
                  <a:lnTo>
                    <a:pt x="228" y="493"/>
                  </a:lnTo>
                  <a:lnTo>
                    <a:pt x="229" y="494"/>
                  </a:lnTo>
                  <a:lnTo>
                    <a:pt x="229" y="496"/>
                  </a:lnTo>
                  <a:lnTo>
                    <a:pt x="233" y="496"/>
                  </a:lnTo>
                  <a:lnTo>
                    <a:pt x="236" y="498"/>
                  </a:lnTo>
                  <a:lnTo>
                    <a:pt x="238" y="499"/>
                  </a:lnTo>
                  <a:lnTo>
                    <a:pt x="240" y="503"/>
                  </a:lnTo>
                  <a:lnTo>
                    <a:pt x="241" y="504"/>
                  </a:lnTo>
                  <a:lnTo>
                    <a:pt x="240" y="508"/>
                  </a:lnTo>
                  <a:lnTo>
                    <a:pt x="219" y="513"/>
                  </a:lnTo>
                  <a:lnTo>
                    <a:pt x="202" y="521"/>
                  </a:lnTo>
                  <a:lnTo>
                    <a:pt x="185" y="528"/>
                  </a:lnTo>
                  <a:lnTo>
                    <a:pt x="167" y="535"/>
                  </a:lnTo>
                  <a:lnTo>
                    <a:pt x="145" y="538"/>
                  </a:lnTo>
                  <a:lnTo>
                    <a:pt x="143" y="542"/>
                  </a:lnTo>
                  <a:lnTo>
                    <a:pt x="140" y="544"/>
                  </a:lnTo>
                  <a:lnTo>
                    <a:pt x="138" y="545"/>
                  </a:lnTo>
                  <a:lnTo>
                    <a:pt x="134" y="547"/>
                  </a:lnTo>
                  <a:lnTo>
                    <a:pt x="131" y="550"/>
                  </a:lnTo>
                  <a:lnTo>
                    <a:pt x="129" y="554"/>
                  </a:lnTo>
                  <a:lnTo>
                    <a:pt x="129" y="559"/>
                  </a:lnTo>
                  <a:lnTo>
                    <a:pt x="114" y="557"/>
                  </a:lnTo>
                  <a:lnTo>
                    <a:pt x="102" y="561"/>
                  </a:lnTo>
                  <a:lnTo>
                    <a:pt x="94" y="567"/>
                  </a:lnTo>
                  <a:lnTo>
                    <a:pt x="90" y="579"/>
                  </a:lnTo>
                  <a:lnTo>
                    <a:pt x="82" y="572"/>
                  </a:lnTo>
                  <a:lnTo>
                    <a:pt x="75" y="572"/>
                  </a:lnTo>
                  <a:lnTo>
                    <a:pt x="67" y="574"/>
                  </a:lnTo>
                  <a:lnTo>
                    <a:pt x="58" y="577"/>
                  </a:lnTo>
                  <a:lnTo>
                    <a:pt x="46" y="581"/>
                  </a:lnTo>
                  <a:lnTo>
                    <a:pt x="31" y="579"/>
                  </a:lnTo>
                  <a:lnTo>
                    <a:pt x="28" y="571"/>
                  </a:lnTo>
                  <a:lnTo>
                    <a:pt x="17" y="561"/>
                  </a:lnTo>
                  <a:lnTo>
                    <a:pt x="11" y="559"/>
                  </a:lnTo>
                  <a:lnTo>
                    <a:pt x="9" y="550"/>
                  </a:lnTo>
                  <a:lnTo>
                    <a:pt x="11" y="538"/>
                  </a:lnTo>
                  <a:lnTo>
                    <a:pt x="11" y="518"/>
                  </a:lnTo>
                  <a:lnTo>
                    <a:pt x="7" y="511"/>
                  </a:lnTo>
                  <a:lnTo>
                    <a:pt x="0" y="508"/>
                  </a:lnTo>
                  <a:lnTo>
                    <a:pt x="7" y="496"/>
                  </a:lnTo>
                  <a:lnTo>
                    <a:pt x="11" y="479"/>
                  </a:lnTo>
                  <a:lnTo>
                    <a:pt x="11" y="459"/>
                  </a:lnTo>
                  <a:lnTo>
                    <a:pt x="16" y="462"/>
                  </a:lnTo>
                  <a:lnTo>
                    <a:pt x="22" y="462"/>
                  </a:lnTo>
                  <a:lnTo>
                    <a:pt x="26" y="460"/>
                  </a:lnTo>
                  <a:lnTo>
                    <a:pt x="28" y="459"/>
                  </a:lnTo>
                  <a:lnTo>
                    <a:pt x="28" y="452"/>
                  </a:lnTo>
                  <a:lnTo>
                    <a:pt x="29" y="448"/>
                  </a:lnTo>
                  <a:lnTo>
                    <a:pt x="29" y="440"/>
                  </a:lnTo>
                  <a:lnTo>
                    <a:pt x="31" y="438"/>
                  </a:lnTo>
                  <a:lnTo>
                    <a:pt x="38" y="435"/>
                  </a:lnTo>
                  <a:lnTo>
                    <a:pt x="46" y="435"/>
                  </a:lnTo>
                  <a:lnTo>
                    <a:pt x="55" y="433"/>
                  </a:lnTo>
                  <a:lnTo>
                    <a:pt x="60" y="428"/>
                  </a:lnTo>
                  <a:lnTo>
                    <a:pt x="60" y="435"/>
                  </a:lnTo>
                  <a:lnTo>
                    <a:pt x="56" y="438"/>
                  </a:lnTo>
                  <a:lnTo>
                    <a:pt x="55" y="438"/>
                  </a:lnTo>
                  <a:lnTo>
                    <a:pt x="50" y="443"/>
                  </a:lnTo>
                  <a:lnTo>
                    <a:pt x="65" y="459"/>
                  </a:lnTo>
                  <a:lnTo>
                    <a:pt x="73" y="442"/>
                  </a:lnTo>
                  <a:lnTo>
                    <a:pt x="75" y="440"/>
                  </a:lnTo>
                  <a:lnTo>
                    <a:pt x="78" y="440"/>
                  </a:lnTo>
                  <a:lnTo>
                    <a:pt x="82" y="443"/>
                  </a:lnTo>
                  <a:lnTo>
                    <a:pt x="85" y="448"/>
                  </a:lnTo>
                  <a:lnTo>
                    <a:pt x="89" y="445"/>
                  </a:lnTo>
                  <a:lnTo>
                    <a:pt x="90" y="442"/>
                  </a:lnTo>
                  <a:lnTo>
                    <a:pt x="94" y="438"/>
                  </a:lnTo>
                  <a:lnTo>
                    <a:pt x="101" y="438"/>
                  </a:lnTo>
                  <a:lnTo>
                    <a:pt x="101" y="430"/>
                  </a:lnTo>
                  <a:lnTo>
                    <a:pt x="99" y="430"/>
                  </a:lnTo>
                  <a:lnTo>
                    <a:pt x="95" y="428"/>
                  </a:lnTo>
                  <a:lnTo>
                    <a:pt x="92" y="428"/>
                  </a:lnTo>
                  <a:lnTo>
                    <a:pt x="89" y="425"/>
                  </a:lnTo>
                  <a:lnTo>
                    <a:pt x="89" y="421"/>
                  </a:lnTo>
                  <a:lnTo>
                    <a:pt x="90" y="420"/>
                  </a:lnTo>
                  <a:lnTo>
                    <a:pt x="101" y="426"/>
                  </a:lnTo>
                  <a:lnTo>
                    <a:pt x="109" y="425"/>
                  </a:lnTo>
                  <a:lnTo>
                    <a:pt x="117" y="418"/>
                  </a:lnTo>
                  <a:lnTo>
                    <a:pt x="124" y="409"/>
                  </a:lnTo>
                  <a:lnTo>
                    <a:pt x="129" y="399"/>
                  </a:lnTo>
                  <a:lnTo>
                    <a:pt x="165" y="399"/>
                  </a:lnTo>
                  <a:lnTo>
                    <a:pt x="175" y="389"/>
                  </a:lnTo>
                  <a:lnTo>
                    <a:pt x="189" y="381"/>
                  </a:lnTo>
                  <a:lnTo>
                    <a:pt x="204" y="374"/>
                  </a:lnTo>
                  <a:lnTo>
                    <a:pt x="218" y="367"/>
                  </a:lnTo>
                  <a:lnTo>
                    <a:pt x="229" y="358"/>
                  </a:lnTo>
                  <a:lnTo>
                    <a:pt x="245" y="389"/>
                  </a:lnTo>
                  <a:lnTo>
                    <a:pt x="248" y="386"/>
                  </a:lnTo>
                  <a:lnTo>
                    <a:pt x="250" y="381"/>
                  </a:lnTo>
                  <a:lnTo>
                    <a:pt x="250" y="372"/>
                  </a:lnTo>
                  <a:lnTo>
                    <a:pt x="248" y="365"/>
                  </a:lnTo>
                  <a:lnTo>
                    <a:pt x="250" y="358"/>
                  </a:lnTo>
                  <a:lnTo>
                    <a:pt x="258" y="364"/>
                  </a:lnTo>
                  <a:lnTo>
                    <a:pt x="269" y="367"/>
                  </a:lnTo>
                  <a:lnTo>
                    <a:pt x="279" y="369"/>
                  </a:lnTo>
                  <a:lnTo>
                    <a:pt x="294" y="369"/>
                  </a:lnTo>
                  <a:lnTo>
                    <a:pt x="304" y="352"/>
                  </a:lnTo>
                  <a:lnTo>
                    <a:pt x="308" y="343"/>
                  </a:lnTo>
                  <a:lnTo>
                    <a:pt x="309" y="330"/>
                  </a:lnTo>
                  <a:lnTo>
                    <a:pt x="318" y="335"/>
                  </a:lnTo>
                  <a:lnTo>
                    <a:pt x="331" y="340"/>
                  </a:lnTo>
                  <a:lnTo>
                    <a:pt x="343" y="340"/>
                  </a:lnTo>
                  <a:lnTo>
                    <a:pt x="357" y="336"/>
                  </a:lnTo>
                  <a:lnTo>
                    <a:pt x="365" y="331"/>
                  </a:lnTo>
                  <a:lnTo>
                    <a:pt x="369" y="319"/>
                  </a:lnTo>
                  <a:lnTo>
                    <a:pt x="374" y="319"/>
                  </a:lnTo>
                  <a:lnTo>
                    <a:pt x="377" y="321"/>
                  </a:lnTo>
                  <a:lnTo>
                    <a:pt x="384" y="328"/>
                  </a:lnTo>
                  <a:lnTo>
                    <a:pt x="386" y="331"/>
                  </a:lnTo>
                  <a:lnTo>
                    <a:pt x="391" y="336"/>
                  </a:lnTo>
                  <a:lnTo>
                    <a:pt x="394" y="338"/>
                  </a:lnTo>
                  <a:lnTo>
                    <a:pt x="399" y="328"/>
                  </a:lnTo>
                  <a:lnTo>
                    <a:pt x="406" y="318"/>
                  </a:lnTo>
                  <a:lnTo>
                    <a:pt x="409" y="306"/>
                  </a:lnTo>
                  <a:lnTo>
                    <a:pt x="409" y="289"/>
                  </a:lnTo>
                  <a:lnTo>
                    <a:pt x="431" y="289"/>
                  </a:lnTo>
                  <a:lnTo>
                    <a:pt x="448" y="285"/>
                  </a:lnTo>
                  <a:lnTo>
                    <a:pt x="462" y="284"/>
                  </a:lnTo>
                  <a:lnTo>
                    <a:pt x="476" y="284"/>
                  </a:lnTo>
                  <a:lnTo>
                    <a:pt x="491" y="285"/>
                  </a:lnTo>
                  <a:lnTo>
                    <a:pt x="509" y="289"/>
                  </a:lnTo>
                  <a:lnTo>
                    <a:pt x="509" y="282"/>
                  </a:lnTo>
                  <a:lnTo>
                    <a:pt x="508" y="280"/>
                  </a:lnTo>
                  <a:lnTo>
                    <a:pt x="504" y="280"/>
                  </a:lnTo>
                  <a:lnTo>
                    <a:pt x="503" y="279"/>
                  </a:lnTo>
                  <a:lnTo>
                    <a:pt x="501" y="279"/>
                  </a:lnTo>
                  <a:lnTo>
                    <a:pt x="498" y="275"/>
                  </a:lnTo>
                  <a:lnTo>
                    <a:pt x="498" y="272"/>
                  </a:lnTo>
                  <a:lnTo>
                    <a:pt x="499" y="269"/>
                  </a:lnTo>
                  <a:lnTo>
                    <a:pt x="520" y="269"/>
                  </a:lnTo>
                  <a:lnTo>
                    <a:pt x="520" y="285"/>
                  </a:lnTo>
                  <a:lnTo>
                    <a:pt x="521" y="289"/>
                  </a:lnTo>
                  <a:lnTo>
                    <a:pt x="523" y="289"/>
                  </a:lnTo>
                  <a:lnTo>
                    <a:pt x="532" y="275"/>
                  </a:lnTo>
                  <a:lnTo>
                    <a:pt x="543" y="265"/>
                  </a:lnTo>
                  <a:lnTo>
                    <a:pt x="557" y="258"/>
                  </a:lnTo>
                  <a:lnTo>
                    <a:pt x="569" y="250"/>
                  </a:lnTo>
                  <a:lnTo>
                    <a:pt x="571" y="257"/>
                  </a:lnTo>
                  <a:lnTo>
                    <a:pt x="577" y="263"/>
                  </a:lnTo>
                  <a:lnTo>
                    <a:pt x="581" y="269"/>
                  </a:lnTo>
                  <a:lnTo>
                    <a:pt x="579" y="279"/>
                  </a:lnTo>
                  <a:lnTo>
                    <a:pt x="582" y="280"/>
                  </a:lnTo>
                  <a:lnTo>
                    <a:pt x="586" y="280"/>
                  </a:lnTo>
                  <a:lnTo>
                    <a:pt x="588" y="279"/>
                  </a:lnTo>
                  <a:lnTo>
                    <a:pt x="588" y="277"/>
                  </a:lnTo>
                  <a:lnTo>
                    <a:pt x="589" y="274"/>
                  </a:lnTo>
                  <a:lnTo>
                    <a:pt x="589" y="272"/>
                  </a:lnTo>
                  <a:lnTo>
                    <a:pt x="593" y="269"/>
                  </a:lnTo>
                  <a:lnTo>
                    <a:pt x="599" y="269"/>
                  </a:lnTo>
                  <a:lnTo>
                    <a:pt x="598" y="272"/>
                  </a:lnTo>
                  <a:lnTo>
                    <a:pt x="598" y="275"/>
                  </a:lnTo>
                  <a:lnTo>
                    <a:pt x="601" y="279"/>
                  </a:lnTo>
                  <a:lnTo>
                    <a:pt x="603" y="279"/>
                  </a:lnTo>
                  <a:lnTo>
                    <a:pt x="605" y="280"/>
                  </a:lnTo>
                  <a:lnTo>
                    <a:pt x="606" y="280"/>
                  </a:lnTo>
                  <a:lnTo>
                    <a:pt x="608" y="282"/>
                  </a:lnTo>
                  <a:lnTo>
                    <a:pt x="610" y="282"/>
                  </a:lnTo>
                  <a:lnTo>
                    <a:pt x="610" y="285"/>
                  </a:lnTo>
                  <a:lnTo>
                    <a:pt x="608" y="289"/>
                  </a:lnTo>
                  <a:lnTo>
                    <a:pt x="611" y="291"/>
                  </a:lnTo>
                  <a:lnTo>
                    <a:pt x="615" y="291"/>
                  </a:lnTo>
                  <a:lnTo>
                    <a:pt x="618" y="287"/>
                  </a:lnTo>
                  <a:lnTo>
                    <a:pt x="618" y="285"/>
                  </a:lnTo>
                  <a:lnTo>
                    <a:pt x="620" y="284"/>
                  </a:lnTo>
                  <a:lnTo>
                    <a:pt x="620" y="280"/>
                  </a:lnTo>
                  <a:lnTo>
                    <a:pt x="621" y="279"/>
                  </a:lnTo>
                  <a:lnTo>
                    <a:pt x="628" y="279"/>
                  </a:lnTo>
                  <a:lnTo>
                    <a:pt x="628" y="309"/>
                  </a:lnTo>
                  <a:lnTo>
                    <a:pt x="637" y="308"/>
                  </a:lnTo>
                  <a:lnTo>
                    <a:pt x="642" y="302"/>
                  </a:lnTo>
                  <a:lnTo>
                    <a:pt x="645" y="296"/>
                  </a:lnTo>
                  <a:lnTo>
                    <a:pt x="650" y="291"/>
                  </a:lnTo>
                  <a:lnTo>
                    <a:pt x="659" y="289"/>
                  </a:lnTo>
                  <a:lnTo>
                    <a:pt x="659" y="309"/>
                  </a:lnTo>
                  <a:lnTo>
                    <a:pt x="642" y="309"/>
                  </a:lnTo>
                  <a:lnTo>
                    <a:pt x="640" y="311"/>
                  </a:lnTo>
                  <a:lnTo>
                    <a:pt x="638" y="314"/>
                  </a:lnTo>
                  <a:lnTo>
                    <a:pt x="645" y="319"/>
                  </a:lnTo>
                  <a:lnTo>
                    <a:pt x="650" y="319"/>
                  </a:lnTo>
                  <a:lnTo>
                    <a:pt x="655" y="316"/>
                  </a:lnTo>
                  <a:lnTo>
                    <a:pt x="662" y="311"/>
                  </a:lnTo>
                  <a:lnTo>
                    <a:pt x="671" y="308"/>
                  </a:lnTo>
                  <a:lnTo>
                    <a:pt x="679" y="309"/>
                  </a:lnTo>
                  <a:lnTo>
                    <a:pt x="657" y="333"/>
                  </a:lnTo>
                  <a:lnTo>
                    <a:pt x="638" y="358"/>
                  </a:lnTo>
                  <a:lnTo>
                    <a:pt x="633" y="358"/>
                  </a:lnTo>
                  <a:lnTo>
                    <a:pt x="628" y="353"/>
                  </a:lnTo>
                  <a:lnTo>
                    <a:pt x="628" y="352"/>
                  </a:lnTo>
                  <a:lnTo>
                    <a:pt x="627" y="350"/>
                  </a:lnTo>
                  <a:lnTo>
                    <a:pt x="623" y="348"/>
                  </a:lnTo>
                  <a:lnTo>
                    <a:pt x="608" y="364"/>
                  </a:lnTo>
                  <a:lnTo>
                    <a:pt x="613" y="377"/>
                  </a:lnTo>
                  <a:lnTo>
                    <a:pt x="613" y="391"/>
                  </a:lnTo>
                  <a:lnTo>
                    <a:pt x="610" y="408"/>
                  </a:lnTo>
                  <a:lnTo>
                    <a:pt x="606" y="426"/>
                  </a:lnTo>
                  <a:lnTo>
                    <a:pt x="608" y="448"/>
                  </a:lnTo>
                  <a:lnTo>
                    <a:pt x="613" y="450"/>
                  </a:lnTo>
                  <a:lnTo>
                    <a:pt x="615" y="450"/>
                  </a:lnTo>
                  <a:lnTo>
                    <a:pt x="618" y="447"/>
                  </a:lnTo>
                  <a:lnTo>
                    <a:pt x="618" y="435"/>
                  </a:lnTo>
                  <a:lnTo>
                    <a:pt x="620" y="431"/>
                  </a:lnTo>
                  <a:lnTo>
                    <a:pt x="620" y="430"/>
                  </a:lnTo>
                  <a:lnTo>
                    <a:pt x="621" y="428"/>
                  </a:lnTo>
                  <a:lnTo>
                    <a:pt x="625" y="426"/>
                  </a:lnTo>
                  <a:lnTo>
                    <a:pt x="628" y="428"/>
                  </a:lnTo>
                  <a:lnTo>
                    <a:pt x="628" y="448"/>
                  </a:lnTo>
                  <a:lnTo>
                    <a:pt x="649" y="448"/>
                  </a:lnTo>
                  <a:lnTo>
                    <a:pt x="650" y="438"/>
                  </a:lnTo>
                  <a:lnTo>
                    <a:pt x="649" y="433"/>
                  </a:lnTo>
                  <a:lnTo>
                    <a:pt x="644" y="430"/>
                  </a:lnTo>
                  <a:lnTo>
                    <a:pt x="640" y="426"/>
                  </a:lnTo>
                  <a:lnTo>
                    <a:pt x="638" y="420"/>
                  </a:lnTo>
                  <a:lnTo>
                    <a:pt x="645" y="420"/>
                  </a:lnTo>
                  <a:lnTo>
                    <a:pt x="649" y="416"/>
                  </a:lnTo>
                  <a:lnTo>
                    <a:pt x="649" y="389"/>
                  </a:lnTo>
                  <a:lnTo>
                    <a:pt x="652" y="387"/>
                  </a:lnTo>
                  <a:lnTo>
                    <a:pt x="655" y="387"/>
                  </a:lnTo>
                  <a:lnTo>
                    <a:pt x="657" y="389"/>
                  </a:lnTo>
                  <a:lnTo>
                    <a:pt x="657" y="391"/>
                  </a:lnTo>
                  <a:lnTo>
                    <a:pt x="659" y="394"/>
                  </a:lnTo>
                  <a:lnTo>
                    <a:pt x="659" y="406"/>
                  </a:lnTo>
                  <a:lnTo>
                    <a:pt x="664" y="411"/>
                  </a:lnTo>
                  <a:lnTo>
                    <a:pt x="669" y="409"/>
                  </a:lnTo>
                  <a:lnTo>
                    <a:pt x="669" y="413"/>
                  </a:lnTo>
                  <a:lnTo>
                    <a:pt x="667" y="416"/>
                  </a:lnTo>
                  <a:lnTo>
                    <a:pt x="666" y="416"/>
                  </a:lnTo>
                  <a:lnTo>
                    <a:pt x="664" y="418"/>
                  </a:lnTo>
                  <a:lnTo>
                    <a:pt x="661" y="420"/>
                  </a:lnTo>
                  <a:lnTo>
                    <a:pt x="659" y="421"/>
                  </a:lnTo>
                  <a:lnTo>
                    <a:pt x="662" y="428"/>
                  </a:lnTo>
                  <a:lnTo>
                    <a:pt x="671" y="430"/>
                  </a:lnTo>
                  <a:lnTo>
                    <a:pt x="679" y="430"/>
                  </a:lnTo>
                  <a:lnTo>
                    <a:pt x="689" y="428"/>
                  </a:lnTo>
                  <a:lnTo>
                    <a:pt x="698" y="428"/>
                  </a:lnTo>
                  <a:lnTo>
                    <a:pt x="700" y="418"/>
                  </a:lnTo>
                  <a:lnTo>
                    <a:pt x="698" y="413"/>
                  </a:lnTo>
                  <a:lnTo>
                    <a:pt x="693" y="409"/>
                  </a:lnTo>
                  <a:lnTo>
                    <a:pt x="689" y="406"/>
                  </a:lnTo>
                  <a:lnTo>
                    <a:pt x="688" y="399"/>
                  </a:lnTo>
                  <a:lnTo>
                    <a:pt x="708" y="399"/>
                  </a:lnTo>
                  <a:lnTo>
                    <a:pt x="708" y="438"/>
                  </a:lnTo>
                  <a:lnTo>
                    <a:pt x="715" y="438"/>
                  </a:lnTo>
                  <a:lnTo>
                    <a:pt x="718" y="435"/>
                  </a:lnTo>
                  <a:lnTo>
                    <a:pt x="718" y="409"/>
                  </a:lnTo>
                  <a:lnTo>
                    <a:pt x="725" y="409"/>
                  </a:lnTo>
                  <a:lnTo>
                    <a:pt x="727" y="411"/>
                  </a:lnTo>
                  <a:lnTo>
                    <a:pt x="727" y="413"/>
                  </a:lnTo>
                  <a:lnTo>
                    <a:pt x="728" y="415"/>
                  </a:lnTo>
                  <a:lnTo>
                    <a:pt x="728" y="416"/>
                  </a:lnTo>
                  <a:lnTo>
                    <a:pt x="730" y="418"/>
                  </a:lnTo>
                  <a:lnTo>
                    <a:pt x="733" y="420"/>
                  </a:lnTo>
                  <a:lnTo>
                    <a:pt x="739" y="415"/>
                  </a:lnTo>
                  <a:lnTo>
                    <a:pt x="740" y="406"/>
                  </a:lnTo>
                  <a:lnTo>
                    <a:pt x="739" y="398"/>
                  </a:lnTo>
                  <a:lnTo>
                    <a:pt x="739" y="379"/>
                  </a:lnTo>
                  <a:lnTo>
                    <a:pt x="744" y="377"/>
                  </a:lnTo>
                  <a:lnTo>
                    <a:pt x="745" y="379"/>
                  </a:lnTo>
                  <a:lnTo>
                    <a:pt x="747" y="379"/>
                  </a:lnTo>
                  <a:lnTo>
                    <a:pt x="749" y="382"/>
                  </a:lnTo>
                  <a:lnTo>
                    <a:pt x="749" y="399"/>
                  </a:lnTo>
                  <a:lnTo>
                    <a:pt x="769" y="399"/>
                  </a:lnTo>
                  <a:lnTo>
                    <a:pt x="764" y="396"/>
                  </a:lnTo>
                  <a:lnTo>
                    <a:pt x="762" y="394"/>
                  </a:lnTo>
                  <a:lnTo>
                    <a:pt x="762" y="387"/>
                  </a:lnTo>
                  <a:lnTo>
                    <a:pt x="767" y="377"/>
                  </a:lnTo>
                  <a:lnTo>
                    <a:pt x="769" y="375"/>
                  </a:lnTo>
                  <a:lnTo>
                    <a:pt x="769" y="374"/>
                  </a:lnTo>
                  <a:lnTo>
                    <a:pt x="766" y="369"/>
                  </a:lnTo>
                  <a:lnTo>
                    <a:pt x="762" y="362"/>
                  </a:lnTo>
                  <a:lnTo>
                    <a:pt x="759" y="353"/>
                  </a:lnTo>
                  <a:lnTo>
                    <a:pt x="757" y="347"/>
                  </a:lnTo>
                  <a:lnTo>
                    <a:pt x="761" y="342"/>
                  </a:lnTo>
                  <a:lnTo>
                    <a:pt x="769" y="338"/>
                  </a:lnTo>
                  <a:lnTo>
                    <a:pt x="769" y="345"/>
                  </a:lnTo>
                  <a:lnTo>
                    <a:pt x="767" y="353"/>
                  </a:lnTo>
                  <a:lnTo>
                    <a:pt x="767" y="360"/>
                  </a:lnTo>
                  <a:lnTo>
                    <a:pt x="769" y="367"/>
                  </a:lnTo>
                  <a:lnTo>
                    <a:pt x="773" y="369"/>
                  </a:lnTo>
                  <a:lnTo>
                    <a:pt x="778" y="367"/>
                  </a:lnTo>
                  <a:lnTo>
                    <a:pt x="779" y="360"/>
                  </a:lnTo>
                  <a:lnTo>
                    <a:pt x="779" y="353"/>
                  </a:lnTo>
                  <a:lnTo>
                    <a:pt x="778" y="345"/>
                  </a:lnTo>
                  <a:lnTo>
                    <a:pt x="778" y="338"/>
                  </a:lnTo>
                  <a:lnTo>
                    <a:pt x="788" y="342"/>
                  </a:lnTo>
                  <a:lnTo>
                    <a:pt x="791" y="345"/>
                  </a:lnTo>
                  <a:lnTo>
                    <a:pt x="793" y="348"/>
                  </a:lnTo>
                  <a:lnTo>
                    <a:pt x="803" y="358"/>
                  </a:lnTo>
                  <a:lnTo>
                    <a:pt x="801" y="343"/>
                  </a:lnTo>
                  <a:lnTo>
                    <a:pt x="801" y="321"/>
                  </a:lnTo>
                  <a:lnTo>
                    <a:pt x="808" y="299"/>
                  </a:lnTo>
                  <a:lnTo>
                    <a:pt x="812" y="297"/>
                  </a:lnTo>
                  <a:lnTo>
                    <a:pt x="815" y="297"/>
                  </a:lnTo>
                  <a:lnTo>
                    <a:pt x="817" y="299"/>
                  </a:lnTo>
                  <a:lnTo>
                    <a:pt x="817" y="301"/>
                  </a:lnTo>
                  <a:lnTo>
                    <a:pt x="818" y="304"/>
                  </a:lnTo>
                  <a:lnTo>
                    <a:pt x="818" y="306"/>
                  </a:lnTo>
                  <a:lnTo>
                    <a:pt x="822" y="309"/>
                  </a:lnTo>
                  <a:lnTo>
                    <a:pt x="829" y="309"/>
                  </a:lnTo>
                  <a:lnTo>
                    <a:pt x="829" y="313"/>
                  </a:lnTo>
                  <a:lnTo>
                    <a:pt x="827" y="316"/>
                  </a:lnTo>
                  <a:lnTo>
                    <a:pt x="825" y="316"/>
                  </a:lnTo>
                  <a:lnTo>
                    <a:pt x="823" y="318"/>
                  </a:lnTo>
                  <a:lnTo>
                    <a:pt x="820" y="319"/>
                  </a:lnTo>
                  <a:lnTo>
                    <a:pt x="818" y="321"/>
                  </a:lnTo>
                  <a:lnTo>
                    <a:pt x="818" y="326"/>
                  </a:lnTo>
                  <a:lnTo>
                    <a:pt x="820" y="328"/>
                  </a:lnTo>
                  <a:lnTo>
                    <a:pt x="827" y="328"/>
                  </a:lnTo>
                  <a:lnTo>
                    <a:pt x="830" y="330"/>
                  </a:lnTo>
                  <a:lnTo>
                    <a:pt x="834" y="330"/>
                  </a:lnTo>
                  <a:lnTo>
                    <a:pt x="835" y="314"/>
                  </a:lnTo>
                  <a:lnTo>
                    <a:pt x="856" y="284"/>
                  </a:lnTo>
                  <a:lnTo>
                    <a:pt x="857" y="269"/>
                  </a:lnTo>
                  <a:lnTo>
                    <a:pt x="868" y="270"/>
                  </a:lnTo>
                  <a:lnTo>
                    <a:pt x="874" y="267"/>
                  </a:lnTo>
                  <a:lnTo>
                    <a:pt x="879" y="263"/>
                  </a:lnTo>
                  <a:lnTo>
                    <a:pt x="885" y="262"/>
                  </a:lnTo>
                  <a:lnTo>
                    <a:pt x="888" y="262"/>
                  </a:lnTo>
                  <a:lnTo>
                    <a:pt x="893" y="269"/>
                  </a:lnTo>
                  <a:lnTo>
                    <a:pt x="895" y="269"/>
                  </a:lnTo>
                  <a:lnTo>
                    <a:pt x="896" y="267"/>
                  </a:lnTo>
                  <a:lnTo>
                    <a:pt x="896" y="260"/>
                  </a:lnTo>
                  <a:lnTo>
                    <a:pt x="898" y="258"/>
                  </a:lnTo>
                  <a:lnTo>
                    <a:pt x="898" y="255"/>
                  </a:lnTo>
                  <a:lnTo>
                    <a:pt x="896" y="252"/>
                  </a:lnTo>
                  <a:lnTo>
                    <a:pt x="895" y="250"/>
                  </a:lnTo>
                  <a:lnTo>
                    <a:pt x="878" y="250"/>
                  </a:lnTo>
                  <a:lnTo>
                    <a:pt x="878" y="229"/>
                  </a:lnTo>
                  <a:lnTo>
                    <a:pt x="908" y="229"/>
                  </a:lnTo>
                  <a:lnTo>
                    <a:pt x="908" y="233"/>
                  </a:lnTo>
                  <a:lnTo>
                    <a:pt x="907" y="236"/>
                  </a:lnTo>
                  <a:lnTo>
                    <a:pt x="905" y="236"/>
                  </a:lnTo>
                  <a:lnTo>
                    <a:pt x="903" y="238"/>
                  </a:lnTo>
                  <a:lnTo>
                    <a:pt x="900" y="240"/>
                  </a:lnTo>
                  <a:lnTo>
                    <a:pt x="898" y="241"/>
                  </a:lnTo>
                  <a:lnTo>
                    <a:pt x="898" y="245"/>
                  </a:lnTo>
                  <a:lnTo>
                    <a:pt x="905" y="252"/>
                  </a:lnTo>
                  <a:lnTo>
                    <a:pt x="913" y="258"/>
                  </a:lnTo>
                  <a:lnTo>
                    <a:pt x="918" y="246"/>
                  </a:lnTo>
                  <a:lnTo>
                    <a:pt x="918" y="235"/>
                  </a:lnTo>
                  <a:lnTo>
                    <a:pt x="915" y="223"/>
                  </a:lnTo>
                  <a:lnTo>
                    <a:pt x="910" y="211"/>
                  </a:lnTo>
                  <a:lnTo>
                    <a:pt x="908" y="199"/>
                  </a:lnTo>
                  <a:lnTo>
                    <a:pt x="920" y="197"/>
                  </a:lnTo>
                  <a:lnTo>
                    <a:pt x="941" y="190"/>
                  </a:lnTo>
                  <a:lnTo>
                    <a:pt x="946" y="182"/>
                  </a:lnTo>
                  <a:lnTo>
                    <a:pt x="947" y="170"/>
                  </a:lnTo>
                  <a:lnTo>
                    <a:pt x="951" y="172"/>
                  </a:lnTo>
                  <a:lnTo>
                    <a:pt x="956" y="173"/>
                  </a:lnTo>
                  <a:lnTo>
                    <a:pt x="957" y="175"/>
                  </a:lnTo>
                  <a:lnTo>
                    <a:pt x="961" y="177"/>
                  </a:lnTo>
                  <a:lnTo>
                    <a:pt x="966" y="177"/>
                  </a:lnTo>
                  <a:lnTo>
                    <a:pt x="968" y="175"/>
                  </a:lnTo>
                  <a:lnTo>
                    <a:pt x="968" y="160"/>
                  </a:lnTo>
                  <a:lnTo>
                    <a:pt x="976" y="165"/>
                  </a:lnTo>
                  <a:lnTo>
                    <a:pt x="988" y="168"/>
                  </a:lnTo>
                  <a:lnTo>
                    <a:pt x="1000" y="170"/>
                  </a:lnTo>
                  <a:lnTo>
                    <a:pt x="1012" y="168"/>
                  </a:lnTo>
                  <a:lnTo>
                    <a:pt x="1022" y="163"/>
                  </a:lnTo>
                  <a:lnTo>
                    <a:pt x="1027" y="153"/>
                  </a:lnTo>
                  <a:lnTo>
                    <a:pt x="1027" y="140"/>
                  </a:lnTo>
                  <a:lnTo>
                    <a:pt x="1034" y="140"/>
                  </a:lnTo>
                  <a:lnTo>
                    <a:pt x="1036" y="141"/>
                  </a:lnTo>
                  <a:lnTo>
                    <a:pt x="1036" y="143"/>
                  </a:lnTo>
                  <a:lnTo>
                    <a:pt x="1037" y="145"/>
                  </a:lnTo>
                  <a:lnTo>
                    <a:pt x="1037" y="146"/>
                  </a:lnTo>
                  <a:lnTo>
                    <a:pt x="1039" y="148"/>
                  </a:lnTo>
                  <a:lnTo>
                    <a:pt x="1042" y="150"/>
                  </a:lnTo>
                  <a:lnTo>
                    <a:pt x="1046" y="148"/>
                  </a:lnTo>
                  <a:lnTo>
                    <a:pt x="1047" y="145"/>
                  </a:lnTo>
                  <a:lnTo>
                    <a:pt x="1047" y="140"/>
                  </a:lnTo>
                  <a:lnTo>
                    <a:pt x="1049" y="136"/>
                  </a:lnTo>
                  <a:lnTo>
                    <a:pt x="1049" y="131"/>
                  </a:lnTo>
                  <a:lnTo>
                    <a:pt x="1051" y="128"/>
                  </a:lnTo>
                  <a:lnTo>
                    <a:pt x="1058" y="124"/>
                  </a:lnTo>
                  <a:lnTo>
                    <a:pt x="1042" y="119"/>
                  </a:lnTo>
                  <a:lnTo>
                    <a:pt x="1030" y="114"/>
                  </a:lnTo>
                  <a:lnTo>
                    <a:pt x="1019" y="112"/>
                  </a:lnTo>
                  <a:lnTo>
                    <a:pt x="1008" y="119"/>
                  </a:lnTo>
                  <a:lnTo>
                    <a:pt x="1008" y="99"/>
                  </a:lnTo>
                  <a:lnTo>
                    <a:pt x="1002" y="99"/>
                  </a:lnTo>
                  <a:lnTo>
                    <a:pt x="998" y="102"/>
                  </a:lnTo>
                  <a:lnTo>
                    <a:pt x="998" y="104"/>
                  </a:lnTo>
                  <a:lnTo>
                    <a:pt x="997" y="107"/>
                  </a:lnTo>
                  <a:lnTo>
                    <a:pt x="997" y="109"/>
                  </a:lnTo>
                  <a:lnTo>
                    <a:pt x="995" y="111"/>
                  </a:lnTo>
                  <a:lnTo>
                    <a:pt x="991" y="111"/>
                  </a:lnTo>
                  <a:lnTo>
                    <a:pt x="988" y="109"/>
                  </a:lnTo>
                  <a:lnTo>
                    <a:pt x="978" y="100"/>
                  </a:lnTo>
                  <a:lnTo>
                    <a:pt x="966" y="97"/>
                  </a:lnTo>
                  <a:lnTo>
                    <a:pt x="952" y="97"/>
                  </a:lnTo>
                  <a:lnTo>
                    <a:pt x="922" y="100"/>
                  </a:lnTo>
                  <a:lnTo>
                    <a:pt x="908" y="99"/>
                  </a:lnTo>
                  <a:lnTo>
                    <a:pt x="908" y="97"/>
                  </a:lnTo>
                  <a:lnTo>
                    <a:pt x="905" y="95"/>
                  </a:lnTo>
                  <a:lnTo>
                    <a:pt x="896" y="90"/>
                  </a:lnTo>
                  <a:lnTo>
                    <a:pt x="886" y="87"/>
                  </a:lnTo>
                  <a:lnTo>
                    <a:pt x="876" y="87"/>
                  </a:lnTo>
                  <a:lnTo>
                    <a:pt x="868" y="90"/>
                  </a:lnTo>
                  <a:lnTo>
                    <a:pt x="869" y="85"/>
                  </a:lnTo>
                  <a:lnTo>
                    <a:pt x="868" y="83"/>
                  </a:lnTo>
                  <a:lnTo>
                    <a:pt x="868" y="80"/>
                  </a:lnTo>
                  <a:lnTo>
                    <a:pt x="847" y="80"/>
                  </a:lnTo>
                  <a:lnTo>
                    <a:pt x="847" y="60"/>
                  </a:lnTo>
                  <a:lnTo>
                    <a:pt x="844" y="58"/>
                  </a:lnTo>
                  <a:lnTo>
                    <a:pt x="840" y="58"/>
                  </a:lnTo>
                  <a:lnTo>
                    <a:pt x="839" y="60"/>
                  </a:lnTo>
                  <a:lnTo>
                    <a:pt x="839" y="61"/>
                  </a:lnTo>
                  <a:lnTo>
                    <a:pt x="837" y="65"/>
                  </a:lnTo>
                  <a:lnTo>
                    <a:pt x="837" y="68"/>
                  </a:lnTo>
                  <a:lnTo>
                    <a:pt x="835" y="70"/>
                  </a:lnTo>
                  <a:lnTo>
                    <a:pt x="829" y="70"/>
                  </a:lnTo>
                  <a:lnTo>
                    <a:pt x="829" y="61"/>
                  </a:lnTo>
                  <a:lnTo>
                    <a:pt x="827" y="61"/>
                  </a:lnTo>
                  <a:lnTo>
                    <a:pt x="823" y="60"/>
                  </a:lnTo>
                  <a:lnTo>
                    <a:pt x="822" y="60"/>
                  </a:lnTo>
                  <a:lnTo>
                    <a:pt x="820" y="58"/>
                  </a:lnTo>
                  <a:lnTo>
                    <a:pt x="818" y="58"/>
                  </a:lnTo>
                  <a:lnTo>
                    <a:pt x="817" y="56"/>
                  </a:lnTo>
                  <a:lnTo>
                    <a:pt x="817" y="53"/>
                  </a:lnTo>
                  <a:lnTo>
                    <a:pt x="818" y="50"/>
                  </a:lnTo>
                  <a:lnTo>
                    <a:pt x="844" y="43"/>
                  </a:lnTo>
                  <a:lnTo>
                    <a:pt x="864" y="29"/>
                  </a:lnTo>
                  <a:lnTo>
                    <a:pt x="878" y="10"/>
                  </a:lnTo>
                  <a:lnTo>
                    <a:pt x="891" y="10"/>
                  </a:lnTo>
                  <a:lnTo>
                    <a:pt x="901" y="7"/>
                  </a:lnTo>
                  <a:lnTo>
                    <a:pt x="918" y="0"/>
                  </a:lnTo>
                  <a:close/>
                </a:path>
              </a:pathLst>
            </a:custGeom>
            <a:solidFill>
              <a:srgbClr val="CC00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7" name="Freeform 63"/>
            <p:cNvSpPr>
              <a:spLocks/>
            </p:cNvSpPr>
            <p:nvPr/>
          </p:nvSpPr>
          <p:spPr bwMode="auto">
            <a:xfrm>
              <a:off x="3792" y="2001"/>
              <a:ext cx="18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20" y="5"/>
                </a:cxn>
                <a:cxn ang="0">
                  <a:pos x="27" y="12"/>
                </a:cxn>
                <a:cxn ang="0">
                  <a:pos x="30" y="20"/>
                </a:cxn>
                <a:cxn ang="0">
                  <a:pos x="17" y="14"/>
                </a:cxn>
                <a:cxn ang="0">
                  <a:pos x="8" y="12"/>
                </a:cxn>
                <a:cxn ang="0">
                  <a:pos x="3" y="7"/>
                </a:cxn>
                <a:cxn ang="0">
                  <a:pos x="0" y="0"/>
                </a:cxn>
              </a:cxnLst>
              <a:rect l="0" t="0" r="r" b="b"/>
              <a:pathLst>
                <a:path w="30" h="20">
                  <a:moveTo>
                    <a:pt x="0" y="0"/>
                  </a:moveTo>
                  <a:lnTo>
                    <a:pt x="12" y="0"/>
                  </a:lnTo>
                  <a:lnTo>
                    <a:pt x="20" y="5"/>
                  </a:lnTo>
                  <a:lnTo>
                    <a:pt x="27" y="12"/>
                  </a:lnTo>
                  <a:lnTo>
                    <a:pt x="30" y="20"/>
                  </a:lnTo>
                  <a:lnTo>
                    <a:pt x="17" y="14"/>
                  </a:lnTo>
                  <a:lnTo>
                    <a:pt x="8" y="12"/>
                  </a:lnTo>
                  <a:lnTo>
                    <a:pt x="3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8" name="Freeform 64"/>
            <p:cNvSpPr>
              <a:spLocks/>
            </p:cNvSpPr>
            <p:nvPr/>
          </p:nvSpPr>
          <p:spPr bwMode="auto">
            <a:xfrm>
              <a:off x="3383" y="2099"/>
              <a:ext cx="12" cy="18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17" y="17"/>
                </a:cxn>
                <a:cxn ang="0">
                  <a:pos x="10" y="31"/>
                </a:cxn>
                <a:cxn ang="0">
                  <a:pos x="0" y="39"/>
                </a:cxn>
                <a:cxn ang="0">
                  <a:pos x="3" y="22"/>
                </a:cxn>
                <a:cxn ang="0">
                  <a:pos x="10" y="9"/>
                </a:cxn>
                <a:cxn ang="0">
                  <a:pos x="20" y="0"/>
                </a:cxn>
              </a:cxnLst>
              <a:rect l="0" t="0" r="r" b="b"/>
              <a:pathLst>
                <a:path w="20" h="39">
                  <a:moveTo>
                    <a:pt x="20" y="0"/>
                  </a:moveTo>
                  <a:lnTo>
                    <a:pt x="17" y="17"/>
                  </a:lnTo>
                  <a:lnTo>
                    <a:pt x="10" y="31"/>
                  </a:lnTo>
                  <a:lnTo>
                    <a:pt x="0" y="39"/>
                  </a:lnTo>
                  <a:lnTo>
                    <a:pt x="3" y="22"/>
                  </a:lnTo>
                  <a:lnTo>
                    <a:pt x="10" y="9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CC00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9" name="Freeform 65"/>
            <p:cNvSpPr>
              <a:spLocks noEditPoints="1"/>
            </p:cNvSpPr>
            <p:nvPr/>
          </p:nvSpPr>
          <p:spPr bwMode="auto">
            <a:xfrm>
              <a:off x="1480" y="2136"/>
              <a:ext cx="848" cy="128"/>
            </a:xfrm>
            <a:custGeom>
              <a:avLst/>
              <a:gdLst/>
              <a:ahLst/>
              <a:cxnLst>
                <a:cxn ang="0">
                  <a:pos x="389" y="200"/>
                </a:cxn>
                <a:cxn ang="0">
                  <a:pos x="1627" y="176"/>
                </a:cxn>
                <a:cxn ang="0">
                  <a:pos x="1027" y="159"/>
                </a:cxn>
                <a:cxn ang="0">
                  <a:pos x="862" y="168"/>
                </a:cxn>
                <a:cxn ang="0">
                  <a:pos x="1356" y="149"/>
                </a:cxn>
                <a:cxn ang="0">
                  <a:pos x="1307" y="139"/>
                </a:cxn>
                <a:cxn ang="0">
                  <a:pos x="1556" y="129"/>
                </a:cxn>
                <a:cxn ang="0">
                  <a:pos x="1376" y="119"/>
                </a:cxn>
                <a:cxn ang="0">
                  <a:pos x="1018" y="100"/>
                </a:cxn>
                <a:cxn ang="0">
                  <a:pos x="1269" y="107"/>
                </a:cxn>
                <a:cxn ang="0">
                  <a:pos x="1106" y="80"/>
                </a:cxn>
                <a:cxn ang="0">
                  <a:pos x="692" y="88"/>
                </a:cxn>
                <a:cxn ang="0">
                  <a:pos x="1230" y="68"/>
                </a:cxn>
                <a:cxn ang="0">
                  <a:pos x="1098" y="41"/>
                </a:cxn>
                <a:cxn ang="0">
                  <a:pos x="1257" y="30"/>
                </a:cxn>
                <a:cxn ang="0">
                  <a:pos x="1281" y="80"/>
                </a:cxn>
                <a:cxn ang="0">
                  <a:pos x="1336" y="36"/>
                </a:cxn>
                <a:cxn ang="0">
                  <a:pos x="1436" y="30"/>
                </a:cxn>
                <a:cxn ang="0">
                  <a:pos x="1463" y="19"/>
                </a:cxn>
                <a:cxn ang="0">
                  <a:pos x="1539" y="37"/>
                </a:cxn>
                <a:cxn ang="0">
                  <a:pos x="1526" y="75"/>
                </a:cxn>
                <a:cxn ang="0">
                  <a:pos x="1641" y="88"/>
                </a:cxn>
                <a:cxn ang="0">
                  <a:pos x="1673" y="141"/>
                </a:cxn>
                <a:cxn ang="0">
                  <a:pos x="1610" y="149"/>
                </a:cxn>
                <a:cxn ang="0">
                  <a:pos x="1539" y="193"/>
                </a:cxn>
                <a:cxn ang="0">
                  <a:pos x="1500" y="136"/>
                </a:cxn>
                <a:cxn ang="0">
                  <a:pos x="1448" y="204"/>
                </a:cxn>
                <a:cxn ang="0">
                  <a:pos x="1385" y="197"/>
                </a:cxn>
                <a:cxn ang="0">
                  <a:pos x="1361" y="210"/>
                </a:cxn>
                <a:cxn ang="0">
                  <a:pos x="1288" y="187"/>
                </a:cxn>
                <a:cxn ang="0">
                  <a:pos x="1271" y="198"/>
                </a:cxn>
                <a:cxn ang="0">
                  <a:pos x="1237" y="180"/>
                </a:cxn>
                <a:cxn ang="0">
                  <a:pos x="1186" y="219"/>
                </a:cxn>
                <a:cxn ang="0">
                  <a:pos x="1130" y="202"/>
                </a:cxn>
                <a:cxn ang="0">
                  <a:pos x="1098" y="217"/>
                </a:cxn>
                <a:cxn ang="0">
                  <a:pos x="998" y="175"/>
                </a:cxn>
                <a:cxn ang="0">
                  <a:pos x="1018" y="215"/>
                </a:cxn>
                <a:cxn ang="0">
                  <a:pos x="979" y="180"/>
                </a:cxn>
                <a:cxn ang="0">
                  <a:pos x="916" y="227"/>
                </a:cxn>
                <a:cxn ang="0">
                  <a:pos x="820" y="146"/>
                </a:cxn>
                <a:cxn ang="0">
                  <a:pos x="792" y="190"/>
                </a:cxn>
                <a:cxn ang="0">
                  <a:pos x="696" y="187"/>
                </a:cxn>
                <a:cxn ang="0">
                  <a:pos x="648" y="239"/>
                </a:cxn>
                <a:cxn ang="0">
                  <a:pos x="601" y="231"/>
                </a:cxn>
                <a:cxn ang="0">
                  <a:pos x="538" y="205"/>
                </a:cxn>
                <a:cxn ang="0">
                  <a:pos x="492" y="210"/>
                </a:cxn>
                <a:cxn ang="0">
                  <a:pos x="397" y="248"/>
                </a:cxn>
                <a:cxn ang="0">
                  <a:pos x="368" y="239"/>
                </a:cxn>
                <a:cxn ang="0">
                  <a:pos x="20" y="238"/>
                </a:cxn>
                <a:cxn ang="0">
                  <a:pos x="219" y="141"/>
                </a:cxn>
                <a:cxn ang="0">
                  <a:pos x="365" y="98"/>
                </a:cxn>
                <a:cxn ang="0">
                  <a:pos x="445" y="110"/>
                </a:cxn>
                <a:cxn ang="0">
                  <a:pos x="514" y="90"/>
                </a:cxn>
                <a:cxn ang="0">
                  <a:pos x="587" y="64"/>
                </a:cxn>
                <a:cxn ang="0">
                  <a:pos x="636" y="66"/>
                </a:cxn>
                <a:cxn ang="0">
                  <a:pos x="738" y="80"/>
                </a:cxn>
                <a:cxn ang="0">
                  <a:pos x="820" y="47"/>
                </a:cxn>
                <a:cxn ang="0">
                  <a:pos x="920" y="39"/>
                </a:cxn>
                <a:cxn ang="0">
                  <a:pos x="1057" y="80"/>
                </a:cxn>
                <a:cxn ang="0">
                  <a:pos x="1079" y="37"/>
                </a:cxn>
                <a:cxn ang="0">
                  <a:pos x="1188" y="42"/>
                </a:cxn>
              </a:cxnLst>
              <a:rect l="0" t="0" r="r" b="b"/>
              <a:pathLst>
                <a:path w="1695" h="249">
                  <a:moveTo>
                    <a:pt x="867" y="200"/>
                  </a:moveTo>
                  <a:lnTo>
                    <a:pt x="867" y="209"/>
                  </a:lnTo>
                  <a:lnTo>
                    <a:pt x="877" y="209"/>
                  </a:lnTo>
                  <a:lnTo>
                    <a:pt x="877" y="200"/>
                  </a:lnTo>
                  <a:lnTo>
                    <a:pt x="867" y="200"/>
                  </a:lnTo>
                  <a:close/>
                  <a:moveTo>
                    <a:pt x="748" y="198"/>
                  </a:moveTo>
                  <a:lnTo>
                    <a:pt x="748" y="219"/>
                  </a:lnTo>
                  <a:lnTo>
                    <a:pt x="759" y="219"/>
                  </a:lnTo>
                  <a:lnTo>
                    <a:pt x="759" y="198"/>
                  </a:lnTo>
                  <a:lnTo>
                    <a:pt x="748" y="198"/>
                  </a:lnTo>
                  <a:close/>
                  <a:moveTo>
                    <a:pt x="888" y="190"/>
                  </a:moveTo>
                  <a:lnTo>
                    <a:pt x="888" y="200"/>
                  </a:lnTo>
                  <a:lnTo>
                    <a:pt x="898" y="200"/>
                  </a:lnTo>
                  <a:lnTo>
                    <a:pt x="898" y="190"/>
                  </a:lnTo>
                  <a:lnTo>
                    <a:pt x="888" y="190"/>
                  </a:lnTo>
                  <a:close/>
                  <a:moveTo>
                    <a:pt x="618" y="190"/>
                  </a:moveTo>
                  <a:lnTo>
                    <a:pt x="618" y="209"/>
                  </a:lnTo>
                  <a:lnTo>
                    <a:pt x="624" y="207"/>
                  </a:lnTo>
                  <a:lnTo>
                    <a:pt x="630" y="204"/>
                  </a:lnTo>
                  <a:lnTo>
                    <a:pt x="633" y="200"/>
                  </a:lnTo>
                  <a:lnTo>
                    <a:pt x="636" y="195"/>
                  </a:lnTo>
                  <a:lnTo>
                    <a:pt x="638" y="190"/>
                  </a:lnTo>
                  <a:lnTo>
                    <a:pt x="618" y="190"/>
                  </a:lnTo>
                  <a:close/>
                  <a:moveTo>
                    <a:pt x="389" y="190"/>
                  </a:moveTo>
                  <a:lnTo>
                    <a:pt x="389" y="200"/>
                  </a:lnTo>
                  <a:lnTo>
                    <a:pt x="399" y="200"/>
                  </a:lnTo>
                  <a:lnTo>
                    <a:pt x="399" y="190"/>
                  </a:lnTo>
                  <a:lnTo>
                    <a:pt x="389" y="190"/>
                  </a:lnTo>
                  <a:close/>
                  <a:moveTo>
                    <a:pt x="519" y="180"/>
                  </a:moveTo>
                  <a:lnTo>
                    <a:pt x="519" y="190"/>
                  </a:lnTo>
                  <a:lnTo>
                    <a:pt x="528" y="190"/>
                  </a:lnTo>
                  <a:lnTo>
                    <a:pt x="528" y="180"/>
                  </a:lnTo>
                  <a:lnTo>
                    <a:pt x="519" y="180"/>
                  </a:lnTo>
                  <a:close/>
                  <a:moveTo>
                    <a:pt x="787" y="170"/>
                  </a:moveTo>
                  <a:lnTo>
                    <a:pt x="787" y="180"/>
                  </a:lnTo>
                  <a:lnTo>
                    <a:pt x="798" y="180"/>
                  </a:lnTo>
                  <a:lnTo>
                    <a:pt x="798" y="170"/>
                  </a:lnTo>
                  <a:lnTo>
                    <a:pt x="787" y="170"/>
                  </a:lnTo>
                  <a:close/>
                  <a:moveTo>
                    <a:pt x="1587" y="159"/>
                  </a:moveTo>
                  <a:lnTo>
                    <a:pt x="1616" y="159"/>
                  </a:lnTo>
                  <a:lnTo>
                    <a:pt x="1614" y="163"/>
                  </a:lnTo>
                  <a:lnTo>
                    <a:pt x="1614" y="166"/>
                  </a:lnTo>
                  <a:lnTo>
                    <a:pt x="1616" y="168"/>
                  </a:lnTo>
                  <a:lnTo>
                    <a:pt x="1617" y="168"/>
                  </a:lnTo>
                  <a:lnTo>
                    <a:pt x="1619" y="170"/>
                  </a:lnTo>
                  <a:lnTo>
                    <a:pt x="1622" y="170"/>
                  </a:lnTo>
                  <a:lnTo>
                    <a:pt x="1624" y="171"/>
                  </a:lnTo>
                  <a:lnTo>
                    <a:pt x="1626" y="171"/>
                  </a:lnTo>
                  <a:lnTo>
                    <a:pt x="1627" y="173"/>
                  </a:lnTo>
                  <a:lnTo>
                    <a:pt x="1627" y="176"/>
                  </a:lnTo>
                  <a:lnTo>
                    <a:pt x="1626" y="180"/>
                  </a:lnTo>
                  <a:lnTo>
                    <a:pt x="1621" y="176"/>
                  </a:lnTo>
                  <a:lnTo>
                    <a:pt x="1610" y="176"/>
                  </a:lnTo>
                  <a:lnTo>
                    <a:pt x="1609" y="180"/>
                  </a:lnTo>
                  <a:lnTo>
                    <a:pt x="1609" y="185"/>
                  </a:lnTo>
                  <a:lnTo>
                    <a:pt x="1607" y="190"/>
                  </a:lnTo>
                  <a:lnTo>
                    <a:pt x="1607" y="198"/>
                  </a:lnTo>
                  <a:lnTo>
                    <a:pt x="1605" y="200"/>
                  </a:lnTo>
                  <a:lnTo>
                    <a:pt x="1599" y="204"/>
                  </a:lnTo>
                  <a:lnTo>
                    <a:pt x="1590" y="204"/>
                  </a:lnTo>
                  <a:lnTo>
                    <a:pt x="1582" y="205"/>
                  </a:lnTo>
                  <a:lnTo>
                    <a:pt x="1576" y="209"/>
                  </a:lnTo>
                  <a:lnTo>
                    <a:pt x="1583" y="197"/>
                  </a:lnTo>
                  <a:lnTo>
                    <a:pt x="1587" y="180"/>
                  </a:lnTo>
                  <a:lnTo>
                    <a:pt x="1587" y="159"/>
                  </a:lnTo>
                  <a:close/>
                  <a:moveTo>
                    <a:pt x="1526" y="159"/>
                  </a:moveTo>
                  <a:lnTo>
                    <a:pt x="1526" y="170"/>
                  </a:lnTo>
                  <a:lnTo>
                    <a:pt x="1536" y="170"/>
                  </a:lnTo>
                  <a:lnTo>
                    <a:pt x="1536" y="159"/>
                  </a:lnTo>
                  <a:lnTo>
                    <a:pt x="1526" y="159"/>
                  </a:lnTo>
                  <a:close/>
                  <a:moveTo>
                    <a:pt x="1027" y="159"/>
                  </a:moveTo>
                  <a:lnTo>
                    <a:pt x="1027" y="170"/>
                  </a:lnTo>
                  <a:lnTo>
                    <a:pt x="1037" y="170"/>
                  </a:lnTo>
                  <a:lnTo>
                    <a:pt x="1037" y="159"/>
                  </a:lnTo>
                  <a:lnTo>
                    <a:pt x="1027" y="159"/>
                  </a:lnTo>
                  <a:close/>
                  <a:moveTo>
                    <a:pt x="738" y="159"/>
                  </a:moveTo>
                  <a:lnTo>
                    <a:pt x="738" y="170"/>
                  </a:lnTo>
                  <a:lnTo>
                    <a:pt x="748" y="170"/>
                  </a:lnTo>
                  <a:lnTo>
                    <a:pt x="748" y="159"/>
                  </a:lnTo>
                  <a:lnTo>
                    <a:pt x="738" y="159"/>
                  </a:lnTo>
                  <a:close/>
                  <a:moveTo>
                    <a:pt x="1317" y="149"/>
                  </a:moveTo>
                  <a:lnTo>
                    <a:pt x="1317" y="159"/>
                  </a:lnTo>
                  <a:lnTo>
                    <a:pt x="1327" y="159"/>
                  </a:lnTo>
                  <a:lnTo>
                    <a:pt x="1327" y="149"/>
                  </a:lnTo>
                  <a:lnTo>
                    <a:pt x="1317" y="149"/>
                  </a:lnTo>
                  <a:close/>
                  <a:moveTo>
                    <a:pt x="988" y="149"/>
                  </a:moveTo>
                  <a:lnTo>
                    <a:pt x="988" y="159"/>
                  </a:lnTo>
                  <a:lnTo>
                    <a:pt x="998" y="159"/>
                  </a:lnTo>
                  <a:lnTo>
                    <a:pt x="998" y="149"/>
                  </a:lnTo>
                  <a:lnTo>
                    <a:pt x="988" y="149"/>
                  </a:lnTo>
                  <a:close/>
                  <a:moveTo>
                    <a:pt x="928" y="149"/>
                  </a:moveTo>
                  <a:lnTo>
                    <a:pt x="928" y="159"/>
                  </a:lnTo>
                  <a:lnTo>
                    <a:pt x="937" y="159"/>
                  </a:lnTo>
                  <a:lnTo>
                    <a:pt x="937" y="149"/>
                  </a:lnTo>
                  <a:lnTo>
                    <a:pt x="928" y="149"/>
                  </a:lnTo>
                  <a:close/>
                  <a:moveTo>
                    <a:pt x="848" y="149"/>
                  </a:moveTo>
                  <a:lnTo>
                    <a:pt x="850" y="156"/>
                  </a:lnTo>
                  <a:lnTo>
                    <a:pt x="854" y="161"/>
                  </a:lnTo>
                  <a:lnTo>
                    <a:pt x="857" y="165"/>
                  </a:lnTo>
                  <a:lnTo>
                    <a:pt x="862" y="168"/>
                  </a:lnTo>
                  <a:lnTo>
                    <a:pt x="867" y="170"/>
                  </a:lnTo>
                  <a:lnTo>
                    <a:pt x="867" y="161"/>
                  </a:lnTo>
                  <a:lnTo>
                    <a:pt x="869" y="161"/>
                  </a:lnTo>
                  <a:lnTo>
                    <a:pt x="872" y="159"/>
                  </a:lnTo>
                  <a:lnTo>
                    <a:pt x="874" y="159"/>
                  </a:lnTo>
                  <a:lnTo>
                    <a:pt x="876" y="158"/>
                  </a:lnTo>
                  <a:lnTo>
                    <a:pt x="877" y="158"/>
                  </a:lnTo>
                  <a:lnTo>
                    <a:pt x="879" y="156"/>
                  </a:lnTo>
                  <a:lnTo>
                    <a:pt x="879" y="153"/>
                  </a:lnTo>
                  <a:lnTo>
                    <a:pt x="877" y="149"/>
                  </a:lnTo>
                  <a:lnTo>
                    <a:pt x="871" y="149"/>
                  </a:lnTo>
                  <a:lnTo>
                    <a:pt x="869" y="151"/>
                  </a:lnTo>
                  <a:lnTo>
                    <a:pt x="869" y="154"/>
                  </a:lnTo>
                  <a:lnTo>
                    <a:pt x="867" y="156"/>
                  </a:lnTo>
                  <a:lnTo>
                    <a:pt x="867" y="158"/>
                  </a:lnTo>
                  <a:lnTo>
                    <a:pt x="864" y="161"/>
                  </a:lnTo>
                  <a:lnTo>
                    <a:pt x="860" y="161"/>
                  </a:lnTo>
                  <a:lnTo>
                    <a:pt x="857" y="159"/>
                  </a:lnTo>
                  <a:lnTo>
                    <a:pt x="857" y="153"/>
                  </a:lnTo>
                  <a:lnTo>
                    <a:pt x="855" y="151"/>
                  </a:lnTo>
                  <a:lnTo>
                    <a:pt x="855" y="149"/>
                  </a:lnTo>
                  <a:lnTo>
                    <a:pt x="848" y="149"/>
                  </a:lnTo>
                  <a:close/>
                  <a:moveTo>
                    <a:pt x="1346" y="139"/>
                  </a:moveTo>
                  <a:lnTo>
                    <a:pt x="1346" y="149"/>
                  </a:lnTo>
                  <a:lnTo>
                    <a:pt x="1356" y="149"/>
                  </a:lnTo>
                  <a:lnTo>
                    <a:pt x="1356" y="139"/>
                  </a:lnTo>
                  <a:lnTo>
                    <a:pt x="1346" y="139"/>
                  </a:lnTo>
                  <a:close/>
                  <a:moveTo>
                    <a:pt x="1168" y="139"/>
                  </a:moveTo>
                  <a:lnTo>
                    <a:pt x="1168" y="159"/>
                  </a:lnTo>
                  <a:lnTo>
                    <a:pt x="1178" y="159"/>
                  </a:lnTo>
                  <a:lnTo>
                    <a:pt x="1178" y="139"/>
                  </a:lnTo>
                  <a:lnTo>
                    <a:pt x="1168" y="139"/>
                  </a:lnTo>
                  <a:close/>
                  <a:moveTo>
                    <a:pt x="1106" y="139"/>
                  </a:moveTo>
                  <a:lnTo>
                    <a:pt x="1106" y="149"/>
                  </a:lnTo>
                  <a:lnTo>
                    <a:pt x="1117" y="149"/>
                  </a:lnTo>
                  <a:lnTo>
                    <a:pt x="1117" y="139"/>
                  </a:lnTo>
                  <a:lnTo>
                    <a:pt x="1106" y="139"/>
                  </a:lnTo>
                  <a:close/>
                  <a:moveTo>
                    <a:pt x="777" y="139"/>
                  </a:moveTo>
                  <a:lnTo>
                    <a:pt x="772" y="141"/>
                  </a:lnTo>
                  <a:lnTo>
                    <a:pt x="767" y="144"/>
                  </a:lnTo>
                  <a:lnTo>
                    <a:pt x="764" y="148"/>
                  </a:lnTo>
                  <a:lnTo>
                    <a:pt x="760" y="153"/>
                  </a:lnTo>
                  <a:lnTo>
                    <a:pt x="759" y="159"/>
                  </a:lnTo>
                  <a:lnTo>
                    <a:pt x="764" y="158"/>
                  </a:lnTo>
                  <a:lnTo>
                    <a:pt x="769" y="154"/>
                  </a:lnTo>
                  <a:lnTo>
                    <a:pt x="772" y="151"/>
                  </a:lnTo>
                  <a:lnTo>
                    <a:pt x="776" y="146"/>
                  </a:lnTo>
                  <a:lnTo>
                    <a:pt x="777" y="139"/>
                  </a:lnTo>
                  <a:close/>
                  <a:moveTo>
                    <a:pt x="1307" y="129"/>
                  </a:moveTo>
                  <a:lnTo>
                    <a:pt x="1307" y="139"/>
                  </a:lnTo>
                  <a:lnTo>
                    <a:pt x="1317" y="139"/>
                  </a:lnTo>
                  <a:lnTo>
                    <a:pt x="1317" y="129"/>
                  </a:lnTo>
                  <a:lnTo>
                    <a:pt x="1307" y="129"/>
                  </a:lnTo>
                  <a:close/>
                  <a:moveTo>
                    <a:pt x="1186" y="129"/>
                  </a:moveTo>
                  <a:lnTo>
                    <a:pt x="1186" y="139"/>
                  </a:lnTo>
                  <a:lnTo>
                    <a:pt x="1196" y="139"/>
                  </a:lnTo>
                  <a:lnTo>
                    <a:pt x="1196" y="129"/>
                  </a:lnTo>
                  <a:lnTo>
                    <a:pt x="1186" y="129"/>
                  </a:lnTo>
                  <a:close/>
                  <a:moveTo>
                    <a:pt x="877" y="129"/>
                  </a:moveTo>
                  <a:lnTo>
                    <a:pt x="877" y="139"/>
                  </a:lnTo>
                  <a:lnTo>
                    <a:pt x="888" y="139"/>
                  </a:lnTo>
                  <a:lnTo>
                    <a:pt x="888" y="129"/>
                  </a:lnTo>
                  <a:lnTo>
                    <a:pt x="877" y="129"/>
                  </a:lnTo>
                  <a:close/>
                  <a:moveTo>
                    <a:pt x="857" y="129"/>
                  </a:moveTo>
                  <a:lnTo>
                    <a:pt x="857" y="139"/>
                  </a:lnTo>
                  <a:lnTo>
                    <a:pt x="867" y="139"/>
                  </a:lnTo>
                  <a:lnTo>
                    <a:pt x="867" y="129"/>
                  </a:lnTo>
                  <a:lnTo>
                    <a:pt x="857" y="129"/>
                  </a:lnTo>
                  <a:close/>
                  <a:moveTo>
                    <a:pt x="440" y="129"/>
                  </a:moveTo>
                  <a:lnTo>
                    <a:pt x="440" y="139"/>
                  </a:lnTo>
                  <a:lnTo>
                    <a:pt x="448" y="139"/>
                  </a:lnTo>
                  <a:lnTo>
                    <a:pt x="448" y="129"/>
                  </a:lnTo>
                  <a:lnTo>
                    <a:pt x="440" y="129"/>
                  </a:lnTo>
                  <a:close/>
                  <a:moveTo>
                    <a:pt x="1556" y="119"/>
                  </a:moveTo>
                  <a:lnTo>
                    <a:pt x="1556" y="129"/>
                  </a:lnTo>
                  <a:lnTo>
                    <a:pt x="1566" y="129"/>
                  </a:lnTo>
                  <a:lnTo>
                    <a:pt x="1566" y="119"/>
                  </a:lnTo>
                  <a:lnTo>
                    <a:pt x="1556" y="119"/>
                  </a:lnTo>
                  <a:close/>
                  <a:moveTo>
                    <a:pt x="1456" y="119"/>
                  </a:moveTo>
                  <a:lnTo>
                    <a:pt x="1456" y="129"/>
                  </a:lnTo>
                  <a:lnTo>
                    <a:pt x="1466" y="129"/>
                  </a:lnTo>
                  <a:lnTo>
                    <a:pt x="1466" y="119"/>
                  </a:lnTo>
                  <a:lnTo>
                    <a:pt x="1456" y="119"/>
                  </a:lnTo>
                  <a:close/>
                  <a:moveTo>
                    <a:pt x="1037" y="119"/>
                  </a:moveTo>
                  <a:lnTo>
                    <a:pt x="1037" y="129"/>
                  </a:lnTo>
                  <a:lnTo>
                    <a:pt x="1047" y="129"/>
                  </a:lnTo>
                  <a:lnTo>
                    <a:pt x="1047" y="119"/>
                  </a:lnTo>
                  <a:lnTo>
                    <a:pt x="1037" y="119"/>
                  </a:lnTo>
                  <a:close/>
                  <a:moveTo>
                    <a:pt x="1595" y="110"/>
                  </a:moveTo>
                  <a:lnTo>
                    <a:pt x="1595" y="119"/>
                  </a:lnTo>
                  <a:lnTo>
                    <a:pt x="1605" y="119"/>
                  </a:lnTo>
                  <a:lnTo>
                    <a:pt x="1605" y="110"/>
                  </a:lnTo>
                  <a:lnTo>
                    <a:pt x="1595" y="110"/>
                  </a:lnTo>
                  <a:close/>
                  <a:moveTo>
                    <a:pt x="1417" y="110"/>
                  </a:moveTo>
                  <a:lnTo>
                    <a:pt x="1417" y="129"/>
                  </a:lnTo>
                  <a:lnTo>
                    <a:pt x="1425" y="129"/>
                  </a:lnTo>
                  <a:lnTo>
                    <a:pt x="1425" y="110"/>
                  </a:lnTo>
                  <a:lnTo>
                    <a:pt x="1417" y="110"/>
                  </a:lnTo>
                  <a:close/>
                  <a:moveTo>
                    <a:pt x="1376" y="110"/>
                  </a:moveTo>
                  <a:lnTo>
                    <a:pt x="1376" y="119"/>
                  </a:lnTo>
                  <a:lnTo>
                    <a:pt x="1386" y="119"/>
                  </a:lnTo>
                  <a:lnTo>
                    <a:pt x="1390" y="120"/>
                  </a:lnTo>
                  <a:lnTo>
                    <a:pt x="1393" y="119"/>
                  </a:lnTo>
                  <a:lnTo>
                    <a:pt x="1395" y="119"/>
                  </a:lnTo>
                  <a:lnTo>
                    <a:pt x="1397" y="117"/>
                  </a:lnTo>
                  <a:lnTo>
                    <a:pt x="1398" y="114"/>
                  </a:lnTo>
                  <a:lnTo>
                    <a:pt x="1397" y="110"/>
                  </a:lnTo>
                  <a:lnTo>
                    <a:pt x="1376" y="110"/>
                  </a:lnTo>
                  <a:close/>
                  <a:moveTo>
                    <a:pt x="1515" y="100"/>
                  </a:moveTo>
                  <a:lnTo>
                    <a:pt x="1515" y="119"/>
                  </a:lnTo>
                  <a:lnTo>
                    <a:pt x="1536" y="119"/>
                  </a:lnTo>
                  <a:lnTo>
                    <a:pt x="1534" y="114"/>
                  </a:lnTo>
                  <a:lnTo>
                    <a:pt x="1531" y="109"/>
                  </a:lnTo>
                  <a:lnTo>
                    <a:pt x="1527" y="105"/>
                  </a:lnTo>
                  <a:lnTo>
                    <a:pt x="1522" y="102"/>
                  </a:lnTo>
                  <a:lnTo>
                    <a:pt x="1515" y="100"/>
                  </a:lnTo>
                  <a:close/>
                  <a:moveTo>
                    <a:pt x="1127" y="100"/>
                  </a:moveTo>
                  <a:lnTo>
                    <a:pt x="1127" y="110"/>
                  </a:lnTo>
                  <a:lnTo>
                    <a:pt x="1137" y="110"/>
                  </a:lnTo>
                  <a:lnTo>
                    <a:pt x="1137" y="100"/>
                  </a:lnTo>
                  <a:lnTo>
                    <a:pt x="1127" y="100"/>
                  </a:lnTo>
                  <a:close/>
                  <a:moveTo>
                    <a:pt x="1008" y="100"/>
                  </a:moveTo>
                  <a:lnTo>
                    <a:pt x="1008" y="110"/>
                  </a:lnTo>
                  <a:lnTo>
                    <a:pt x="1018" y="110"/>
                  </a:lnTo>
                  <a:lnTo>
                    <a:pt x="1018" y="100"/>
                  </a:lnTo>
                  <a:lnTo>
                    <a:pt x="1008" y="100"/>
                  </a:lnTo>
                  <a:close/>
                  <a:moveTo>
                    <a:pt x="1616" y="90"/>
                  </a:moveTo>
                  <a:lnTo>
                    <a:pt x="1616" y="115"/>
                  </a:lnTo>
                  <a:lnTo>
                    <a:pt x="1619" y="119"/>
                  </a:lnTo>
                  <a:lnTo>
                    <a:pt x="1626" y="119"/>
                  </a:lnTo>
                  <a:lnTo>
                    <a:pt x="1626" y="93"/>
                  </a:lnTo>
                  <a:lnTo>
                    <a:pt x="1622" y="90"/>
                  </a:lnTo>
                  <a:lnTo>
                    <a:pt x="1616" y="90"/>
                  </a:lnTo>
                  <a:close/>
                  <a:moveTo>
                    <a:pt x="1595" y="90"/>
                  </a:moveTo>
                  <a:lnTo>
                    <a:pt x="1595" y="100"/>
                  </a:lnTo>
                  <a:lnTo>
                    <a:pt x="1605" y="100"/>
                  </a:lnTo>
                  <a:lnTo>
                    <a:pt x="1605" y="90"/>
                  </a:lnTo>
                  <a:lnTo>
                    <a:pt x="1595" y="90"/>
                  </a:lnTo>
                  <a:close/>
                  <a:moveTo>
                    <a:pt x="1556" y="90"/>
                  </a:moveTo>
                  <a:lnTo>
                    <a:pt x="1556" y="110"/>
                  </a:lnTo>
                  <a:lnTo>
                    <a:pt x="1566" y="110"/>
                  </a:lnTo>
                  <a:lnTo>
                    <a:pt x="1566" y="90"/>
                  </a:lnTo>
                  <a:lnTo>
                    <a:pt x="1556" y="90"/>
                  </a:lnTo>
                  <a:close/>
                  <a:moveTo>
                    <a:pt x="1446" y="90"/>
                  </a:moveTo>
                  <a:lnTo>
                    <a:pt x="1446" y="110"/>
                  </a:lnTo>
                  <a:lnTo>
                    <a:pt x="1456" y="110"/>
                  </a:lnTo>
                  <a:lnTo>
                    <a:pt x="1456" y="90"/>
                  </a:lnTo>
                  <a:lnTo>
                    <a:pt x="1446" y="90"/>
                  </a:lnTo>
                  <a:close/>
                  <a:moveTo>
                    <a:pt x="1257" y="90"/>
                  </a:moveTo>
                  <a:lnTo>
                    <a:pt x="1269" y="107"/>
                  </a:lnTo>
                  <a:lnTo>
                    <a:pt x="1286" y="119"/>
                  </a:lnTo>
                  <a:lnTo>
                    <a:pt x="1274" y="102"/>
                  </a:lnTo>
                  <a:lnTo>
                    <a:pt x="1257" y="90"/>
                  </a:lnTo>
                  <a:close/>
                  <a:moveTo>
                    <a:pt x="589" y="90"/>
                  </a:moveTo>
                  <a:lnTo>
                    <a:pt x="589" y="100"/>
                  </a:lnTo>
                  <a:lnTo>
                    <a:pt x="599" y="100"/>
                  </a:lnTo>
                  <a:lnTo>
                    <a:pt x="599" y="90"/>
                  </a:lnTo>
                  <a:lnTo>
                    <a:pt x="589" y="90"/>
                  </a:lnTo>
                  <a:close/>
                  <a:moveTo>
                    <a:pt x="708" y="80"/>
                  </a:moveTo>
                  <a:lnTo>
                    <a:pt x="708" y="90"/>
                  </a:lnTo>
                  <a:lnTo>
                    <a:pt x="718" y="90"/>
                  </a:lnTo>
                  <a:lnTo>
                    <a:pt x="718" y="80"/>
                  </a:lnTo>
                  <a:lnTo>
                    <a:pt x="708" y="80"/>
                  </a:lnTo>
                  <a:close/>
                  <a:moveTo>
                    <a:pt x="1137" y="69"/>
                  </a:moveTo>
                  <a:lnTo>
                    <a:pt x="1137" y="81"/>
                  </a:lnTo>
                  <a:lnTo>
                    <a:pt x="1142" y="90"/>
                  </a:lnTo>
                  <a:lnTo>
                    <a:pt x="1149" y="97"/>
                  </a:lnTo>
                  <a:lnTo>
                    <a:pt x="1157" y="100"/>
                  </a:lnTo>
                  <a:lnTo>
                    <a:pt x="1157" y="86"/>
                  </a:lnTo>
                  <a:lnTo>
                    <a:pt x="1152" y="78"/>
                  </a:lnTo>
                  <a:lnTo>
                    <a:pt x="1145" y="73"/>
                  </a:lnTo>
                  <a:lnTo>
                    <a:pt x="1137" y="69"/>
                  </a:lnTo>
                  <a:close/>
                  <a:moveTo>
                    <a:pt x="1098" y="69"/>
                  </a:moveTo>
                  <a:lnTo>
                    <a:pt x="1098" y="80"/>
                  </a:lnTo>
                  <a:lnTo>
                    <a:pt x="1106" y="80"/>
                  </a:lnTo>
                  <a:lnTo>
                    <a:pt x="1106" y="69"/>
                  </a:lnTo>
                  <a:lnTo>
                    <a:pt x="1098" y="69"/>
                  </a:lnTo>
                  <a:close/>
                  <a:moveTo>
                    <a:pt x="998" y="69"/>
                  </a:moveTo>
                  <a:lnTo>
                    <a:pt x="998" y="90"/>
                  </a:lnTo>
                  <a:lnTo>
                    <a:pt x="1008" y="90"/>
                  </a:lnTo>
                  <a:lnTo>
                    <a:pt x="1008" y="69"/>
                  </a:lnTo>
                  <a:lnTo>
                    <a:pt x="998" y="69"/>
                  </a:lnTo>
                  <a:close/>
                  <a:moveTo>
                    <a:pt x="937" y="69"/>
                  </a:moveTo>
                  <a:lnTo>
                    <a:pt x="937" y="90"/>
                  </a:lnTo>
                  <a:lnTo>
                    <a:pt x="944" y="88"/>
                  </a:lnTo>
                  <a:lnTo>
                    <a:pt x="949" y="85"/>
                  </a:lnTo>
                  <a:lnTo>
                    <a:pt x="952" y="81"/>
                  </a:lnTo>
                  <a:lnTo>
                    <a:pt x="955" y="76"/>
                  </a:lnTo>
                  <a:lnTo>
                    <a:pt x="957" y="69"/>
                  </a:lnTo>
                  <a:lnTo>
                    <a:pt x="937" y="69"/>
                  </a:lnTo>
                  <a:close/>
                  <a:moveTo>
                    <a:pt x="769" y="69"/>
                  </a:moveTo>
                  <a:lnTo>
                    <a:pt x="769" y="80"/>
                  </a:lnTo>
                  <a:lnTo>
                    <a:pt x="777" y="80"/>
                  </a:lnTo>
                  <a:lnTo>
                    <a:pt x="777" y="69"/>
                  </a:lnTo>
                  <a:lnTo>
                    <a:pt x="769" y="69"/>
                  </a:lnTo>
                  <a:close/>
                  <a:moveTo>
                    <a:pt x="679" y="69"/>
                  </a:moveTo>
                  <a:lnTo>
                    <a:pt x="680" y="76"/>
                  </a:lnTo>
                  <a:lnTo>
                    <a:pt x="684" y="81"/>
                  </a:lnTo>
                  <a:lnTo>
                    <a:pt x="687" y="85"/>
                  </a:lnTo>
                  <a:lnTo>
                    <a:pt x="692" y="88"/>
                  </a:lnTo>
                  <a:lnTo>
                    <a:pt x="697" y="90"/>
                  </a:lnTo>
                  <a:lnTo>
                    <a:pt x="696" y="83"/>
                  </a:lnTo>
                  <a:lnTo>
                    <a:pt x="692" y="78"/>
                  </a:lnTo>
                  <a:lnTo>
                    <a:pt x="689" y="75"/>
                  </a:lnTo>
                  <a:lnTo>
                    <a:pt x="684" y="71"/>
                  </a:lnTo>
                  <a:lnTo>
                    <a:pt x="679" y="69"/>
                  </a:lnTo>
                  <a:close/>
                  <a:moveTo>
                    <a:pt x="1230" y="68"/>
                  </a:moveTo>
                  <a:lnTo>
                    <a:pt x="1229" y="69"/>
                  </a:lnTo>
                  <a:lnTo>
                    <a:pt x="1229" y="71"/>
                  </a:lnTo>
                  <a:lnTo>
                    <a:pt x="1227" y="73"/>
                  </a:lnTo>
                  <a:lnTo>
                    <a:pt x="1227" y="76"/>
                  </a:lnTo>
                  <a:lnTo>
                    <a:pt x="1225" y="78"/>
                  </a:lnTo>
                  <a:lnTo>
                    <a:pt x="1225" y="80"/>
                  </a:lnTo>
                  <a:lnTo>
                    <a:pt x="1224" y="81"/>
                  </a:lnTo>
                  <a:lnTo>
                    <a:pt x="1220" y="81"/>
                  </a:lnTo>
                  <a:lnTo>
                    <a:pt x="1217" y="80"/>
                  </a:lnTo>
                  <a:lnTo>
                    <a:pt x="1217" y="97"/>
                  </a:lnTo>
                  <a:lnTo>
                    <a:pt x="1222" y="102"/>
                  </a:lnTo>
                  <a:lnTo>
                    <a:pt x="1227" y="100"/>
                  </a:lnTo>
                  <a:lnTo>
                    <a:pt x="1225" y="90"/>
                  </a:lnTo>
                  <a:lnTo>
                    <a:pt x="1227" y="85"/>
                  </a:lnTo>
                  <a:lnTo>
                    <a:pt x="1235" y="76"/>
                  </a:lnTo>
                  <a:lnTo>
                    <a:pt x="1237" y="69"/>
                  </a:lnTo>
                  <a:lnTo>
                    <a:pt x="1234" y="68"/>
                  </a:lnTo>
                  <a:lnTo>
                    <a:pt x="1230" y="68"/>
                  </a:lnTo>
                  <a:close/>
                  <a:moveTo>
                    <a:pt x="928" y="59"/>
                  </a:moveTo>
                  <a:lnTo>
                    <a:pt x="921" y="63"/>
                  </a:lnTo>
                  <a:lnTo>
                    <a:pt x="916" y="68"/>
                  </a:lnTo>
                  <a:lnTo>
                    <a:pt x="915" y="76"/>
                  </a:lnTo>
                  <a:lnTo>
                    <a:pt x="908" y="90"/>
                  </a:lnTo>
                  <a:lnTo>
                    <a:pt x="916" y="86"/>
                  </a:lnTo>
                  <a:lnTo>
                    <a:pt x="923" y="81"/>
                  </a:lnTo>
                  <a:lnTo>
                    <a:pt x="928" y="73"/>
                  </a:lnTo>
                  <a:lnTo>
                    <a:pt x="928" y="59"/>
                  </a:lnTo>
                  <a:close/>
                  <a:moveTo>
                    <a:pt x="1407" y="49"/>
                  </a:moveTo>
                  <a:lnTo>
                    <a:pt x="1407" y="59"/>
                  </a:lnTo>
                  <a:lnTo>
                    <a:pt x="1417" y="59"/>
                  </a:lnTo>
                  <a:lnTo>
                    <a:pt x="1417" y="49"/>
                  </a:lnTo>
                  <a:lnTo>
                    <a:pt x="1407" y="49"/>
                  </a:lnTo>
                  <a:close/>
                  <a:moveTo>
                    <a:pt x="1147" y="49"/>
                  </a:moveTo>
                  <a:lnTo>
                    <a:pt x="1147" y="59"/>
                  </a:lnTo>
                  <a:lnTo>
                    <a:pt x="1157" y="59"/>
                  </a:lnTo>
                  <a:lnTo>
                    <a:pt x="1157" y="49"/>
                  </a:lnTo>
                  <a:lnTo>
                    <a:pt x="1147" y="49"/>
                  </a:lnTo>
                  <a:close/>
                  <a:moveTo>
                    <a:pt x="977" y="49"/>
                  </a:moveTo>
                  <a:lnTo>
                    <a:pt x="977" y="59"/>
                  </a:lnTo>
                  <a:lnTo>
                    <a:pt x="988" y="59"/>
                  </a:lnTo>
                  <a:lnTo>
                    <a:pt x="988" y="49"/>
                  </a:lnTo>
                  <a:lnTo>
                    <a:pt x="977" y="49"/>
                  </a:lnTo>
                  <a:close/>
                  <a:moveTo>
                    <a:pt x="1098" y="41"/>
                  </a:moveTo>
                  <a:lnTo>
                    <a:pt x="1098" y="49"/>
                  </a:lnTo>
                  <a:lnTo>
                    <a:pt x="1106" y="49"/>
                  </a:lnTo>
                  <a:lnTo>
                    <a:pt x="1106" y="41"/>
                  </a:lnTo>
                  <a:lnTo>
                    <a:pt x="1098" y="41"/>
                  </a:lnTo>
                  <a:close/>
                  <a:moveTo>
                    <a:pt x="1008" y="41"/>
                  </a:moveTo>
                  <a:lnTo>
                    <a:pt x="1008" y="49"/>
                  </a:lnTo>
                  <a:lnTo>
                    <a:pt x="1018" y="49"/>
                  </a:lnTo>
                  <a:lnTo>
                    <a:pt x="1018" y="41"/>
                  </a:lnTo>
                  <a:lnTo>
                    <a:pt x="1008" y="41"/>
                  </a:lnTo>
                  <a:close/>
                  <a:moveTo>
                    <a:pt x="1227" y="0"/>
                  </a:moveTo>
                  <a:lnTo>
                    <a:pt x="1229" y="8"/>
                  </a:lnTo>
                  <a:lnTo>
                    <a:pt x="1227" y="15"/>
                  </a:lnTo>
                  <a:lnTo>
                    <a:pt x="1222" y="19"/>
                  </a:lnTo>
                  <a:lnTo>
                    <a:pt x="1218" y="22"/>
                  </a:lnTo>
                  <a:lnTo>
                    <a:pt x="1217" y="27"/>
                  </a:lnTo>
                  <a:lnTo>
                    <a:pt x="1217" y="39"/>
                  </a:lnTo>
                  <a:lnTo>
                    <a:pt x="1220" y="41"/>
                  </a:lnTo>
                  <a:lnTo>
                    <a:pt x="1244" y="41"/>
                  </a:lnTo>
                  <a:lnTo>
                    <a:pt x="1246" y="39"/>
                  </a:lnTo>
                  <a:lnTo>
                    <a:pt x="1247" y="36"/>
                  </a:lnTo>
                  <a:lnTo>
                    <a:pt x="1247" y="22"/>
                  </a:lnTo>
                  <a:lnTo>
                    <a:pt x="1251" y="19"/>
                  </a:lnTo>
                  <a:lnTo>
                    <a:pt x="1252" y="19"/>
                  </a:lnTo>
                  <a:lnTo>
                    <a:pt x="1257" y="20"/>
                  </a:lnTo>
                  <a:lnTo>
                    <a:pt x="1257" y="30"/>
                  </a:lnTo>
                  <a:lnTo>
                    <a:pt x="1254" y="37"/>
                  </a:lnTo>
                  <a:lnTo>
                    <a:pt x="1249" y="42"/>
                  </a:lnTo>
                  <a:lnTo>
                    <a:pt x="1246" y="49"/>
                  </a:lnTo>
                  <a:lnTo>
                    <a:pt x="1247" y="59"/>
                  </a:lnTo>
                  <a:lnTo>
                    <a:pt x="1256" y="54"/>
                  </a:lnTo>
                  <a:lnTo>
                    <a:pt x="1261" y="52"/>
                  </a:lnTo>
                  <a:lnTo>
                    <a:pt x="1281" y="59"/>
                  </a:lnTo>
                  <a:lnTo>
                    <a:pt x="1288" y="54"/>
                  </a:lnTo>
                  <a:lnTo>
                    <a:pt x="1293" y="49"/>
                  </a:lnTo>
                  <a:lnTo>
                    <a:pt x="1296" y="42"/>
                  </a:lnTo>
                  <a:lnTo>
                    <a:pt x="1296" y="30"/>
                  </a:lnTo>
                  <a:lnTo>
                    <a:pt x="1307" y="36"/>
                  </a:lnTo>
                  <a:lnTo>
                    <a:pt x="1312" y="37"/>
                  </a:lnTo>
                  <a:lnTo>
                    <a:pt x="1317" y="36"/>
                  </a:lnTo>
                  <a:lnTo>
                    <a:pt x="1327" y="30"/>
                  </a:lnTo>
                  <a:lnTo>
                    <a:pt x="1327" y="69"/>
                  </a:lnTo>
                  <a:lnTo>
                    <a:pt x="1319" y="63"/>
                  </a:lnTo>
                  <a:lnTo>
                    <a:pt x="1313" y="63"/>
                  </a:lnTo>
                  <a:lnTo>
                    <a:pt x="1307" y="64"/>
                  </a:lnTo>
                  <a:lnTo>
                    <a:pt x="1300" y="68"/>
                  </a:lnTo>
                  <a:lnTo>
                    <a:pt x="1290" y="69"/>
                  </a:lnTo>
                  <a:lnTo>
                    <a:pt x="1276" y="69"/>
                  </a:lnTo>
                  <a:lnTo>
                    <a:pt x="1276" y="78"/>
                  </a:lnTo>
                  <a:lnTo>
                    <a:pt x="1278" y="78"/>
                  </a:lnTo>
                  <a:lnTo>
                    <a:pt x="1281" y="80"/>
                  </a:lnTo>
                  <a:lnTo>
                    <a:pt x="1283" y="80"/>
                  </a:lnTo>
                  <a:lnTo>
                    <a:pt x="1285" y="81"/>
                  </a:lnTo>
                  <a:lnTo>
                    <a:pt x="1286" y="81"/>
                  </a:lnTo>
                  <a:lnTo>
                    <a:pt x="1288" y="83"/>
                  </a:lnTo>
                  <a:lnTo>
                    <a:pt x="1288" y="86"/>
                  </a:lnTo>
                  <a:lnTo>
                    <a:pt x="1286" y="90"/>
                  </a:lnTo>
                  <a:lnTo>
                    <a:pt x="1296" y="83"/>
                  </a:lnTo>
                  <a:lnTo>
                    <a:pt x="1303" y="83"/>
                  </a:lnTo>
                  <a:lnTo>
                    <a:pt x="1307" y="90"/>
                  </a:lnTo>
                  <a:lnTo>
                    <a:pt x="1310" y="95"/>
                  </a:lnTo>
                  <a:lnTo>
                    <a:pt x="1312" y="100"/>
                  </a:lnTo>
                  <a:lnTo>
                    <a:pt x="1315" y="93"/>
                  </a:lnTo>
                  <a:lnTo>
                    <a:pt x="1319" y="85"/>
                  </a:lnTo>
                  <a:lnTo>
                    <a:pt x="1322" y="78"/>
                  </a:lnTo>
                  <a:lnTo>
                    <a:pt x="1329" y="71"/>
                  </a:lnTo>
                  <a:lnTo>
                    <a:pt x="1337" y="69"/>
                  </a:lnTo>
                  <a:lnTo>
                    <a:pt x="1337" y="90"/>
                  </a:lnTo>
                  <a:lnTo>
                    <a:pt x="1356" y="90"/>
                  </a:lnTo>
                  <a:lnTo>
                    <a:pt x="1354" y="83"/>
                  </a:lnTo>
                  <a:lnTo>
                    <a:pt x="1351" y="78"/>
                  </a:lnTo>
                  <a:lnTo>
                    <a:pt x="1347" y="75"/>
                  </a:lnTo>
                  <a:lnTo>
                    <a:pt x="1342" y="71"/>
                  </a:lnTo>
                  <a:lnTo>
                    <a:pt x="1337" y="69"/>
                  </a:lnTo>
                  <a:lnTo>
                    <a:pt x="1337" y="52"/>
                  </a:lnTo>
                  <a:lnTo>
                    <a:pt x="1336" y="36"/>
                  </a:lnTo>
                  <a:lnTo>
                    <a:pt x="1332" y="20"/>
                  </a:lnTo>
                  <a:lnTo>
                    <a:pt x="1327" y="10"/>
                  </a:lnTo>
                  <a:lnTo>
                    <a:pt x="1336" y="13"/>
                  </a:lnTo>
                  <a:lnTo>
                    <a:pt x="1342" y="19"/>
                  </a:lnTo>
                  <a:lnTo>
                    <a:pt x="1346" y="27"/>
                  </a:lnTo>
                  <a:lnTo>
                    <a:pt x="1346" y="41"/>
                  </a:lnTo>
                  <a:lnTo>
                    <a:pt x="1351" y="42"/>
                  </a:lnTo>
                  <a:lnTo>
                    <a:pt x="1356" y="37"/>
                  </a:lnTo>
                  <a:lnTo>
                    <a:pt x="1356" y="25"/>
                  </a:lnTo>
                  <a:lnTo>
                    <a:pt x="1358" y="22"/>
                  </a:lnTo>
                  <a:lnTo>
                    <a:pt x="1358" y="20"/>
                  </a:lnTo>
                  <a:lnTo>
                    <a:pt x="1359" y="19"/>
                  </a:lnTo>
                  <a:lnTo>
                    <a:pt x="1363" y="19"/>
                  </a:lnTo>
                  <a:lnTo>
                    <a:pt x="1366" y="20"/>
                  </a:lnTo>
                  <a:lnTo>
                    <a:pt x="1366" y="41"/>
                  </a:lnTo>
                  <a:lnTo>
                    <a:pt x="1376" y="36"/>
                  </a:lnTo>
                  <a:lnTo>
                    <a:pt x="1383" y="27"/>
                  </a:lnTo>
                  <a:lnTo>
                    <a:pt x="1386" y="15"/>
                  </a:lnTo>
                  <a:lnTo>
                    <a:pt x="1386" y="0"/>
                  </a:lnTo>
                  <a:lnTo>
                    <a:pt x="1398" y="8"/>
                  </a:lnTo>
                  <a:lnTo>
                    <a:pt x="1405" y="13"/>
                  </a:lnTo>
                  <a:lnTo>
                    <a:pt x="1412" y="15"/>
                  </a:lnTo>
                  <a:lnTo>
                    <a:pt x="1420" y="15"/>
                  </a:lnTo>
                  <a:lnTo>
                    <a:pt x="1436" y="10"/>
                  </a:lnTo>
                  <a:lnTo>
                    <a:pt x="1436" y="30"/>
                  </a:lnTo>
                  <a:lnTo>
                    <a:pt x="1432" y="30"/>
                  </a:lnTo>
                  <a:lnTo>
                    <a:pt x="1429" y="29"/>
                  </a:lnTo>
                  <a:lnTo>
                    <a:pt x="1429" y="27"/>
                  </a:lnTo>
                  <a:lnTo>
                    <a:pt x="1427" y="25"/>
                  </a:lnTo>
                  <a:lnTo>
                    <a:pt x="1425" y="22"/>
                  </a:lnTo>
                  <a:lnTo>
                    <a:pt x="1424" y="20"/>
                  </a:lnTo>
                  <a:lnTo>
                    <a:pt x="1419" y="20"/>
                  </a:lnTo>
                  <a:lnTo>
                    <a:pt x="1417" y="22"/>
                  </a:lnTo>
                  <a:lnTo>
                    <a:pt x="1417" y="36"/>
                  </a:lnTo>
                  <a:lnTo>
                    <a:pt x="1419" y="37"/>
                  </a:lnTo>
                  <a:lnTo>
                    <a:pt x="1422" y="39"/>
                  </a:lnTo>
                  <a:lnTo>
                    <a:pt x="1427" y="39"/>
                  </a:lnTo>
                  <a:lnTo>
                    <a:pt x="1434" y="42"/>
                  </a:lnTo>
                  <a:lnTo>
                    <a:pt x="1436" y="42"/>
                  </a:lnTo>
                  <a:lnTo>
                    <a:pt x="1437" y="46"/>
                  </a:lnTo>
                  <a:lnTo>
                    <a:pt x="1437" y="54"/>
                  </a:lnTo>
                  <a:lnTo>
                    <a:pt x="1436" y="59"/>
                  </a:lnTo>
                  <a:lnTo>
                    <a:pt x="1456" y="59"/>
                  </a:lnTo>
                  <a:lnTo>
                    <a:pt x="1449" y="46"/>
                  </a:lnTo>
                  <a:lnTo>
                    <a:pt x="1446" y="30"/>
                  </a:lnTo>
                  <a:lnTo>
                    <a:pt x="1446" y="10"/>
                  </a:lnTo>
                  <a:lnTo>
                    <a:pt x="1466" y="10"/>
                  </a:lnTo>
                  <a:lnTo>
                    <a:pt x="1466" y="17"/>
                  </a:lnTo>
                  <a:lnTo>
                    <a:pt x="1464" y="19"/>
                  </a:lnTo>
                  <a:lnTo>
                    <a:pt x="1463" y="19"/>
                  </a:lnTo>
                  <a:lnTo>
                    <a:pt x="1459" y="22"/>
                  </a:lnTo>
                  <a:lnTo>
                    <a:pt x="1458" y="22"/>
                  </a:lnTo>
                  <a:lnTo>
                    <a:pt x="1456" y="25"/>
                  </a:lnTo>
                  <a:lnTo>
                    <a:pt x="1454" y="27"/>
                  </a:lnTo>
                  <a:lnTo>
                    <a:pt x="1454" y="30"/>
                  </a:lnTo>
                  <a:lnTo>
                    <a:pt x="1456" y="36"/>
                  </a:lnTo>
                  <a:lnTo>
                    <a:pt x="1458" y="39"/>
                  </a:lnTo>
                  <a:lnTo>
                    <a:pt x="1459" y="39"/>
                  </a:lnTo>
                  <a:lnTo>
                    <a:pt x="1463" y="41"/>
                  </a:lnTo>
                  <a:lnTo>
                    <a:pt x="1476" y="41"/>
                  </a:lnTo>
                  <a:lnTo>
                    <a:pt x="1476" y="34"/>
                  </a:lnTo>
                  <a:lnTo>
                    <a:pt x="1473" y="30"/>
                  </a:lnTo>
                  <a:lnTo>
                    <a:pt x="1471" y="30"/>
                  </a:lnTo>
                  <a:lnTo>
                    <a:pt x="1468" y="29"/>
                  </a:lnTo>
                  <a:lnTo>
                    <a:pt x="1466" y="29"/>
                  </a:lnTo>
                  <a:lnTo>
                    <a:pt x="1464" y="27"/>
                  </a:lnTo>
                  <a:lnTo>
                    <a:pt x="1464" y="24"/>
                  </a:lnTo>
                  <a:lnTo>
                    <a:pt x="1466" y="20"/>
                  </a:lnTo>
                  <a:lnTo>
                    <a:pt x="1475" y="15"/>
                  </a:lnTo>
                  <a:lnTo>
                    <a:pt x="1492" y="8"/>
                  </a:lnTo>
                  <a:lnTo>
                    <a:pt x="1505" y="10"/>
                  </a:lnTo>
                  <a:lnTo>
                    <a:pt x="1505" y="49"/>
                  </a:lnTo>
                  <a:lnTo>
                    <a:pt x="1515" y="42"/>
                  </a:lnTo>
                  <a:lnTo>
                    <a:pt x="1527" y="41"/>
                  </a:lnTo>
                  <a:lnTo>
                    <a:pt x="1539" y="37"/>
                  </a:lnTo>
                  <a:lnTo>
                    <a:pt x="1549" y="34"/>
                  </a:lnTo>
                  <a:lnTo>
                    <a:pt x="1556" y="25"/>
                  </a:lnTo>
                  <a:lnTo>
                    <a:pt x="1556" y="22"/>
                  </a:lnTo>
                  <a:lnTo>
                    <a:pt x="1554" y="20"/>
                  </a:lnTo>
                  <a:lnTo>
                    <a:pt x="1541" y="20"/>
                  </a:lnTo>
                  <a:lnTo>
                    <a:pt x="1537" y="19"/>
                  </a:lnTo>
                  <a:lnTo>
                    <a:pt x="1536" y="19"/>
                  </a:lnTo>
                  <a:lnTo>
                    <a:pt x="1534" y="17"/>
                  </a:lnTo>
                  <a:lnTo>
                    <a:pt x="1534" y="13"/>
                  </a:lnTo>
                  <a:lnTo>
                    <a:pt x="1536" y="10"/>
                  </a:lnTo>
                  <a:lnTo>
                    <a:pt x="1587" y="10"/>
                  </a:lnTo>
                  <a:lnTo>
                    <a:pt x="1585" y="19"/>
                  </a:lnTo>
                  <a:lnTo>
                    <a:pt x="1580" y="24"/>
                  </a:lnTo>
                  <a:lnTo>
                    <a:pt x="1573" y="27"/>
                  </a:lnTo>
                  <a:lnTo>
                    <a:pt x="1565" y="29"/>
                  </a:lnTo>
                  <a:lnTo>
                    <a:pt x="1560" y="32"/>
                  </a:lnTo>
                  <a:lnTo>
                    <a:pt x="1554" y="39"/>
                  </a:lnTo>
                  <a:lnTo>
                    <a:pt x="1556" y="49"/>
                  </a:lnTo>
                  <a:lnTo>
                    <a:pt x="1536" y="49"/>
                  </a:lnTo>
                  <a:lnTo>
                    <a:pt x="1537" y="56"/>
                  </a:lnTo>
                  <a:lnTo>
                    <a:pt x="1537" y="61"/>
                  </a:lnTo>
                  <a:lnTo>
                    <a:pt x="1534" y="68"/>
                  </a:lnTo>
                  <a:lnTo>
                    <a:pt x="1531" y="69"/>
                  </a:lnTo>
                  <a:lnTo>
                    <a:pt x="1529" y="73"/>
                  </a:lnTo>
                  <a:lnTo>
                    <a:pt x="1526" y="75"/>
                  </a:lnTo>
                  <a:lnTo>
                    <a:pt x="1541" y="90"/>
                  </a:lnTo>
                  <a:lnTo>
                    <a:pt x="1544" y="88"/>
                  </a:lnTo>
                  <a:lnTo>
                    <a:pt x="1548" y="85"/>
                  </a:lnTo>
                  <a:lnTo>
                    <a:pt x="1544" y="81"/>
                  </a:lnTo>
                  <a:lnTo>
                    <a:pt x="1541" y="81"/>
                  </a:lnTo>
                  <a:lnTo>
                    <a:pt x="1536" y="76"/>
                  </a:lnTo>
                  <a:lnTo>
                    <a:pt x="1534" y="73"/>
                  </a:lnTo>
                  <a:lnTo>
                    <a:pt x="1536" y="69"/>
                  </a:lnTo>
                  <a:lnTo>
                    <a:pt x="1543" y="63"/>
                  </a:lnTo>
                  <a:lnTo>
                    <a:pt x="1551" y="59"/>
                  </a:lnTo>
                  <a:lnTo>
                    <a:pt x="1561" y="54"/>
                  </a:lnTo>
                  <a:lnTo>
                    <a:pt x="1568" y="49"/>
                  </a:lnTo>
                  <a:lnTo>
                    <a:pt x="1575" y="42"/>
                  </a:lnTo>
                  <a:lnTo>
                    <a:pt x="1576" y="30"/>
                  </a:lnTo>
                  <a:lnTo>
                    <a:pt x="1595" y="30"/>
                  </a:lnTo>
                  <a:lnTo>
                    <a:pt x="1599" y="42"/>
                  </a:lnTo>
                  <a:lnTo>
                    <a:pt x="1605" y="54"/>
                  </a:lnTo>
                  <a:lnTo>
                    <a:pt x="1616" y="61"/>
                  </a:lnTo>
                  <a:lnTo>
                    <a:pt x="1626" y="66"/>
                  </a:lnTo>
                  <a:lnTo>
                    <a:pt x="1638" y="71"/>
                  </a:lnTo>
                  <a:lnTo>
                    <a:pt x="1646" y="80"/>
                  </a:lnTo>
                  <a:lnTo>
                    <a:pt x="1646" y="83"/>
                  </a:lnTo>
                  <a:lnTo>
                    <a:pt x="1644" y="86"/>
                  </a:lnTo>
                  <a:lnTo>
                    <a:pt x="1643" y="86"/>
                  </a:lnTo>
                  <a:lnTo>
                    <a:pt x="1641" y="88"/>
                  </a:lnTo>
                  <a:lnTo>
                    <a:pt x="1638" y="90"/>
                  </a:lnTo>
                  <a:lnTo>
                    <a:pt x="1636" y="92"/>
                  </a:lnTo>
                  <a:lnTo>
                    <a:pt x="1636" y="95"/>
                  </a:lnTo>
                  <a:lnTo>
                    <a:pt x="1644" y="98"/>
                  </a:lnTo>
                  <a:lnTo>
                    <a:pt x="1651" y="102"/>
                  </a:lnTo>
                  <a:lnTo>
                    <a:pt x="1656" y="107"/>
                  </a:lnTo>
                  <a:lnTo>
                    <a:pt x="1658" y="117"/>
                  </a:lnTo>
                  <a:lnTo>
                    <a:pt x="1656" y="129"/>
                  </a:lnTo>
                  <a:lnTo>
                    <a:pt x="1665" y="131"/>
                  </a:lnTo>
                  <a:lnTo>
                    <a:pt x="1670" y="129"/>
                  </a:lnTo>
                  <a:lnTo>
                    <a:pt x="1678" y="120"/>
                  </a:lnTo>
                  <a:lnTo>
                    <a:pt x="1685" y="119"/>
                  </a:lnTo>
                  <a:lnTo>
                    <a:pt x="1685" y="122"/>
                  </a:lnTo>
                  <a:lnTo>
                    <a:pt x="1687" y="125"/>
                  </a:lnTo>
                  <a:lnTo>
                    <a:pt x="1687" y="127"/>
                  </a:lnTo>
                  <a:lnTo>
                    <a:pt x="1690" y="129"/>
                  </a:lnTo>
                  <a:lnTo>
                    <a:pt x="1692" y="129"/>
                  </a:lnTo>
                  <a:lnTo>
                    <a:pt x="1695" y="132"/>
                  </a:lnTo>
                  <a:lnTo>
                    <a:pt x="1695" y="141"/>
                  </a:lnTo>
                  <a:lnTo>
                    <a:pt x="1694" y="146"/>
                  </a:lnTo>
                  <a:lnTo>
                    <a:pt x="1692" y="149"/>
                  </a:lnTo>
                  <a:lnTo>
                    <a:pt x="1685" y="156"/>
                  </a:lnTo>
                  <a:lnTo>
                    <a:pt x="1675" y="159"/>
                  </a:lnTo>
                  <a:lnTo>
                    <a:pt x="1675" y="142"/>
                  </a:lnTo>
                  <a:lnTo>
                    <a:pt x="1673" y="141"/>
                  </a:lnTo>
                  <a:lnTo>
                    <a:pt x="1670" y="139"/>
                  </a:lnTo>
                  <a:lnTo>
                    <a:pt x="1668" y="141"/>
                  </a:lnTo>
                  <a:lnTo>
                    <a:pt x="1666" y="144"/>
                  </a:lnTo>
                  <a:lnTo>
                    <a:pt x="1666" y="151"/>
                  </a:lnTo>
                  <a:lnTo>
                    <a:pt x="1665" y="156"/>
                  </a:lnTo>
                  <a:lnTo>
                    <a:pt x="1665" y="159"/>
                  </a:lnTo>
                  <a:lnTo>
                    <a:pt x="1656" y="158"/>
                  </a:lnTo>
                  <a:lnTo>
                    <a:pt x="1651" y="159"/>
                  </a:lnTo>
                  <a:lnTo>
                    <a:pt x="1643" y="168"/>
                  </a:lnTo>
                  <a:lnTo>
                    <a:pt x="1636" y="170"/>
                  </a:lnTo>
                  <a:lnTo>
                    <a:pt x="1636" y="149"/>
                  </a:lnTo>
                  <a:lnTo>
                    <a:pt x="1627" y="149"/>
                  </a:lnTo>
                  <a:lnTo>
                    <a:pt x="1627" y="151"/>
                  </a:lnTo>
                  <a:lnTo>
                    <a:pt x="1626" y="154"/>
                  </a:lnTo>
                  <a:lnTo>
                    <a:pt x="1626" y="156"/>
                  </a:lnTo>
                  <a:lnTo>
                    <a:pt x="1624" y="158"/>
                  </a:lnTo>
                  <a:lnTo>
                    <a:pt x="1624" y="159"/>
                  </a:lnTo>
                  <a:lnTo>
                    <a:pt x="1622" y="161"/>
                  </a:lnTo>
                  <a:lnTo>
                    <a:pt x="1619" y="161"/>
                  </a:lnTo>
                  <a:lnTo>
                    <a:pt x="1616" y="159"/>
                  </a:lnTo>
                  <a:lnTo>
                    <a:pt x="1617" y="156"/>
                  </a:lnTo>
                  <a:lnTo>
                    <a:pt x="1617" y="153"/>
                  </a:lnTo>
                  <a:lnTo>
                    <a:pt x="1616" y="151"/>
                  </a:lnTo>
                  <a:lnTo>
                    <a:pt x="1614" y="151"/>
                  </a:lnTo>
                  <a:lnTo>
                    <a:pt x="1610" y="149"/>
                  </a:lnTo>
                  <a:lnTo>
                    <a:pt x="1609" y="149"/>
                  </a:lnTo>
                  <a:lnTo>
                    <a:pt x="1605" y="146"/>
                  </a:lnTo>
                  <a:lnTo>
                    <a:pt x="1605" y="139"/>
                  </a:lnTo>
                  <a:lnTo>
                    <a:pt x="1599" y="141"/>
                  </a:lnTo>
                  <a:lnTo>
                    <a:pt x="1590" y="149"/>
                  </a:lnTo>
                  <a:lnTo>
                    <a:pt x="1585" y="151"/>
                  </a:lnTo>
                  <a:lnTo>
                    <a:pt x="1576" y="149"/>
                  </a:lnTo>
                  <a:lnTo>
                    <a:pt x="1576" y="200"/>
                  </a:lnTo>
                  <a:lnTo>
                    <a:pt x="1556" y="200"/>
                  </a:lnTo>
                  <a:lnTo>
                    <a:pt x="1554" y="193"/>
                  </a:lnTo>
                  <a:lnTo>
                    <a:pt x="1554" y="188"/>
                  </a:lnTo>
                  <a:lnTo>
                    <a:pt x="1558" y="182"/>
                  </a:lnTo>
                  <a:lnTo>
                    <a:pt x="1561" y="180"/>
                  </a:lnTo>
                  <a:lnTo>
                    <a:pt x="1563" y="176"/>
                  </a:lnTo>
                  <a:lnTo>
                    <a:pt x="1566" y="175"/>
                  </a:lnTo>
                  <a:lnTo>
                    <a:pt x="1565" y="171"/>
                  </a:lnTo>
                  <a:lnTo>
                    <a:pt x="1563" y="170"/>
                  </a:lnTo>
                  <a:lnTo>
                    <a:pt x="1551" y="170"/>
                  </a:lnTo>
                  <a:lnTo>
                    <a:pt x="1548" y="171"/>
                  </a:lnTo>
                  <a:lnTo>
                    <a:pt x="1546" y="175"/>
                  </a:lnTo>
                  <a:lnTo>
                    <a:pt x="1546" y="180"/>
                  </a:lnTo>
                  <a:lnTo>
                    <a:pt x="1544" y="183"/>
                  </a:lnTo>
                  <a:lnTo>
                    <a:pt x="1544" y="187"/>
                  </a:lnTo>
                  <a:lnTo>
                    <a:pt x="1543" y="190"/>
                  </a:lnTo>
                  <a:lnTo>
                    <a:pt x="1539" y="193"/>
                  </a:lnTo>
                  <a:lnTo>
                    <a:pt x="1536" y="195"/>
                  </a:lnTo>
                  <a:lnTo>
                    <a:pt x="1536" y="197"/>
                  </a:lnTo>
                  <a:lnTo>
                    <a:pt x="1539" y="200"/>
                  </a:lnTo>
                  <a:lnTo>
                    <a:pt x="1548" y="200"/>
                  </a:lnTo>
                  <a:lnTo>
                    <a:pt x="1551" y="198"/>
                  </a:lnTo>
                  <a:lnTo>
                    <a:pt x="1554" y="200"/>
                  </a:lnTo>
                  <a:lnTo>
                    <a:pt x="1556" y="200"/>
                  </a:lnTo>
                  <a:lnTo>
                    <a:pt x="1558" y="202"/>
                  </a:lnTo>
                  <a:lnTo>
                    <a:pt x="1558" y="205"/>
                  </a:lnTo>
                  <a:lnTo>
                    <a:pt x="1556" y="209"/>
                  </a:lnTo>
                  <a:lnTo>
                    <a:pt x="1515" y="209"/>
                  </a:lnTo>
                  <a:lnTo>
                    <a:pt x="1517" y="197"/>
                  </a:lnTo>
                  <a:lnTo>
                    <a:pt x="1515" y="187"/>
                  </a:lnTo>
                  <a:lnTo>
                    <a:pt x="1510" y="180"/>
                  </a:lnTo>
                  <a:lnTo>
                    <a:pt x="1507" y="171"/>
                  </a:lnTo>
                  <a:lnTo>
                    <a:pt x="1505" y="163"/>
                  </a:lnTo>
                  <a:lnTo>
                    <a:pt x="1505" y="149"/>
                  </a:lnTo>
                  <a:lnTo>
                    <a:pt x="1510" y="149"/>
                  </a:lnTo>
                  <a:lnTo>
                    <a:pt x="1517" y="146"/>
                  </a:lnTo>
                  <a:lnTo>
                    <a:pt x="1522" y="136"/>
                  </a:lnTo>
                  <a:lnTo>
                    <a:pt x="1526" y="134"/>
                  </a:lnTo>
                  <a:lnTo>
                    <a:pt x="1520" y="134"/>
                  </a:lnTo>
                  <a:lnTo>
                    <a:pt x="1514" y="136"/>
                  </a:lnTo>
                  <a:lnTo>
                    <a:pt x="1505" y="137"/>
                  </a:lnTo>
                  <a:lnTo>
                    <a:pt x="1500" y="136"/>
                  </a:lnTo>
                  <a:lnTo>
                    <a:pt x="1493" y="131"/>
                  </a:lnTo>
                  <a:lnTo>
                    <a:pt x="1492" y="119"/>
                  </a:lnTo>
                  <a:lnTo>
                    <a:pt x="1485" y="131"/>
                  </a:lnTo>
                  <a:lnTo>
                    <a:pt x="1480" y="141"/>
                  </a:lnTo>
                  <a:lnTo>
                    <a:pt x="1476" y="153"/>
                  </a:lnTo>
                  <a:lnTo>
                    <a:pt x="1476" y="170"/>
                  </a:lnTo>
                  <a:lnTo>
                    <a:pt x="1466" y="165"/>
                  </a:lnTo>
                  <a:lnTo>
                    <a:pt x="1441" y="139"/>
                  </a:lnTo>
                  <a:lnTo>
                    <a:pt x="1439" y="146"/>
                  </a:lnTo>
                  <a:lnTo>
                    <a:pt x="1442" y="153"/>
                  </a:lnTo>
                  <a:lnTo>
                    <a:pt x="1449" y="159"/>
                  </a:lnTo>
                  <a:lnTo>
                    <a:pt x="1459" y="165"/>
                  </a:lnTo>
                  <a:lnTo>
                    <a:pt x="1466" y="170"/>
                  </a:lnTo>
                  <a:lnTo>
                    <a:pt x="1458" y="183"/>
                  </a:lnTo>
                  <a:lnTo>
                    <a:pt x="1458" y="195"/>
                  </a:lnTo>
                  <a:lnTo>
                    <a:pt x="1466" y="209"/>
                  </a:lnTo>
                  <a:lnTo>
                    <a:pt x="1459" y="209"/>
                  </a:lnTo>
                  <a:lnTo>
                    <a:pt x="1458" y="205"/>
                  </a:lnTo>
                  <a:lnTo>
                    <a:pt x="1456" y="204"/>
                  </a:lnTo>
                  <a:lnTo>
                    <a:pt x="1456" y="200"/>
                  </a:lnTo>
                  <a:lnTo>
                    <a:pt x="1453" y="198"/>
                  </a:lnTo>
                  <a:lnTo>
                    <a:pt x="1449" y="198"/>
                  </a:lnTo>
                  <a:lnTo>
                    <a:pt x="1449" y="200"/>
                  </a:lnTo>
                  <a:lnTo>
                    <a:pt x="1448" y="202"/>
                  </a:lnTo>
                  <a:lnTo>
                    <a:pt x="1448" y="204"/>
                  </a:lnTo>
                  <a:lnTo>
                    <a:pt x="1446" y="205"/>
                  </a:lnTo>
                  <a:lnTo>
                    <a:pt x="1446" y="207"/>
                  </a:lnTo>
                  <a:lnTo>
                    <a:pt x="1442" y="210"/>
                  </a:lnTo>
                  <a:lnTo>
                    <a:pt x="1439" y="210"/>
                  </a:lnTo>
                  <a:lnTo>
                    <a:pt x="1436" y="209"/>
                  </a:lnTo>
                  <a:lnTo>
                    <a:pt x="1436" y="198"/>
                  </a:lnTo>
                  <a:lnTo>
                    <a:pt x="1439" y="192"/>
                  </a:lnTo>
                  <a:lnTo>
                    <a:pt x="1446" y="185"/>
                  </a:lnTo>
                  <a:lnTo>
                    <a:pt x="1439" y="178"/>
                  </a:lnTo>
                  <a:lnTo>
                    <a:pt x="1434" y="180"/>
                  </a:lnTo>
                  <a:lnTo>
                    <a:pt x="1427" y="183"/>
                  </a:lnTo>
                  <a:lnTo>
                    <a:pt x="1422" y="188"/>
                  </a:lnTo>
                  <a:lnTo>
                    <a:pt x="1417" y="190"/>
                  </a:lnTo>
                  <a:lnTo>
                    <a:pt x="1419" y="183"/>
                  </a:lnTo>
                  <a:lnTo>
                    <a:pt x="1422" y="178"/>
                  </a:lnTo>
                  <a:lnTo>
                    <a:pt x="1425" y="175"/>
                  </a:lnTo>
                  <a:lnTo>
                    <a:pt x="1427" y="170"/>
                  </a:lnTo>
                  <a:lnTo>
                    <a:pt x="1425" y="159"/>
                  </a:lnTo>
                  <a:lnTo>
                    <a:pt x="1414" y="165"/>
                  </a:lnTo>
                  <a:lnTo>
                    <a:pt x="1407" y="175"/>
                  </a:lnTo>
                  <a:lnTo>
                    <a:pt x="1400" y="198"/>
                  </a:lnTo>
                  <a:lnTo>
                    <a:pt x="1395" y="210"/>
                  </a:lnTo>
                  <a:lnTo>
                    <a:pt x="1386" y="219"/>
                  </a:lnTo>
                  <a:lnTo>
                    <a:pt x="1388" y="207"/>
                  </a:lnTo>
                  <a:lnTo>
                    <a:pt x="1385" y="197"/>
                  </a:lnTo>
                  <a:lnTo>
                    <a:pt x="1381" y="190"/>
                  </a:lnTo>
                  <a:lnTo>
                    <a:pt x="1375" y="173"/>
                  </a:lnTo>
                  <a:lnTo>
                    <a:pt x="1376" y="159"/>
                  </a:lnTo>
                  <a:lnTo>
                    <a:pt x="1390" y="158"/>
                  </a:lnTo>
                  <a:lnTo>
                    <a:pt x="1400" y="153"/>
                  </a:lnTo>
                  <a:lnTo>
                    <a:pt x="1405" y="142"/>
                  </a:lnTo>
                  <a:lnTo>
                    <a:pt x="1407" y="129"/>
                  </a:lnTo>
                  <a:lnTo>
                    <a:pt x="1402" y="127"/>
                  </a:lnTo>
                  <a:lnTo>
                    <a:pt x="1397" y="132"/>
                  </a:lnTo>
                  <a:lnTo>
                    <a:pt x="1397" y="144"/>
                  </a:lnTo>
                  <a:lnTo>
                    <a:pt x="1395" y="148"/>
                  </a:lnTo>
                  <a:lnTo>
                    <a:pt x="1395" y="149"/>
                  </a:lnTo>
                  <a:lnTo>
                    <a:pt x="1393" y="151"/>
                  </a:lnTo>
                  <a:lnTo>
                    <a:pt x="1390" y="151"/>
                  </a:lnTo>
                  <a:lnTo>
                    <a:pt x="1386" y="149"/>
                  </a:lnTo>
                  <a:lnTo>
                    <a:pt x="1386" y="132"/>
                  </a:lnTo>
                  <a:lnTo>
                    <a:pt x="1385" y="131"/>
                  </a:lnTo>
                  <a:lnTo>
                    <a:pt x="1381" y="129"/>
                  </a:lnTo>
                  <a:lnTo>
                    <a:pt x="1376" y="146"/>
                  </a:lnTo>
                  <a:lnTo>
                    <a:pt x="1369" y="165"/>
                  </a:lnTo>
                  <a:lnTo>
                    <a:pt x="1366" y="183"/>
                  </a:lnTo>
                  <a:lnTo>
                    <a:pt x="1368" y="202"/>
                  </a:lnTo>
                  <a:lnTo>
                    <a:pt x="1376" y="219"/>
                  </a:lnTo>
                  <a:lnTo>
                    <a:pt x="1368" y="215"/>
                  </a:lnTo>
                  <a:lnTo>
                    <a:pt x="1361" y="210"/>
                  </a:lnTo>
                  <a:lnTo>
                    <a:pt x="1356" y="205"/>
                  </a:lnTo>
                  <a:lnTo>
                    <a:pt x="1351" y="202"/>
                  </a:lnTo>
                  <a:lnTo>
                    <a:pt x="1346" y="202"/>
                  </a:lnTo>
                  <a:lnTo>
                    <a:pt x="1337" y="209"/>
                  </a:lnTo>
                  <a:lnTo>
                    <a:pt x="1337" y="202"/>
                  </a:lnTo>
                  <a:lnTo>
                    <a:pt x="1334" y="202"/>
                  </a:lnTo>
                  <a:lnTo>
                    <a:pt x="1332" y="200"/>
                  </a:lnTo>
                  <a:lnTo>
                    <a:pt x="1327" y="200"/>
                  </a:lnTo>
                  <a:lnTo>
                    <a:pt x="1327" y="193"/>
                  </a:lnTo>
                  <a:lnTo>
                    <a:pt x="1330" y="190"/>
                  </a:lnTo>
                  <a:lnTo>
                    <a:pt x="1332" y="190"/>
                  </a:lnTo>
                  <a:lnTo>
                    <a:pt x="1337" y="185"/>
                  </a:lnTo>
                  <a:lnTo>
                    <a:pt x="1334" y="183"/>
                  </a:lnTo>
                  <a:lnTo>
                    <a:pt x="1330" y="183"/>
                  </a:lnTo>
                  <a:lnTo>
                    <a:pt x="1327" y="185"/>
                  </a:lnTo>
                  <a:lnTo>
                    <a:pt x="1320" y="185"/>
                  </a:lnTo>
                  <a:lnTo>
                    <a:pt x="1319" y="183"/>
                  </a:lnTo>
                  <a:lnTo>
                    <a:pt x="1315" y="182"/>
                  </a:lnTo>
                  <a:lnTo>
                    <a:pt x="1313" y="176"/>
                  </a:lnTo>
                  <a:lnTo>
                    <a:pt x="1312" y="170"/>
                  </a:lnTo>
                  <a:lnTo>
                    <a:pt x="1296" y="197"/>
                  </a:lnTo>
                  <a:lnTo>
                    <a:pt x="1276" y="219"/>
                  </a:lnTo>
                  <a:lnTo>
                    <a:pt x="1278" y="205"/>
                  </a:lnTo>
                  <a:lnTo>
                    <a:pt x="1283" y="195"/>
                  </a:lnTo>
                  <a:lnTo>
                    <a:pt x="1288" y="187"/>
                  </a:lnTo>
                  <a:lnTo>
                    <a:pt x="1295" y="176"/>
                  </a:lnTo>
                  <a:lnTo>
                    <a:pt x="1298" y="165"/>
                  </a:lnTo>
                  <a:lnTo>
                    <a:pt x="1296" y="149"/>
                  </a:lnTo>
                  <a:lnTo>
                    <a:pt x="1281" y="149"/>
                  </a:lnTo>
                  <a:lnTo>
                    <a:pt x="1280" y="151"/>
                  </a:lnTo>
                  <a:lnTo>
                    <a:pt x="1278" y="154"/>
                  </a:lnTo>
                  <a:lnTo>
                    <a:pt x="1278" y="158"/>
                  </a:lnTo>
                  <a:lnTo>
                    <a:pt x="1276" y="161"/>
                  </a:lnTo>
                  <a:lnTo>
                    <a:pt x="1276" y="163"/>
                  </a:lnTo>
                  <a:lnTo>
                    <a:pt x="1273" y="170"/>
                  </a:lnTo>
                  <a:lnTo>
                    <a:pt x="1271" y="171"/>
                  </a:lnTo>
                  <a:lnTo>
                    <a:pt x="1263" y="171"/>
                  </a:lnTo>
                  <a:lnTo>
                    <a:pt x="1257" y="170"/>
                  </a:lnTo>
                  <a:lnTo>
                    <a:pt x="1257" y="190"/>
                  </a:lnTo>
                  <a:lnTo>
                    <a:pt x="1264" y="190"/>
                  </a:lnTo>
                  <a:lnTo>
                    <a:pt x="1266" y="188"/>
                  </a:lnTo>
                  <a:lnTo>
                    <a:pt x="1266" y="185"/>
                  </a:lnTo>
                  <a:lnTo>
                    <a:pt x="1268" y="182"/>
                  </a:lnTo>
                  <a:lnTo>
                    <a:pt x="1268" y="180"/>
                  </a:lnTo>
                  <a:lnTo>
                    <a:pt x="1269" y="178"/>
                  </a:lnTo>
                  <a:lnTo>
                    <a:pt x="1273" y="178"/>
                  </a:lnTo>
                  <a:lnTo>
                    <a:pt x="1276" y="180"/>
                  </a:lnTo>
                  <a:lnTo>
                    <a:pt x="1278" y="190"/>
                  </a:lnTo>
                  <a:lnTo>
                    <a:pt x="1276" y="195"/>
                  </a:lnTo>
                  <a:lnTo>
                    <a:pt x="1271" y="198"/>
                  </a:lnTo>
                  <a:lnTo>
                    <a:pt x="1268" y="202"/>
                  </a:lnTo>
                  <a:lnTo>
                    <a:pt x="1266" y="209"/>
                  </a:lnTo>
                  <a:lnTo>
                    <a:pt x="1257" y="207"/>
                  </a:lnTo>
                  <a:lnTo>
                    <a:pt x="1254" y="202"/>
                  </a:lnTo>
                  <a:lnTo>
                    <a:pt x="1249" y="197"/>
                  </a:lnTo>
                  <a:lnTo>
                    <a:pt x="1246" y="192"/>
                  </a:lnTo>
                  <a:lnTo>
                    <a:pt x="1237" y="190"/>
                  </a:lnTo>
                  <a:lnTo>
                    <a:pt x="1242" y="178"/>
                  </a:lnTo>
                  <a:lnTo>
                    <a:pt x="1249" y="168"/>
                  </a:lnTo>
                  <a:lnTo>
                    <a:pt x="1256" y="154"/>
                  </a:lnTo>
                  <a:lnTo>
                    <a:pt x="1257" y="139"/>
                  </a:lnTo>
                  <a:lnTo>
                    <a:pt x="1252" y="137"/>
                  </a:lnTo>
                  <a:lnTo>
                    <a:pt x="1251" y="139"/>
                  </a:lnTo>
                  <a:lnTo>
                    <a:pt x="1247" y="141"/>
                  </a:lnTo>
                  <a:lnTo>
                    <a:pt x="1247" y="159"/>
                  </a:lnTo>
                  <a:lnTo>
                    <a:pt x="1237" y="156"/>
                  </a:lnTo>
                  <a:lnTo>
                    <a:pt x="1230" y="151"/>
                  </a:lnTo>
                  <a:lnTo>
                    <a:pt x="1227" y="142"/>
                  </a:lnTo>
                  <a:lnTo>
                    <a:pt x="1227" y="129"/>
                  </a:lnTo>
                  <a:lnTo>
                    <a:pt x="1218" y="136"/>
                  </a:lnTo>
                  <a:lnTo>
                    <a:pt x="1217" y="141"/>
                  </a:lnTo>
                  <a:lnTo>
                    <a:pt x="1220" y="148"/>
                  </a:lnTo>
                  <a:lnTo>
                    <a:pt x="1234" y="161"/>
                  </a:lnTo>
                  <a:lnTo>
                    <a:pt x="1239" y="170"/>
                  </a:lnTo>
                  <a:lnTo>
                    <a:pt x="1237" y="180"/>
                  </a:lnTo>
                  <a:lnTo>
                    <a:pt x="1230" y="178"/>
                  </a:lnTo>
                  <a:lnTo>
                    <a:pt x="1225" y="175"/>
                  </a:lnTo>
                  <a:lnTo>
                    <a:pt x="1222" y="171"/>
                  </a:lnTo>
                  <a:lnTo>
                    <a:pt x="1218" y="166"/>
                  </a:lnTo>
                  <a:lnTo>
                    <a:pt x="1217" y="159"/>
                  </a:lnTo>
                  <a:lnTo>
                    <a:pt x="1212" y="159"/>
                  </a:lnTo>
                  <a:lnTo>
                    <a:pt x="1208" y="161"/>
                  </a:lnTo>
                  <a:lnTo>
                    <a:pt x="1207" y="163"/>
                  </a:lnTo>
                  <a:lnTo>
                    <a:pt x="1205" y="166"/>
                  </a:lnTo>
                  <a:lnTo>
                    <a:pt x="1201" y="170"/>
                  </a:lnTo>
                  <a:lnTo>
                    <a:pt x="1200" y="173"/>
                  </a:lnTo>
                  <a:lnTo>
                    <a:pt x="1196" y="175"/>
                  </a:lnTo>
                  <a:lnTo>
                    <a:pt x="1205" y="183"/>
                  </a:lnTo>
                  <a:lnTo>
                    <a:pt x="1215" y="190"/>
                  </a:lnTo>
                  <a:lnTo>
                    <a:pt x="1227" y="195"/>
                  </a:lnTo>
                  <a:lnTo>
                    <a:pt x="1237" y="200"/>
                  </a:lnTo>
                  <a:lnTo>
                    <a:pt x="1237" y="212"/>
                  </a:lnTo>
                  <a:lnTo>
                    <a:pt x="1232" y="221"/>
                  </a:lnTo>
                  <a:lnTo>
                    <a:pt x="1225" y="226"/>
                  </a:lnTo>
                  <a:lnTo>
                    <a:pt x="1217" y="229"/>
                  </a:lnTo>
                  <a:lnTo>
                    <a:pt x="1217" y="209"/>
                  </a:lnTo>
                  <a:lnTo>
                    <a:pt x="1210" y="210"/>
                  </a:lnTo>
                  <a:lnTo>
                    <a:pt x="1201" y="219"/>
                  </a:lnTo>
                  <a:lnTo>
                    <a:pt x="1196" y="221"/>
                  </a:lnTo>
                  <a:lnTo>
                    <a:pt x="1186" y="219"/>
                  </a:lnTo>
                  <a:lnTo>
                    <a:pt x="1186" y="200"/>
                  </a:lnTo>
                  <a:lnTo>
                    <a:pt x="1193" y="200"/>
                  </a:lnTo>
                  <a:lnTo>
                    <a:pt x="1196" y="204"/>
                  </a:lnTo>
                  <a:lnTo>
                    <a:pt x="1196" y="205"/>
                  </a:lnTo>
                  <a:lnTo>
                    <a:pt x="1200" y="209"/>
                  </a:lnTo>
                  <a:lnTo>
                    <a:pt x="1205" y="209"/>
                  </a:lnTo>
                  <a:lnTo>
                    <a:pt x="1207" y="207"/>
                  </a:lnTo>
                  <a:lnTo>
                    <a:pt x="1207" y="195"/>
                  </a:lnTo>
                  <a:lnTo>
                    <a:pt x="1191" y="190"/>
                  </a:lnTo>
                  <a:lnTo>
                    <a:pt x="1178" y="192"/>
                  </a:lnTo>
                  <a:lnTo>
                    <a:pt x="1166" y="200"/>
                  </a:lnTo>
                  <a:lnTo>
                    <a:pt x="1147" y="219"/>
                  </a:lnTo>
                  <a:lnTo>
                    <a:pt x="1151" y="200"/>
                  </a:lnTo>
                  <a:lnTo>
                    <a:pt x="1157" y="187"/>
                  </a:lnTo>
                  <a:lnTo>
                    <a:pt x="1168" y="175"/>
                  </a:lnTo>
                  <a:lnTo>
                    <a:pt x="1159" y="175"/>
                  </a:lnTo>
                  <a:lnTo>
                    <a:pt x="1151" y="182"/>
                  </a:lnTo>
                  <a:lnTo>
                    <a:pt x="1144" y="192"/>
                  </a:lnTo>
                  <a:lnTo>
                    <a:pt x="1139" y="205"/>
                  </a:lnTo>
                  <a:lnTo>
                    <a:pt x="1137" y="219"/>
                  </a:lnTo>
                  <a:lnTo>
                    <a:pt x="1117" y="219"/>
                  </a:lnTo>
                  <a:lnTo>
                    <a:pt x="1118" y="214"/>
                  </a:lnTo>
                  <a:lnTo>
                    <a:pt x="1122" y="209"/>
                  </a:lnTo>
                  <a:lnTo>
                    <a:pt x="1125" y="205"/>
                  </a:lnTo>
                  <a:lnTo>
                    <a:pt x="1130" y="202"/>
                  </a:lnTo>
                  <a:lnTo>
                    <a:pt x="1137" y="200"/>
                  </a:lnTo>
                  <a:lnTo>
                    <a:pt x="1139" y="190"/>
                  </a:lnTo>
                  <a:lnTo>
                    <a:pt x="1135" y="183"/>
                  </a:lnTo>
                  <a:lnTo>
                    <a:pt x="1132" y="178"/>
                  </a:lnTo>
                  <a:lnTo>
                    <a:pt x="1127" y="175"/>
                  </a:lnTo>
                  <a:lnTo>
                    <a:pt x="1122" y="170"/>
                  </a:lnTo>
                  <a:lnTo>
                    <a:pt x="1117" y="176"/>
                  </a:lnTo>
                  <a:lnTo>
                    <a:pt x="1117" y="182"/>
                  </a:lnTo>
                  <a:lnTo>
                    <a:pt x="1120" y="188"/>
                  </a:lnTo>
                  <a:lnTo>
                    <a:pt x="1125" y="193"/>
                  </a:lnTo>
                  <a:lnTo>
                    <a:pt x="1127" y="200"/>
                  </a:lnTo>
                  <a:lnTo>
                    <a:pt x="1098" y="200"/>
                  </a:lnTo>
                  <a:lnTo>
                    <a:pt x="1096" y="204"/>
                  </a:lnTo>
                  <a:lnTo>
                    <a:pt x="1096" y="207"/>
                  </a:lnTo>
                  <a:lnTo>
                    <a:pt x="1098" y="209"/>
                  </a:lnTo>
                  <a:lnTo>
                    <a:pt x="1100" y="209"/>
                  </a:lnTo>
                  <a:lnTo>
                    <a:pt x="1101" y="210"/>
                  </a:lnTo>
                  <a:lnTo>
                    <a:pt x="1106" y="210"/>
                  </a:lnTo>
                  <a:lnTo>
                    <a:pt x="1108" y="212"/>
                  </a:lnTo>
                  <a:lnTo>
                    <a:pt x="1108" y="215"/>
                  </a:lnTo>
                  <a:lnTo>
                    <a:pt x="1106" y="219"/>
                  </a:lnTo>
                  <a:lnTo>
                    <a:pt x="1103" y="221"/>
                  </a:lnTo>
                  <a:lnTo>
                    <a:pt x="1100" y="221"/>
                  </a:lnTo>
                  <a:lnTo>
                    <a:pt x="1098" y="219"/>
                  </a:lnTo>
                  <a:lnTo>
                    <a:pt x="1098" y="217"/>
                  </a:lnTo>
                  <a:lnTo>
                    <a:pt x="1096" y="214"/>
                  </a:lnTo>
                  <a:lnTo>
                    <a:pt x="1096" y="210"/>
                  </a:lnTo>
                  <a:lnTo>
                    <a:pt x="1095" y="209"/>
                  </a:lnTo>
                  <a:lnTo>
                    <a:pt x="1088" y="209"/>
                  </a:lnTo>
                  <a:lnTo>
                    <a:pt x="1088" y="190"/>
                  </a:lnTo>
                  <a:lnTo>
                    <a:pt x="1084" y="175"/>
                  </a:lnTo>
                  <a:lnTo>
                    <a:pt x="1079" y="161"/>
                  </a:lnTo>
                  <a:lnTo>
                    <a:pt x="1072" y="149"/>
                  </a:lnTo>
                  <a:lnTo>
                    <a:pt x="1067" y="151"/>
                  </a:lnTo>
                  <a:lnTo>
                    <a:pt x="1067" y="176"/>
                  </a:lnTo>
                  <a:lnTo>
                    <a:pt x="1064" y="180"/>
                  </a:lnTo>
                  <a:lnTo>
                    <a:pt x="1057" y="180"/>
                  </a:lnTo>
                  <a:lnTo>
                    <a:pt x="1057" y="139"/>
                  </a:lnTo>
                  <a:lnTo>
                    <a:pt x="1050" y="142"/>
                  </a:lnTo>
                  <a:lnTo>
                    <a:pt x="1047" y="149"/>
                  </a:lnTo>
                  <a:lnTo>
                    <a:pt x="1047" y="170"/>
                  </a:lnTo>
                  <a:lnTo>
                    <a:pt x="1049" y="182"/>
                  </a:lnTo>
                  <a:lnTo>
                    <a:pt x="1047" y="190"/>
                  </a:lnTo>
                  <a:lnTo>
                    <a:pt x="1037" y="190"/>
                  </a:lnTo>
                  <a:lnTo>
                    <a:pt x="1030" y="187"/>
                  </a:lnTo>
                  <a:lnTo>
                    <a:pt x="1023" y="182"/>
                  </a:lnTo>
                  <a:lnTo>
                    <a:pt x="1018" y="175"/>
                  </a:lnTo>
                  <a:lnTo>
                    <a:pt x="1013" y="170"/>
                  </a:lnTo>
                  <a:lnTo>
                    <a:pt x="1006" y="170"/>
                  </a:lnTo>
                  <a:lnTo>
                    <a:pt x="998" y="175"/>
                  </a:lnTo>
                  <a:lnTo>
                    <a:pt x="1006" y="180"/>
                  </a:lnTo>
                  <a:lnTo>
                    <a:pt x="1015" y="183"/>
                  </a:lnTo>
                  <a:lnTo>
                    <a:pt x="1022" y="188"/>
                  </a:lnTo>
                  <a:lnTo>
                    <a:pt x="1027" y="197"/>
                  </a:lnTo>
                  <a:lnTo>
                    <a:pt x="1027" y="209"/>
                  </a:lnTo>
                  <a:lnTo>
                    <a:pt x="1030" y="210"/>
                  </a:lnTo>
                  <a:lnTo>
                    <a:pt x="1033" y="210"/>
                  </a:lnTo>
                  <a:lnTo>
                    <a:pt x="1037" y="207"/>
                  </a:lnTo>
                  <a:lnTo>
                    <a:pt x="1037" y="205"/>
                  </a:lnTo>
                  <a:lnTo>
                    <a:pt x="1039" y="204"/>
                  </a:lnTo>
                  <a:lnTo>
                    <a:pt x="1039" y="202"/>
                  </a:lnTo>
                  <a:lnTo>
                    <a:pt x="1040" y="200"/>
                  </a:lnTo>
                  <a:lnTo>
                    <a:pt x="1040" y="198"/>
                  </a:lnTo>
                  <a:lnTo>
                    <a:pt x="1044" y="198"/>
                  </a:lnTo>
                  <a:lnTo>
                    <a:pt x="1047" y="200"/>
                  </a:lnTo>
                  <a:lnTo>
                    <a:pt x="1049" y="209"/>
                  </a:lnTo>
                  <a:lnTo>
                    <a:pt x="1054" y="212"/>
                  </a:lnTo>
                  <a:lnTo>
                    <a:pt x="1061" y="217"/>
                  </a:lnTo>
                  <a:lnTo>
                    <a:pt x="1066" y="221"/>
                  </a:lnTo>
                  <a:lnTo>
                    <a:pt x="1067" y="229"/>
                  </a:lnTo>
                  <a:lnTo>
                    <a:pt x="1061" y="224"/>
                  </a:lnTo>
                  <a:lnTo>
                    <a:pt x="1050" y="221"/>
                  </a:lnTo>
                  <a:lnTo>
                    <a:pt x="1039" y="221"/>
                  </a:lnTo>
                  <a:lnTo>
                    <a:pt x="1028" y="219"/>
                  </a:lnTo>
                  <a:lnTo>
                    <a:pt x="1018" y="215"/>
                  </a:lnTo>
                  <a:lnTo>
                    <a:pt x="1013" y="209"/>
                  </a:lnTo>
                  <a:lnTo>
                    <a:pt x="1006" y="215"/>
                  </a:lnTo>
                  <a:lnTo>
                    <a:pt x="1006" y="221"/>
                  </a:lnTo>
                  <a:lnTo>
                    <a:pt x="1011" y="227"/>
                  </a:lnTo>
                  <a:lnTo>
                    <a:pt x="1015" y="232"/>
                  </a:lnTo>
                  <a:lnTo>
                    <a:pt x="1016" y="239"/>
                  </a:lnTo>
                  <a:lnTo>
                    <a:pt x="1005" y="238"/>
                  </a:lnTo>
                  <a:lnTo>
                    <a:pt x="998" y="234"/>
                  </a:lnTo>
                  <a:lnTo>
                    <a:pt x="993" y="232"/>
                  </a:lnTo>
                  <a:lnTo>
                    <a:pt x="986" y="234"/>
                  </a:lnTo>
                  <a:lnTo>
                    <a:pt x="977" y="239"/>
                  </a:lnTo>
                  <a:lnTo>
                    <a:pt x="983" y="229"/>
                  </a:lnTo>
                  <a:lnTo>
                    <a:pt x="1008" y="204"/>
                  </a:lnTo>
                  <a:lnTo>
                    <a:pt x="1006" y="202"/>
                  </a:lnTo>
                  <a:lnTo>
                    <a:pt x="1003" y="200"/>
                  </a:lnTo>
                  <a:lnTo>
                    <a:pt x="1000" y="200"/>
                  </a:lnTo>
                  <a:lnTo>
                    <a:pt x="996" y="198"/>
                  </a:lnTo>
                  <a:lnTo>
                    <a:pt x="994" y="198"/>
                  </a:lnTo>
                  <a:lnTo>
                    <a:pt x="988" y="195"/>
                  </a:lnTo>
                  <a:lnTo>
                    <a:pt x="986" y="193"/>
                  </a:lnTo>
                  <a:lnTo>
                    <a:pt x="986" y="185"/>
                  </a:lnTo>
                  <a:lnTo>
                    <a:pt x="988" y="180"/>
                  </a:lnTo>
                  <a:lnTo>
                    <a:pt x="983" y="178"/>
                  </a:lnTo>
                  <a:lnTo>
                    <a:pt x="981" y="180"/>
                  </a:lnTo>
                  <a:lnTo>
                    <a:pt x="979" y="180"/>
                  </a:lnTo>
                  <a:lnTo>
                    <a:pt x="977" y="183"/>
                  </a:lnTo>
                  <a:lnTo>
                    <a:pt x="977" y="200"/>
                  </a:lnTo>
                  <a:lnTo>
                    <a:pt x="969" y="193"/>
                  </a:lnTo>
                  <a:lnTo>
                    <a:pt x="964" y="192"/>
                  </a:lnTo>
                  <a:lnTo>
                    <a:pt x="960" y="195"/>
                  </a:lnTo>
                  <a:lnTo>
                    <a:pt x="959" y="198"/>
                  </a:lnTo>
                  <a:lnTo>
                    <a:pt x="954" y="204"/>
                  </a:lnTo>
                  <a:lnTo>
                    <a:pt x="947" y="209"/>
                  </a:lnTo>
                  <a:lnTo>
                    <a:pt x="947" y="197"/>
                  </a:lnTo>
                  <a:lnTo>
                    <a:pt x="944" y="190"/>
                  </a:lnTo>
                  <a:lnTo>
                    <a:pt x="933" y="180"/>
                  </a:lnTo>
                  <a:lnTo>
                    <a:pt x="927" y="185"/>
                  </a:lnTo>
                  <a:lnTo>
                    <a:pt x="927" y="190"/>
                  </a:lnTo>
                  <a:lnTo>
                    <a:pt x="932" y="197"/>
                  </a:lnTo>
                  <a:lnTo>
                    <a:pt x="935" y="202"/>
                  </a:lnTo>
                  <a:lnTo>
                    <a:pt x="937" y="209"/>
                  </a:lnTo>
                  <a:lnTo>
                    <a:pt x="930" y="222"/>
                  </a:lnTo>
                  <a:lnTo>
                    <a:pt x="920" y="232"/>
                  </a:lnTo>
                  <a:lnTo>
                    <a:pt x="908" y="239"/>
                  </a:lnTo>
                  <a:lnTo>
                    <a:pt x="908" y="232"/>
                  </a:lnTo>
                  <a:lnTo>
                    <a:pt x="910" y="231"/>
                  </a:lnTo>
                  <a:lnTo>
                    <a:pt x="911" y="231"/>
                  </a:lnTo>
                  <a:lnTo>
                    <a:pt x="913" y="229"/>
                  </a:lnTo>
                  <a:lnTo>
                    <a:pt x="915" y="229"/>
                  </a:lnTo>
                  <a:lnTo>
                    <a:pt x="916" y="227"/>
                  </a:lnTo>
                  <a:lnTo>
                    <a:pt x="918" y="224"/>
                  </a:lnTo>
                  <a:lnTo>
                    <a:pt x="911" y="219"/>
                  </a:lnTo>
                  <a:lnTo>
                    <a:pt x="903" y="221"/>
                  </a:lnTo>
                  <a:lnTo>
                    <a:pt x="896" y="226"/>
                  </a:lnTo>
                  <a:lnTo>
                    <a:pt x="889" y="232"/>
                  </a:lnTo>
                  <a:lnTo>
                    <a:pt x="888" y="239"/>
                  </a:lnTo>
                  <a:lnTo>
                    <a:pt x="876" y="232"/>
                  </a:lnTo>
                  <a:lnTo>
                    <a:pt x="862" y="231"/>
                  </a:lnTo>
                  <a:lnTo>
                    <a:pt x="848" y="232"/>
                  </a:lnTo>
                  <a:lnTo>
                    <a:pt x="838" y="239"/>
                  </a:lnTo>
                  <a:lnTo>
                    <a:pt x="845" y="231"/>
                  </a:lnTo>
                  <a:lnTo>
                    <a:pt x="845" y="224"/>
                  </a:lnTo>
                  <a:lnTo>
                    <a:pt x="842" y="219"/>
                  </a:lnTo>
                  <a:lnTo>
                    <a:pt x="832" y="209"/>
                  </a:lnTo>
                  <a:lnTo>
                    <a:pt x="828" y="200"/>
                  </a:lnTo>
                  <a:lnTo>
                    <a:pt x="828" y="195"/>
                  </a:lnTo>
                  <a:lnTo>
                    <a:pt x="830" y="192"/>
                  </a:lnTo>
                  <a:lnTo>
                    <a:pt x="837" y="185"/>
                  </a:lnTo>
                  <a:lnTo>
                    <a:pt x="843" y="182"/>
                  </a:lnTo>
                  <a:lnTo>
                    <a:pt x="847" y="178"/>
                  </a:lnTo>
                  <a:lnTo>
                    <a:pt x="848" y="175"/>
                  </a:lnTo>
                  <a:lnTo>
                    <a:pt x="842" y="168"/>
                  </a:lnTo>
                  <a:lnTo>
                    <a:pt x="833" y="161"/>
                  </a:lnTo>
                  <a:lnTo>
                    <a:pt x="826" y="154"/>
                  </a:lnTo>
                  <a:lnTo>
                    <a:pt x="820" y="146"/>
                  </a:lnTo>
                  <a:lnTo>
                    <a:pt x="816" y="134"/>
                  </a:lnTo>
                  <a:lnTo>
                    <a:pt x="818" y="119"/>
                  </a:lnTo>
                  <a:lnTo>
                    <a:pt x="809" y="119"/>
                  </a:lnTo>
                  <a:lnTo>
                    <a:pt x="809" y="120"/>
                  </a:lnTo>
                  <a:lnTo>
                    <a:pt x="808" y="124"/>
                  </a:lnTo>
                  <a:lnTo>
                    <a:pt x="808" y="125"/>
                  </a:lnTo>
                  <a:lnTo>
                    <a:pt x="806" y="127"/>
                  </a:lnTo>
                  <a:lnTo>
                    <a:pt x="806" y="129"/>
                  </a:lnTo>
                  <a:lnTo>
                    <a:pt x="804" y="131"/>
                  </a:lnTo>
                  <a:lnTo>
                    <a:pt x="801" y="131"/>
                  </a:lnTo>
                  <a:lnTo>
                    <a:pt x="798" y="129"/>
                  </a:lnTo>
                  <a:lnTo>
                    <a:pt x="804" y="142"/>
                  </a:lnTo>
                  <a:lnTo>
                    <a:pt x="806" y="151"/>
                  </a:lnTo>
                  <a:lnTo>
                    <a:pt x="811" y="156"/>
                  </a:lnTo>
                  <a:lnTo>
                    <a:pt x="818" y="159"/>
                  </a:lnTo>
                  <a:lnTo>
                    <a:pt x="813" y="166"/>
                  </a:lnTo>
                  <a:lnTo>
                    <a:pt x="811" y="173"/>
                  </a:lnTo>
                  <a:lnTo>
                    <a:pt x="811" y="176"/>
                  </a:lnTo>
                  <a:lnTo>
                    <a:pt x="815" y="182"/>
                  </a:lnTo>
                  <a:lnTo>
                    <a:pt x="816" y="188"/>
                  </a:lnTo>
                  <a:lnTo>
                    <a:pt x="818" y="200"/>
                  </a:lnTo>
                  <a:lnTo>
                    <a:pt x="808" y="200"/>
                  </a:lnTo>
                  <a:lnTo>
                    <a:pt x="798" y="195"/>
                  </a:lnTo>
                  <a:lnTo>
                    <a:pt x="796" y="192"/>
                  </a:lnTo>
                  <a:lnTo>
                    <a:pt x="792" y="190"/>
                  </a:lnTo>
                  <a:lnTo>
                    <a:pt x="791" y="190"/>
                  </a:lnTo>
                  <a:lnTo>
                    <a:pt x="789" y="192"/>
                  </a:lnTo>
                  <a:lnTo>
                    <a:pt x="789" y="198"/>
                  </a:lnTo>
                  <a:lnTo>
                    <a:pt x="787" y="200"/>
                  </a:lnTo>
                  <a:lnTo>
                    <a:pt x="787" y="207"/>
                  </a:lnTo>
                  <a:lnTo>
                    <a:pt x="789" y="209"/>
                  </a:lnTo>
                  <a:lnTo>
                    <a:pt x="803" y="209"/>
                  </a:lnTo>
                  <a:lnTo>
                    <a:pt x="806" y="210"/>
                  </a:lnTo>
                  <a:lnTo>
                    <a:pt x="808" y="210"/>
                  </a:lnTo>
                  <a:lnTo>
                    <a:pt x="809" y="212"/>
                  </a:lnTo>
                  <a:lnTo>
                    <a:pt x="809" y="215"/>
                  </a:lnTo>
                  <a:lnTo>
                    <a:pt x="808" y="219"/>
                  </a:lnTo>
                  <a:lnTo>
                    <a:pt x="777" y="219"/>
                  </a:lnTo>
                  <a:lnTo>
                    <a:pt x="770" y="222"/>
                  </a:lnTo>
                  <a:lnTo>
                    <a:pt x="767" y="227"/>
                  </a:lnTo>
                  <a:lnTo>
                    <a:pt x="769" y="239"/>
                  </a:lnTo>
                  <a:lnTo>
                    <a:pt x="755" y="241"/>
                  </a:lnTo>
                  <a:lnTo>
                    <a:pt x="745" y="238"/>
                  </a:lnTo>
                  <a:lnTo>
                    <a:pt x="736" y="234"/>
                  </a:lnTo>
                  <a:lnTo>
                    <a:pt x="728" y="229"/>
                  </a:lnTo>
                  <a:lnTo>
                    <a:pt x="728" y="195"/>
                  </a:lnTo>
                  <a:lnTo>
                    <a:pt x="723" y="190"/>
                  </a:lnTo>
                  <a:lnTo>
                    <a:pt x="714" y="188"/>
                  </a:lnTo>
                  <a:lnTo>
                    <a:pt x="704" y="188"/>
                  </a:lnTo>
                  <a:lnTo>
                    <a:pt x="696" y="187"/>
                  </a:lnTo>
                  <a:lnTo>
                    <a:pt x="692" y="180"/>
                  </a:lnTo>
                  <a:lnTo>
                    <a:pt x="686" y="193"/>
                  </a:lnTo>
                  <a:lnTo>
                    <a:pt x="679" y="209"/>
                  </a:lnTo>
                  <a:lnTo>
                    <a:pt x="686" y="207"/>
                  </a:lnTo>
                  <a:lnTo>
                    <a:pt x="692" y="200"/>
                  </a:lnTo>
                  <a:lnTo>
                    <a:pt x="697" y="198"/>
                  </a:lnTo>
                  <a:lnTo>
                    <a:pt x="708" y="200"/>
                  </a:lnTo>
                  <a:lnTo>
                    <a:pt x="718" y="219"/>
                  </a:lnTo>
                  <a:lnTo>
                    <a:pt x="728" y="239"/>
                  </a:lnTo>
                  <a:lnTo>
                    <a:pt x="716" y="239"/>
                  </a:lnTo>
                  <a:lnTo>
                    <a:pt x="708" y="236"/>
                  </a:lnTo>
                  <a:lnTo>
                    <a:pt x="701" y="231"/>
                  </a:lnTo>
                  <a:lnTo>
                    <a:pt x="692" y="227"/>
                  </a:lnTo>
                  <a:lnTo>
                    <a:pt x="679" y="229"/>
                  </a:lnTo>
                  <a:lnTo>
                    <a:pt x="672" y="219"/>
                  </a:lnTo>
                  <a:lnTo>
                    <a:pt x="658" y="202"/>
                  </a:lnTo>
                  <a:lnTo>
                    <a:pt x="653" y="190"/>
                  </a:lnTo>
                  <a:lnTo>
                    <a:pt x="648" y="195"/>
                  </a:lnTo>
                  <a:lnTo>
                    <a:pt x="648" y="200"/>
                  </a:lnTo>
                  <a:lnTo>
                    <a:pt x="652" y="207"/>
                  </a:lnTo>
                  <a:lnTo>
                    <a:pt x="657" y="212"/>
                  </a:lnTo>
                  <a:lnTo>
                    <a:pt x="658" y="219"/>
                  </a:lnTo>
                  <a:lnTo>
                    <a:pt x="653" y="217"/>
                  </a:lnTo>
                  <a:lnTo>
                    <a:pt x="648" y="222"/>
                  </a:lnTo>
                  <a:lnTo>
                    <a:pt x="648" y="239"/>
                  </a:lnTo>
                  <a:lnTo>
                    <a:pt x="643" y="239"/>
                  </a:lnTo>
                  <a:lnTo>
                    <a:pt x="640" y="238"/>
                  </a:lnTo>
                  <a:lnTo>
                    <a:pt x="633" y="231"/>
                  </a:lnTo>
                  <a:lnTo>
                    <a:pt x="630" y="224"/>
                  </a:lnTo>
                  <a:lnTo>
                    <a:pt x="626" y="221"/>
                  </a:lnTo>
                  <a:lnTo>
                    <a:pt x="623" y="219"/>
                  </a:lnTo>
                  <a:lnTo>
                    <a:pt x="619" y="222"/>
                  </a:lnTo>
                  <a:lnTo>
                    <a:pt x="619" y="226"/>
                  </a:lnTo>
                  <a:lnTo>
                    <a:pt x="628" y="234"/>
                  </a:lnTo>
                  <a:lnTo>
                    <a:pt x="630" y="241"/>
                  </a:lnTo>
                  <a:lnTo>
                    <a:pt x="628" y="249"/>
                  </a:lnTo>
                  <a:lnTo>
                    <a:pt x="619" y="244"/>
                  </a:lnTo>
                  <a:lnTo>
                    <a:pt x="613" y="243"/>
                  </a:lnTo>
                  <a:lnTo>
                    <a:pt x="608" y="244"/>
                  </a:lnTo>
                  <a:lnTo>
                    <a:pt x="599" y="249"/>
                  </a:lnTo>
                  <a:lnTo>
                    <a:pt x="597" y="246"/>
                  </a:lnTo>
                  <a:lnTo>
                    <a:pt x="597" y="243"/>
                  </a:lnTo>
                  <a:lnTo>
                    <a:pt x="599" y="241"/>
                  </a:lnTo>
                  <a:lnTo>
                    <a:pt x="601" y="241"/>
                  </a:lnTo>
                  <a:lnTo>
                    <a:pt x="602" y="239"/>
                  </a:lnTo>
                  <a:lnTo>
                    <a:pt x="604" y="239"/>
                  </a:lnTo>
                  <a:lnTo>
                    <a:pt x="608" y="238"/>
                  </a:lnTo>
                  <a:lnTo>
                    <a:pt x="609" y="238"/>
                  </a:lnTo>
                  <a:lnTo>
                    <a:pt x="609" y="229"/>
                  </a:lnTo>
                  <a:lnTo>
                    <a:pt x="601" y="231"/>
                  </a:lnTo>
                  <a:lnTo>
                    <a:pt x="596" y="236"/>
                  </a:lnTo>
                  <a:lnTo>
                    <a:pt x="591" y="243"/>
                  </a:lnTo>
                  <a:lnTo>
                    <a:pt x="587" y="248"/>
                  </a:lnTo>
                  <a:lnTo>
                    <a:pt x="579" y="249"/>
                  </a:lnTo>
                  <a:lnTo>
                    <a:pt x="579" y="238"/>
                  </a:lnTo>
                  <a:lnTo>
                    <a:pt x="582" y="229"/>
                  </a:lnTo>
                  <a:lnTo>
                    <a:pt x="587" y="222"/>
                  </a:lnTo>
                  <a:lnTo>
                    <a:pt x="591" y="214"/>
                  </a:lnTo>
                  <a:lnTo>
                    <a:pt x="589" y="200"/>
                  </a:lnTo>
                  <a:lnTo>
                    <a:pt x="577" y="210"/>
                  </a:lnTo>
                  <a:lnTo>
                    <a:pt x="560" y="238"/>
                  </a:lnTo>
                  <a:lnTo>
                    <a:pt x="548" y="249"/>
                  </a:lnTo>
                  <a:lnTo>
                    <a:pt x="546" y="239"/>
                  </a:lnTo>
                  <a:lnTo>
                    <a:pt x="550" y="234"/>
                  </a:lnTo>
                  <a:lnTo>
                    <a:pt x="553" y="231"/>
                  </a:lnTo>
                  <a:lnTo>
                    <a:pt x="557" y="226"/>
                  </a:lnTo>
                  <a:lnTo>
                    <a:pt x="558" y="219"/>
                  </a:lnTo>
                  <a:lnTo>
                    <a:pt x="558" y="214"/>
                  </a:lnTo>
                  <a:lnTo>
                    <a:pt x="557" y="210"/>
                  </a:lnTo>
                  <a:lnTo>
                    <a:pt x="555" y="209"/>
                  </a:lnTo>
                  <a:lnTo>
                    <a:pt x="545" y="204"/>
                  </a:lnTo>
                  <a:lnTo>
                    <a:pt x="543" y="200"/>
                  </a:lnTo>
                  <a:lnTo>
                    <a:pt x="540" y="202"/>
                  </a:lnTo>
                  <a:lnTo>
                    <a:pt x="538" y="204"/>
                  </a:lnTo>
                  <a:lnTo>
                    <a:pt x="538" y="205"/>
                  </a:lnTo>
                  <a:lnTo>
                    <a:pt x="540" y="207"/>
                  </a:lnTo>
                  <a:lnTo>
                    <a:pt x="541" y="207"/>
                  </a:lnTo>
                  <a:lnTo>
                    <a:pt x="545" y="209"/>
                  </a:lnTo>
                  <a:lnTo>
                    <a:pt x="546" y="210"/>
                  </a:lnTo>
                  <a:lnTo>
                    <a:pt x="548" y="214"/>
                  </a:lnTo>
                  <a:lnTo>
                    <a:pt x="550" y="215"/>
                  </a:lnTo>
                  <a:lnTo>
                    <a:pt x="548" y="219"/>
                  </a:lnTo>
                  <a:lnTo>
                    <a:pt x="538" y="221"/>
                  </a:lnTo>
                  <a:lnTo>
                    <a:pt x="533" y="219"/>
                  </a:lnTo>
                  <a:lnTo>
                    <a:pt x="529" y="214"/>
                  </a:lnTo>
                  <a:lnTo>
                    <a:pt x="526" y="210"/>
                  </a:lnTo>
                  <a:lnTo>
                    <a:pt x="519" y="209"/>
                  </a:lnTo>
                  <a:lnTo>
                    <a:pt x="521" y="217"/>
                  </a:lnTo>
                  <a:lnTo>
                    <a:pt x="531" y="227"/>
                  </a:lnTo>
                  <a:lnTo>
                    <a:pt x="536" y="231"/>
                  </a:lnTo>
                  <a:lnTo>
                    <a:pt x="538" y="239"/>
                  </a:lnTo>
                  <a:lnTo>
                    <a:pt x="479" y="239"/>
                  </a:lnTo>
                  <a:lnTo>
                    <a:pt x="479" y="234"/>
                  </a:lnTo>
                  <a:lnTo>
                    <a:pt x="480" y="231"/>
                  </a:lnTo>
                  <a:lnTo>
                    <a:pt x="487" y="224"/>
                  </a:lnTo>
                  <a:lnTo>
                    <a:pt x="494" y="221"/>
                  </a:lnTo>
                  <a:lnTo>
                    <a:pt x="497" y="217"/>
                  </a:lnTo>
                  <a:lnTo>
                    <a:pt x="499" y="214"/>
                  </a:lnTo>
                  <a:lnTo>
                    <a:pt x="496" y="210"/>
                  </a:lnTo>
                  <a:lnTo>
                    <a:pt x="492" y="210"/>
                  </a:lnTo>
                  <a:lnTo>
                    <a:pt x="487" y="209"/>
                  </a:lnTo>
                  <a:lnTo>
                    <a:pt x="484" y="209"/>
                  </a:lnTo>
                  <a:lnTo>
                    <a:pt x="480" y="212"/>
                  </a:lnTo>
                  <a:lnTo>
                    <a:pt x="479" y="215"/>
                  </a:lnTo>
                  <a:lnTo>
                    <a:pt x="479" y="229"/>
                  </a:lnTo>
                  <a:lnTo>
                    <a:pt x="456" y="229"/>
                  </a:lnTo>
                  <a:lnTo>
                    <a:pt x="450" y="226"/>
                  </a:lnTo>
                  <a:lnTo>
                    <a:pt x="445" y="219"/>
                  </a:lnTo>
                  <a:lnTo>
                    <a:pt x="440" y="221"/>
                  </a:lnTo>
                  <a:lnTo>
                    <a:pt x="438" y="222"/>
                  </a:lnTo>
                  <a:lnTo>
                    <a:pt x="438" y="224"/>
                  </a:lnTo>
                  <a:lnTo>
                    <a:pt x="441" y="227"/>
                  </a:lnTo>
                  <a:lnTo>
                    <a:pt x="445" y="229"/>
                  </a:lnTo>
                  <a:lnTo>
                    <a:pt x="446" y="231"/>
                  </a:lnTo>
                  <a:lnTo>
                    <a:pt x="448" y="234"/>
                  </a:lnTo>
                  <a:lnTo>
                    <a:pt x="450" y="236"/>
                  </a:lnTo>
                  <a:lnTo>
                    <a:pt x="448" y="239"/>
                  </a:lnTo>
                  <a:lnTo>
                    <a:pt x="419" y="239"/>
                  </a:lnTo>
                  <a:lnTo>
                    <a:pt x="419" y="222"/>
                  </a:lnTo>
                  <a:lnTo>
                    <a:pt x="417" y="221"/>
                  </a:lnTo>
                  <a:lnTo>
                    <a:pt x="414" y="219"/>
                  </a:lnTo>
                  <a:lnTo>
                    <a:pt x="411" y="226"/>
                  </a:lnTo>
                  <a:lnTo>
                    <a:pt x="407" y="234"/>
                  </a:lnTo>
                  <a:lnTo>
                    <a:pt x="404" y="241"/>
                  </a:lnTo>
                  <a:lnTo>
                    <a:pt x="397" y="248"/>
                  </a:lnTo>
                  <a:lnTo>
                    <a:pt x="389" y="249"/>
                  </a:lnTo>
                  <a:lnTo>
                    <a:pt x="390" y="236"/>
                  </a:lnTo>
                  <a:lnTo>
                    <a:pt x="389" y="227"/>
                  </a:lnTo>
                  <a:lnTo>
                    <a:pt x="384" y="222"/>
                  </a:lnTo>
                  <a:lnTo>
                    <a:pt x="377" y="217"/>
                  </a:lnTo>
                  <a:lnTo>
                    <a:pt x="370" y="214"/>
                  </a:lnTo>
                  <a:lnTo>
                    <a:pt x="365" y="209"/>
                  </a:lnTo>
                  <a:lnTo>
                    <a:pt x="363" y="200"/>
                  </a:lnTo>
                  <a:lnTo>
                    <a:pt x="361" y="202"/>
                  </a:lnTo>
                  <a:lnTo>
                    <a:pt x="358" y="209"/>
                  </a:lnTo>
                  <a:lnTo>
                    <a:pt x="358" y="212"/>
                  </a:lnTo>
                  <a:lnTo>
                    <a:pt x="356" y="217"/>
                  </a:lnTo>
                  <a:lnTo>
                    <a:pt x="355" y="221"/>
                  </a:lnTo>
                  <a:lnTo>
                    <a:pt x="353" y="222"/>
                  </a:lnTo>
                  <a:lnTo>
                    <a:pt x="350" y="224"/>
                  </a:lnTo>
                  <a:lnTo>
                    <a:pt x="353" y="231"/>
                  </a:lnTo>
                  <a:lnTo>
                    <a:pt x="355" y="229"/>
                  </a:lnTo>
                  <a:lnTo>
                    <a:pt x="356" y="229"/>
                  </a:lnTo>
                  <a:lnTo>
                    <a:pt x="356" y="226"/>
                  </a:lnTo>
                  <a:lnTo>
                    <a:pt x="358" y="222"/>
                  </a:lnTo>
                  <a:lnTo>
                    <a:pt x="360" y="221"/>
                  </a:lnTo>
                  <a:lnTo>
                    <a:pt x="363" y="219"/>
                  </a:lnTo>
                  <a:lnTo>
                    <a:pt x="365" y="217"/>
                  </a:lnTo>
                  <a:lnTo>
                    <a:pt x="368" y="219"/>
                  </a:lnTo>
                  <a:lnTo>
                    <a:pt x="368" y="239"/>
                  </a:lnTo>
                  <a:lnTo>
                    <a:pt x="351" y="243"/>
                  </a:lnTo>
                  <a:lnTo>
                    <a:pt x="336" y="239"/>
                  </a:lnTo>
                  <a:lnTo>
                    <a:pt x="322" y="234"/>
                  </a:lnTo>
                  <a:lnTo>
                    <a:pt x="309" y="231"/>
                  </a:lnTo>
                  <a:lnTo>
                    <a:pt x="299" y="231"/>
                  </a:lnTo>
                  <a:lnTo>
                    <a:pt x="288" y="239"/>
                  </a:lnTo>
                  <a:lnTo>
                    <a:pt x="277" y="234"/>
                  </a:lnTo>
                  <a:lnTo>
                    <a:pt x="260" y="234"/>
                  </a:lnTo>
                  <a:lnTo>
                    <a:pt x="239" y="236"/>
                  </a:lnTo>
                  <a:lnTo>
                    <a:pt x="217" y="238"/>
                  </a:lnTo>
                  <a:lnTo>
                    <a:pt x="170" y="241"/>
                  </a:lnTo>
                  <a:lnTo>
                    <a:pt x="146" y="238"/>
                  </a:lnTo>
                  <a:lnTo>
                    <a:pt x="124" y="229"/>
                  </a:lnTo>
                  <a:lnTo>
                    <a:pt x="114" y="239"/>
                  </a:lnTo>
                  <a:lnTo>
                    <a:pt x="110" y="244"/>
                  </a:lnTo>
                  <a:lnTo>
                    <a:pt x="105" y="249"/>
                  </a:lnTo>
                  <a:lnTo>
                    <a:pt x="95" y="246"/>
                  </a:lnTo>
                  <a:lnTo>
                    <a:pt x="85" y="241"/>
                  </a:lnTo>
                  <a:lnTo>
                    <a:pt x="73" y="239"/>
                  </a:lnTo>
                  <a:lnTo>
                    <a:pt x="63" y="241"/>
                  </a:lnTo>
                  <a:lnTo>
                    <a:pt x="54" y="249"/>
                  </a:lnTo>
                  <a:lnTo>
                    <a:pt x="34" y="243"/>
                  </a:lnTo>
                  <a:lnTo>
                    <a:pt x="29" y="244"/>
                  </a:lnTo>
                  <a:lnTo>
                    <a:pt x="20" y="249"/>
                  </a:lnTo>
                  <a:lnTo>
                    <a:pt x="20" y="238"/>
                  </a:lnTo>
                  <a:lnTo>
                    <a:pt x="19" y="232"/>
                  </a:lnTo>
                  <a:lnTo>
                    <a:pt x="17" y="231"/>
                  </a:lnTo>
                  <a:lnTo>
                    <a:pt x="12" y="229"/>
                  </a:lnTo>
                  <a:lnTo>
                    <a:pt x="0" y="229"/>
                  </a:lnTo>
                  <a:lnTo>
                    <a:pt x="0" y="209"/>
                  </a:lnTo>
                  <a:lnTo>
                    <a:pt x="12" y="210"/>
                  </a:lnTo>
                  <a:lnTo>
                    <a:pt x="17" y="207"/>
                  </a:lnTo>
                  <a:lnTo>
                    <a:pt x="20" y="200"/>
                  </a:lnTo>
                  <a:lnTo>
                    <a:pt x="20" y="180"/>
                  </a:lnTo>
                  <a:lnTo>
                    <a:pt x="36" y="180"/>
                  </a:lnTo>
                  <a:lnTo>
                    <a:pt x="39" y="178"/>
                  </a:lnTo>
                  <a:lnTo>
                    <a:pt x="41" y="176"/>
                  </a:lnTo>
                  <a:lnTo>
                    <a:pt x="41" y="170"/>
                  </a:lnTo>
                  <a:lnTo>
                    <a:pt x="154" y="170"/>
                  </a:lnTo>
                  <a:lnTo>
                    <a:pt x="158" y="163"/>
                  </a:lnTo>
                  <a:lnTo>
                    <a:pt x="165" y="161"/>
                  </a:lnTo>
                  <a:lnTo>
                    <a:pt x="173" y="161"/>
                  </a:lnTo>
                  <a:lnTo>
                    <a:pt x="185" y="159"/>
                  </a:lnTo>
                  <a:lnTo>
                    <a:pt x="188" y="158"/>
                  </a:lnTo>
                  <a:lnTo>
                    <a:pt x="190" y="156"/>
                  </a:lnTo>
                  <a:lnTo>
                    <a:pt x="207" y="148"/>
                  </a:lnTo>
                  <a:lnTo>
                    <a:pt x="209" y="148"/>
                  </a:lnTo>
                  <a:lnTo>
                    <a:pt x="212" y="144"/>
                  </a:lnTo>
                  <a:lnTo>
                    <a:pt x="216" y="144"/>
                  </a:lnTo>
                  <a:lnTo>
                    <a:pt x="219" y="141"/>
                  </a:lnTo>
                  <a:lnTo>
                    <a:pt x="224" y="139"/>
                  </a:lnTo>
                  <a:lnTo>
                    <a:pt x="234" y="134"/>
                  </a:lnTo>
                  <a:lnTo>
                    <a:pt x="243" y="131"/>
                  </a:lnTo>
                  <a:lnTo>
                    <a:pt x="251" y="129"/>
                  </a:lnTo>
                  <a:lnTo>
                    <a:pt x="260" y="131"/>
                  </a:lnTo>
                  <a:lnTo>
                    <a:pt x="265" y="139"/>
                  </a:lnTo>
                  <a:lnTo>
                    <a:pt x="285" y="124"/>
                  </a:lnTo>
                  <a:lnTo>
                    <a:pt x="309" y="112"/>
                  </a:lnTo>
                  <a:lnTo>
                    <a:pt x="334" y="102"/>
                  </a:lnTo>
                  <a:lnTo>
                    <a:pt x="360" y="90"/>
                  </a:lnTo>
                  <a:lnTo>
                    <a:pt x="360" y="97"/>
                  </a:lnTo>
                  <a:lnTo>
                    <a:pt x="358" y="98"/>
                  </a:lnTo>
                  <a:lnTo>
                    <a:pt x="355" y="98"/>
                  </a:lnTo>
                  <a:lnTo>
                    <a:pt x="353" y="100"/>
                  </a:lnTo>
                  <a:lnTo>
                    <a:pt x="351" y="100"/>
                  </a:lnTo>
                  <a:lnTo>
                    <a:pt x="348" y="103"/>
                  </a:lnTo>
                  <a:lnTo>
                    <a:pt x="348" y="107"/>
                  </a:lnTo>
                  <a:lnTo>
                    <a:pt x="350" y="110"/>
                  </a:lnTo>
                  <a:lnTo>
                    <a:pt x="356" y="110"/>
                  </a:lnTo>
                  <a:lnTo>
                    <a:pt x="358" y="109"/>
                  </a:lnTo>
                  <a:lnTo>
                    <a:pt x="358" y="105"/>
                  </a:lnTo>
                  <a:lnTo>
                    <a:pt x="360" y="102"/>
                  </a:lnTo>
                  <a:lnTo>
                    <a:pt x="360" y="100"/>
                  </a:lnTo>
                  <a:lnTo>
                    <a:pt x="361" y="98"/>
                  </a:lnTo>
                  <a:lnTo>
                    <a:pt x="365" y="98"/>
                  </a:lnTo>
                  <a:lnTo>
                    <a:pt x="368" y="100"/>
                  </a:lnTo>
                  <a:lnTo>
                    <a:pt x="368" y="114"/>
                  </a:lnTo>
                  <a:lnTo>
                    <a:pt x="370" y="117"/>
                  </a:lnTo>
                  <a:lnTo>
                    <a:pt x="372" y="119"/>
                  </a:lnTo>
                  <a:lnTo>
                    <a:pt x="375" y="119"/>
                  </a:lnTo>
                  <a:lnTo>
                    <a:pt x="377" y="117"/>
                  </a:lnTo>
                  <a:lnTo>
                    <a:pt x="378" y="114"/>
                  </a:lnTo>
                  <a:lnTo>
                    <a:pt x="378" y="100"/>
                  </a:lnTo>
                  <a:lnTo>
                    <a:pt x="389" y="103"/>
                  </a:lnTo>
                  <a:lnTo>
                    <a:pt x="406" y="114"/>
                  </a:lnTo>
                  <a:lnTo>
                    <a:pt x="416" y="117"/>
                  </a:lnTo>
                  <a:lnTo>
                    <a:pt x="429" y="119"/>
                  </a:lnTo>
                  <a:lnTo>
                    <a:pt x="431" y="115"/>
                  </a:lnTo>
                  <a:lnTo>
                    <a:pt x="429" y="112"/>
                  </a:lnTo>
                  <a:lnTo>
                    <a:pt x="428" y="110"/>
                  </a:lnTo>
                  <a:lnTo>
                    <a:pt x="426" y="110"/>
                  </a:lnTo>
                  <a:lnTo>
                    <a:pt x="423" y="109"/>
                  </a:lnTo>
                  <a:lnTo>
                    <a:pt x="419" y="110"/>
                  </a:lnTo>
                  <a:lnTo>
                    <a:pt x="409" y="110"/>
                  </a:lnTo>
                  <a:lnTo>
                    <a:pt x="409" y="90"/>
                  </a:lnTo>
                  <a:lnTo>
                    <a:pt x="421" y="90"/>
                  </a:lnTo>
                  <a:lnTo>
                    <a:pt x="428" y="93"/>
                  </a:lnTo>
                  <a:lnTo>
                    <a:pt x="434" y="98"/>
                  </a:lnTo>
                  <a:lnTo>
                    <a:pt x="438" y="105"/>
                  </a:lnTo>
                  <a:lnTo>
                    <a:pt x="445" y="110"/>
                  </a:lnTo>
                  <a:lnTo>
                    <a:pt x="448" y="107"/>
                  </a:lnTo>
                  <a:lnTo>
                    <a:pt x="450" y="102"/>
                  </a:lnTo>
                  <a:lnTo>
                    <a:pt x="450" y="93"/>
                  </a:lnTo>
                  <a:lnTo>
                    <a:pt x="448" y="86"/>
                  </a:lnTo>
                  <a:lnTo>
                    <a:pt x="448" y="80"/>
                  </a:lnTo>
                  <a:lnTo>
                    <a:pt x="468" y="80"/>
                  </a:lnTo>
                  <a:lnTo>
                    <a:pt x="468" y="85"/>
                  </a:lnTo>
                  <a:lnTo>
                    <a:pt x="463" y="90"/>
                  </a:lnTo>
                  <a:lnTo>
                    <a:pt x="462" y="90"/>
                  </a:lnTo>
                  <a:lnTo>
                    <a:pt x="460" y="92"/>
                  </a:lnTo>
                  <a:lnTo>
                    <a:pt x="458" y="95"/>
                  </a:lnTo>
                  <a:lnTo>
                    <a:pt x="460" y="97"/>
                  </a:lnTo>
                  <a:lnTo>
                    <a:pt x="463" y="98"/>
                  </a:lnTo>
                  <a:lnTo>
                    <a:pt x="467" y="98"/>
                  </a:lnTo>
                  <a:lnTo>
                    <a:pt x="470" y="100"/>
                  </a:lnTo>
                  <a:lnTo>
                    <a:pt x="473" y="100"/>
                  </a:lnTo>
                  <a:lnTo>
                    <a:pt x="477" y="98"/>
                  </a:lnTo>
                  <a:lnTo>
                    <a:pt x="479" y="95"/>
                  </a:lnTo>
                  <a:lnTo>
                    <a:pt x="479" y="80"/>
                  </a:lnTo>
                  <a:lnTo>
                    <a:pt x="492" y="83"/>
                  </a:lnTo>
                  <a:lnTo>
                    <a:pt x="501" y="85"/>
                  </a:lnTo>
                  <a:lnTo>
                    <a:pt x="506" y="83"/>
                  </a:lnTo>
                  <a:lnTo>
                    <a:pt x="519" y="69"/>
                  </a:lnTo>
                  <a:lnTo>
                    <a:pt x="519" y="80"/>
                  </a:lnTo>
                  <a:lnTo>
                    <a:pt x="514" y="90"/>
                  </a:lnTo>
                  <a:lnTo>
                    <a:pt x="511" y="92"/>
                  </a:lnTo>
                  <a:lnTo>
                    <a:pt x="509" y="95"/>
                  </a:lnTo>
                  <a:lnTo>
                    <a:pt x="524" y="95"/>
                  </a:lnTo>
                  <a:lnTo>
                    <a:pt x="533" y="97"/>
                  </a:lnTo>
                  <a:lnTo>
                    <a:pt x="548" y="100"/>
                  </a:lnTo>
                  <a:lnTo>
                    <a:pt x="550" y="95"/>
                  </a:lnTo>
                  <a:lnTo>
                    <a:pt x="548" y="93"/>
                  </a:lnTo>
                  <a:lnTo>
                    <a:pt x="548" y="92"/>
                  </a:lnTo>
                  <a:lnTo>
                    <a:pt x="545" y="90"/>
                  </a:lnTo>
                  <a:lnTo>
                    <a:pt x="528" y="90"/>
                  </a:lnTo>
                  <a:lnTo>
                    <a:pt x="528" y="69"/>
                  </a:lnTo>
                  <a:lnTo>
                    <a:pt x="536" y="76"/>
                  </a:lnTo>
                  <a:lnTo>
                    <a:pt x="543" y="78"/>
                  </a:lnTo>
                  <a:lnTo>
                    <a:pt x="548" y="75"/>
                  </a:lnTo>
                  <a:lnTo>
                    <a:pt x="553" y="69"/>
                  </a:lnTo>
                  <a:lnTo>
                    <a:pt x="560" y="64"/>
                  </a:lnTo>
                  <a:lnTo>
                    <a:pt x="568" y="59"/>
                  </a:lnTo>
                  <a:lnTo>
                    <a:pt x="570" y="69"/>
                  </a:lnTo>
                  <a:lnTo>
                    <a:pt x="568" y="75"/>
                  </a:lnTo>
                  <a:lnTo>
                    <a:pt x="560" y="83"/>
                  </a:lnTo>
                  <a:lnTo>
                    <a:pt x="558" y="90"/>
                  </a:lnTo>
                  <a:lnTo>
                    <a:pt x="568" y="86"/>
                  </a:lnTo>
                  <a:lnTo>
                    <a:pt x="575" y="80"/>
                  </a:lnTo>
                  <a:lnTo>
                    <a:pt x="580" y="73"/>
                  </a:lnTo>
                  <a:lnTo>
                    <a:pt x="587" y="64"/>
                  </a:lnTo>
                  <a:lnTo>
                    <a:pt x="596" y="61"/>
                  </a:lnTo>
                  <a:lnTo>
                    <a:pt x="609" y="59"/>
                  </a:lnTo>
                  <a:lnTo>
                    <a:pt x="609" y="63"/>
                  </a:lnTo>
                  <a:lnTo>
                    <a:pt x="608" y="66"/>
                  </a:lnTo>
                  <a:lnTo>
                    <a:pt x="608" y="68"/>
                  </a:lnTo>
                  <a:lnTo>
                    <a:pt x="604" y="68"/>
                  </a:lnTo>
                  <a:lnTo>
                    <a:pt x="602" y="69"/>
                  </a:lnTo>
                  <a:lnTo>
                    <a:pt x="601" y="69"/>
                  </a:lnTo>
                  <a:lnTo>
                    <a:pt x="599" y="71"/>
                  </a:lnTo>
                  <a:lnTo>
                    <a:pt x="599" y="75"/>
                  </a:lnTo>
                  <a:lnTo>
                    <a:pt x="609" y="80"/>
                  </a:lnTo>
                  <a:lnTo>
                    <a:pt x="618" y="76"/>
                  </a:lnTo>
                  <a:lnTo>
                    <a:pt x="624" y="69"/>
                  </a:lnTo>
                  <a:lnTo>
                    <a:pt x="631" y="61"/>
                  </a:lnTo>
                  <a:lnTo>
                    <a:pt x="640" y="52"/>
                  </a:lnTo>
                  <a:lnTo>
                    <a:pt x="648" y="49"/>
                  </a:lnTo>
                  <a:lnTo>
                    <a:pt x="650" y="52"/>
                  </a:lnTo>
                  <a:lnTo>
                    <a:pt x="650" y="56"/>
                  </a:lnTo>
                  <a:lnTo>
                    <a:pt x="647" y="59"/>
                  </a:lnTo>
                  <a:lnTo>
                    <a:pt x="645" y="59"/>
                  </a:lnTo>
                  <a:lnTo>
                    <a:pt x="641" y="61"/>
                  </a:lnTo>
                  <a:lnTo>
                    <a:pt x="640" y="61"/>
                  </a:lnTo>
                  <a:lnTo>
                    <a:pt x="638" y="63"/>
                  </a:lnTo>
                  <a:lnTo>
                    <a:pt x="636" y="63"/>
                  </a:lnTo>
                  <a:lnTo>
                    <a:pt x="636" y="66"/>
                  </a:lnTo>
                  <a:lnTo>
                    <a:pt x="638" y="69"/>
                  </a:lnTo>
                  <a:lnTo>
                    <a:pt x="648" y="61"/>
                  </a:lnTo>
                  <a:lnTo>
                    <a:pt x="662" y="59"/>
                  </a:lnTo>
                  <a:lnTo>
                    <a:pt x="674" y="59"/>
                  </a:lnTo>
                  <a:lnTo>
                    <a:pt x="687" y="63"/>
                  </a:lnTo>
                  <a:lnTo>
                    <a:pt x="699" y="64"/>
                  </a:lnTo>
                  <a:lnTo>
                    <a:pt x="711" y="64"/>
                  </a:lnTo>
                  <a:lnTo>
                    <a:pt x="718" y="59"/>
                  </a:lnTo>
                  <a:lnTo>
                    <a:pt x="723" y="69"/>
                  </a:lnTo>
                  <a:lnTo>
                    <a:pt x="728" y="81"/>
                  </a:lnTo>
                  <a:lnTo>
                    <a:pt x="735" y="92"/>
                  </a:lnTo>
                  <a:lnTo>
                    <a:pt x="743" y="100"/>
                  </a:lnTo>
                  <a:lnTo>
                    <a:pt x="747" y="98"/>
                  </a:lnTo>
                  <a:lnTo>
                    <a:pt x="748" y="95"/>
                  </a:lnTo>
                  <a:lnTo>
                    <a:pt x="748" y="90"/>
                  </a:lnTo>
                  <a:lnTo>
                    <a:pt x="750" y="86"/>
                  </a:lnTo>
                  <a:lnTo>
                    <a:pt x="750" y="81"/>
                  </a:lnTo>
                  <a:lnTo>
                    <a:pt x="752" y="78"/>
                  </a:lnTo>
                  <a:lnTo>
                    <a:pt x="759" y="75"/>
                  </a:lnTo>
                  <a:lnTo>
                    <a:pt x="757" y="71"/>
                  </a:lnTo>
                  <a:lnTo>
                    <a:pt x="753" y="68"/>
                  </a:lnTo>
                  <a:lnTo>
                    <a:pt x="750" y="71"/>
                  </a:lnTo>
                  <a:lnTo>
                    <a:pt x="748" y="75"/>
                  </a:lnTo>
                  <a:lnTo>
                    <a:pt x="742" y="81"/>
                  </a:lnTo>
                  <a:lnTo>
                    <a:pt x="738" y="80"/>
                  </a:lnTo>
                  <a:lnTo>
                    <a:pt x="733" y="71"/>
                  </a:lnTo>
                  <a:lnTo>
                    <a:pt x="726" y="54"/>
                  </a:lnTo>
                  <a:lnTo>
                    <a:pt x="728" y="41"/>
                  </a:lnTo>
                  <a:lnTo>
                    <a:pt x="740" y="42"/>
                  </a:lnTo>
                  <a:lnTo>
                    <a:pt x="750" y="46"/>
                  </a:lnTo>
                  <a:lnTo>
                    <a:pt x="759" y="47"/>
                  </a:lnTo>
                  <a:lnTo>
                    <a:pt x="767" y="47"/>
                  </a:lnTo>
                  <a:lnTo>
                    <a:pt x="777" y="41"/>
                  </a:lnTo>
                  <a:lnTo>
                    <a:pt x="777" y="46"/>
                  </a:lnTo>
                  <a:lnTo>
                    <a:pt x="774" y="49"/>
                  </a:lnTo>
                  <a:lnTo>
                    <a:pt x="772" y="49"/>
                  </a:lnTo>
                  <a:lnTo>
                    <a:pt x="769" y="52"/>
                  </a:lnTo>
                  <a:lnTo>
                    <a:pt x="769" y="54"/>
                  </a:lnTo>
                  <a:lnTo>
                    <a:pt x="770" y="58"/>
                  </a:lnTo>
                  <a:lnTo>
                    <a:pt x="776" y="58"/>
                  </a:lnTo>
                  <a:lnTo>
                    <a:pt x="777" y="56"/>
                  </a:lnTo>
                  <a:lnTo>
                    <a:pt x="781" y="54"/>
                  </a:lnTo>
                  <a:lnTo>
                    <a:pt x="782" y="51"/>
                  </a:lnTo>
                  <a:lnTo>
                    <a:pt x="786" y="49"/>
                  </a:lnTo>
                  <a:lnTo>
                    <a:pt x="787" y="49"/>
                  </a:lnTo>
                  <a:lnTo>
                    <a:pt x="787" y="52"/>
                  </a:lnTo>
                  <a:lnTo>
                    <a:pt x="794" y="59"/>
                  </a:lnTo>
                  <a:lnTo>
                    <a:pt x="798" y="59"/>
                  </a:lnTo>
                  <a:lnTo>
                    <a:pt x="811" y="56"/>
                  </a:lnTo>
                  <a:lnTo>
                    <a:pt x="820" y="47"/>
                  </a:lnTo>
                  <a:lnTo>
                    <a:pt x="830" y="39"/>
                  </a:lnTo>
                  <a:lnTo>
                    <a:pt x="838" y="30"/>
                  </a:lnTo>
                  <a:lnTo>
                    <a:pt x="837" y="39"/>
                  </a:lnTo>
                  <a:lnTo>
                    <a:pt x="838" y="42"/>
                  </a:lnTo>
                  <a:lnTo>
                    <a:pt x="847" y="52"/>
                  </a:lnTo>
                  <a:lnTo>
                    <a:pt x="848" y="59"/>
                  </a:lnTo>
                  <a:lnTo>
                    <a:pt x="852" y="61"/>
                  </a:lnTo>
                  <a:lnTo>
                    <a:pt x="855" y="61"/>
                  </a:lnTo>
                  <a:lnTo>
                    <a:pt x="855" y="59"/>
                  </a:lnTo>
                  <a:lnTo>
                    <a:pt x="857" y="58"/>
                  </a:lnTo>
                  <a:lnTo>
                    <a:pt x="857" y="56"/>
                  </a:lnTo>
                  <a:lnTo>
                    <a:pt x="859" y="52"/>
                  </a:lnTo>
                  <a:lnTo>
                    <a:pt x="859" y="51"/>
                  </a:lnTo>
                  <a:lnTo>
                    <a:pt x="860" y="49"/>
                  </a:lnTo>
                  <a:lnTo>
                    <a:pt x="860" y="47"/>
                  </a:lnTo>
                  <a:lnTo>
                    <a:pt x="864" y="47"/>
                  </a:lnTo>
                  <a:lnTo>
                    <a:pt x="867" y="49"/>
                  </a:lnTo>
                  <a:lnTo>
                    <a:pt x="867" y="69"/>
                  </a:lnTo>
                  <a:lnTo>
                    <a:pt x="881" y="69"/>
                  </a:lnTo>
                  <a:lnTo>
                    <a:pt x="891" y="64"/>
                  </a:lnTo>
                  <a:lnTo>
                    <a:pt x="896" y="56"/>
                  </a:lnTo>
                  <a:lnTo>
                    <a:pt x="898" y="42"/>
                  </a:lnTo>
                  <a:lnTo>
                    <a:pt x="898" y="30"/>
                  </a:lnTo>
                  <a:lnTo>
                    <a:pt x="906" y="36"/>
                  </a:lnTo>
                  <a:lnTo>
                    <a:pt x="920" y="39"/>
                  </a:lnTo>
                  <a:lnTo>
                    <a:pt x="933" y="41"/>
                  </a:lnTo>
                  <a:lnTo>
                    <a:pt x="945" y="37"/>
                  </a:lnTo>
                  <a:lnTo>
                    <a:pt x="952" y="30"/>
                  </a:lnTo>
                  <a:lnTo>
                    <a:pt x="960" y="36"/>
                  </a:lnTo>
                  <a:lnTo>
                    <a:pt x="972" y="36"/>
                  </a:lnTo>
                  <a:lnTo>
                    <a:pt x="984" y="34"/>
                  </a:lnTo>
                  <a:lnTo>
                    <a:pt x="998" y="30"/>
                  </a:lnTo>
                  <a:lnTo>
                    <a:pt x="1010" y="29"/>
                  </a:lnTo>
                  <a:lnTo>
                    <a:pt x="1022" y="32"/>
                  </a:lnTo>
                  <a:lnTo>
                    <a:pt x="1032" y="41"/>
                  </a:lnTo>
                  <a:lnTo>
                    <a:pt x="1037" y="37"/>
                  </a:lnTo>
                  <a:lnTo>
                    <a:pt x="1035" y="34"/>
                  </a:lnTo>
                  <a:lnTo>
                    <a:pt x="1032" y="29"/>
                  </a:lnTo>
                  <a:lnTo>
                    <a:pt x="1027" y="24"/>
                  </a:lnTo>
                  <a:lnTo>
                    <a:pt x="1025" y="19"/>
                  </a:lnTo>
                  <a:lnTo>
                    <a:pt x="1027" y="10"/>
                  </a:lnTo>
                  <a:lnTo>
                    <a:pt x="1033" y="12"/>
                  </a:lnTo>
                  <a:lnTo>
                    <a:pt x="1039" y="15"/>
                  </a:lnTo>
                  <a:lnTo>
                    <a:pt x="1042" y="19"/>
                  </a:lnTo>
                  <a:lnTo>
                    <a:pt x="1047" y="22"/>
                  </a:lnTo>
                  <a:lnTo>
                    <a:pt x="1057" y="20"/>
                  </a:lnTo>
                  <a:lnTo>
                    <a:pt x="1052" y="37"/>
                  </a:lnTo>
                  <a:lnTo>
                    <a:pt x="1050" y="51"/>
                  </a:lnTo>
                  <a:lnTo>
                    <a:pt x="1052" y="63"/>
                  </a:lnTo>
                  <a:lnTo>
                    <a:pt x="1057" y="80"/>
                  </a:lnTo>
                  <a:lnTo>
                    <a:pt x="1052" y="80"/>
                  </a:lnTo>
                  <a:lnTo>
                    <a:pt x="1049" y="78"/>
                  </a:lnTo>
                  <a:lnTo>
                    <a:pt x="1042" y="71"/>
                  </a:lnTo>
                  <a:lnTo>
                    <a:pt x="1039" y="64"/>
                  </a:lnTo>
                  <a:lnTo>
                    <a:pt x="1035" y="61"/>
                  </a:lnTo>
                  <a:lnTo>
                    <a:pt x="1032" y="59"/>
                  </a:lnTo>
                  <a:lnTo>
                    <a:pt x="1027" y="66"/>
                  </a:lnTo>
                  <a:lnTo>
                    <a:pt x="1027" y="73"/>
                  </a:lnTo>
                  <a:lnTo>
                    <a:pt x="1030" y="78"/>
                  </a:lnTo>
                  <a:lnTo>
                    <a:pt x="1035" y="83"/>
                  </a:lnTo>
                  <a:lnTo>
                    <a:pt x="1039" y="92"/>
                  </a:lnTo>
                  <a:lnTo>
                    <a:pt x="1037" y="100"/>
                  </a:lnTo>
                  <a:lnTo>
                    <a:pt x="1052" y="100"/>
                  </a:lnTo>
                  <a:lnTo>
                    <a:pt x="1057" y="92"/>
                  </a:lnTo>
                  <a:lnTo>
                    <a:pt x="1061" y="81"/>
                  </a:lnTo>
                  <a:lnTo>
                    <a:pt x="1064" y="73"/>
                  </a:lnTo>
                  <a:lnTo>
                    <a:pt x="1069" y="64"/>
                  </a:lnTo>
                  <a:lnTo>
                    <a:pt x="1078" y="59"/>
                  </a:lnTo>
                  <a:lnTo>
                    <a:pt x="1076" y="52"/>
                  </a:lnTo>
                  <a:lnTo>
                    <a:pt x="1067" y="42"/>
                  </a:lnTo>
                  <a:lnTo>
                    <a:pt x="1066" y="39"/>
                  </a:lnTo>
                  <a:lnTo>
                    <a:pt x="1067" y="30"/>
                  </a:lnTo>
                  <a:lnTo>
                    <a:pt x="1072" y="34"/>
                  </a:lnTo>
                  <a:lnTo>
                    <a:pt x="1078" y="36"/>
                  </a:lnTo>
                  <a:lnTo>
                    <a:pt x="1079" y="37"/>
                  </a:lnTo>
                  <a:lnTo>
                    <a:pt x="1081" y="37"/>
                  </a:lnTo>
                  <a:lnTo>
                    <a:pt x="1081" y="34"/>
                  </a:lnTo>
                  <a:lnTo>
                    <a:pt x="1083" y="30"/>
                  </a:lnTo>
                  <a:lnTo>
                    <a:pt x="1083" y="27"/>
                  </a:lnTo>
                  <a:lnTo>
                    <a:pt x="1084" y="24"/>
                  </a:lnTo>
                  <a:lnTo>
                    <a:pt x="1088" y="20"/>
                  </a:lnTo>
                  <a:lnTo>
                    <a:pt x="1093" y="17"/>
                  </a:lnTo>
                  <a:lnTo>
                    <a:pt x="1110" y="13"/>
                  </a:lnTo>
                  <a:lnTo>
                    <a:pt x="1115" y="13"/>
                  </a:lnTo>
                  <a:lnTo>
                    <a:pt x="1117" y="10"/>
                  </a:lnTo>
                  <a:lnTo>
                    <a:pt x="1117" y="41"/>
                  </a:lnTo>
                  <a:lnTo>
                    <a:pt x="1123" y="41"/>
                  </a:lnTo>
                  <a:lnTo>
                    <a:pt x="1127" y="37"/>
                  </a:lnTo>
                  <a:lnTo>
                    <a:pt x="1127" y="10"/>
                  </a:lnTo>
                  <a:lnTo>
                    <a:pt x="1137" y="15"/>
                  </a:lnTo>
                  <a:lnTo>
                    <a:pt x="1142" y="17"/>
                  </a:lnTo>
                  <a:lnTo>
                    <a:pt x="1147" y="15"/>
                  </a:lnTo>
                  <a:lnTo>
                    <a:pt x="1157" y="10"/>
                  </a:lnTo>
                  <a:lnTo>
                    <a:pt x="1157" y="41"/>
                  </a:lnTo>
                  <a:lnTo>
                    <a:pt x="1168" y="34"/>
                  </a:lnTo>
                  <a:lnTo>
                    <a:pt x="1174" y="34"/>
                  </a:lnTo>
                  <a:lnTo>
                    <a:pt x="1176" y="36"/>
                  </a:lnTo>
                  <a:lnTo>
                    <a:pt x="1179" y="42"/>
                  </a:lnTo>
                  <a:lnTo>
                    <a:pt x="1181" y="49"/>
                  </a:lnTo>
                  <a:lnTo>
                    <a:pt x="1188" y="42"/>
                  </a:lnTo>
                  <a:lnTo>
                    <a:pt x="1188" y="39"/>
                  </a:lnTo>
                  <a:lnTo>
                    <a:pt x="1183" y="32"/>
                  </a:lnTo>
                  <a:lnTo>
                    <a:pt x="1178" y="27"/>
                  </a:lnTo>
                  <a:lnTo>
                    <a:pt x="1176" y="20"/>
                  </a:lnTo>
                  <a:lnTo>
                    <a:pt x="1183" y="20"/>
                  </a:lnTo>
                  <a:lnTo>
                    <a:pt x="1186" y="17"/>
                  </a:lnTo>
                  <a:lnTo>
                    <a:pt x="1186" y="15"/>
                  </a:lnTo>
                  <a:lnTo>
                    <a:pt x="1188" y="12"/>
                  </a:lnTo>
                  <a:lnTo>
                    <a:pt x="1188" y="10"/>
                  </a:lnTo>
                  <a:lnTo>
                    <a:pt x="1190" y="8"/>
                  </a:lnTo>
                  <a:lnTo>
                    <a:pt x="1193" y="8"/>
                  </a:lnTo>
                  <a:lnTo>
                    <a:pt x="1196" y="10"/>
                  </a:lnTo>
                  <a:lnTo>
                    <a:pt x="1196" y="24"/>
                  </a:lnTo>
                  <a:lnTo>
                    <a:pt x="1198" y="27"/>
                  </a:lnTo>
                  <a:lnTo>
                    <a:pt x="1201" y="30"/>
                  </a:lnTo>
                  <a:lnTo>
                    <a:pt x="1205" y="24"/>
                  </a:lnTo>
                  <a:lnTo>
                    <a:pt x="1208" y="15"/>
                  </a:lnTo>
                  <a:lnTo>
                    <a:pt x="1212" y="8"/>
                  </a:lnTo>
                  <a:lnTo>
                    <a:pt x="1218" y="2"/>
                  </a:lnTo>
                  <a:lnTo>
                    <a:pt x="1227" y="0"/>
                  </a:lnTo>
                  <a:close/>
                </a:path>
              </a:pathLst>
            </a:custGeom>
            <a:solidFill>
              <a:srgbClr val="CC00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0" name="Freeform 66"/>
            <p:cNvSpPr>
              <a:spLocks/>
            </p:cNvSpPr>
            <p:nvPr/>
          </p:nvSpPr>
          <p:spPr bwMode="auto">
            <a:xfrm>
              <a:off x="3359" y="2142"/>
              <a:ext cx="12" cy="18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9" y="12"/>
                </a:cxn>
                <a:cxn ang="0">
                  <a:pos x="16" y="20"/>
                </a:cxn>
                <a:cxn ang="0">
                  <a:pos x="9" y="26"/>
                </a:cxn>
                <a:cxn ang="0">
                  <a:pos x="0" y="31"/>
                </a:cxn>
                <a:cxn ang="0">
                  <a:pos x="6" y="22"/>
                </a:cxn>
                <a:cxn ang="0">
                  <a:pos x="7" y="12"/>
                </a:cxn>
                <a:cxn ang="0">
                  <a:pos x="12" y="5"/>
                </a:cxn>
                <a:cxn ang="0">
                  <a:pos x="19" y="0"/>
                </a:cxn>
              </a:cxnLst>
              <a:rect l="0" t="0" r="r" b="b"/>
              <a:pathLst>
                <a:path w="19" h="31">
                  <a:moveTo>
                    <a:pt x="19" y="0"/>
                  </a:moveTo>
                  <a:lnTo>
                    <a:pt x="19" y="12"/>
                  </a:lnTo>
                  <a:lnTo>
                    <a:pt x="16" y="20"/>
                  </a:lnTo>
                  <a:lnTo>
                    <a:pt x="9" y="26"/>
                  </a:lnTo>
                  <a:lnTo>
                    <a:pt x="0" y="31"/>
                  </a:lnTo>
                  <a:lnTo>
                    <a:pt x="6" y="22"/>
                  </a:lnTo>
                  <a:lnTo>
                    <a:pt x="7" y="12"/>
                  </a:lnTo>
                  <a:lnTo>
                    <a:pt x="12" y="5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CC00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1" name="Freeform 67"/>
            <p:cNvSpPr>
              <a:spLocks/>
            </p:cNvSpPr>
            <p:nvPr/>
          </p:nvSpPr>
          <p:spPr bwMode="auto">
            <a:xfrm>
              <a:off x="3341" y="2178"/>
              <a:ext cx="24" cy="31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36" y="6"/>
                </a:cxn>
                <a:cxn ang="0">
                  <a:pos x="44" y="8"/>
                </a:cxn>
                <a:cxn ang="0">
                  <a:pos x="49" y="13"/>
                </a:cxn>
                <a:cxn ang="0">
                  <a:pos x="53" y="20"/>
                </a:cxn>
                <a:cxn ang="0">
                  <a:pos x="36" y="20"/>
                </a:cxn>
                <a:cxn ang="0">
                  <a:pos x="32" y="18"/>
                </a:cxn>
                <a:cxn ang="0">
                  <a:pos x="32" y="17"/>
                </a:cxn>
                <a:cxn ang="0">
                  <a:pos x="31" y="15"/>
                </a:cxn>
                <a:cxn ang="0">
                  <a:pos x="32" y="10"/>
                </a:cxn>
                <a:cxn ang="0">
                  <a:pos x="22" y="10"/>
                </a:cxn>
                <a:cxn ang="0">
                  <a:pos x="22" y="59"/>
                </a:cxn>
                <a:cxn ang="0">
                  <a:pos x="2" y="59"/>
                </a:cxn>
                <a:cxn ang="0">
                  <a:pos x="0" y="42"/>
                </a:cxn>
                <a:cxn ang="0">
                  <a:pos x="3" y="29"/>
                </a:cxn>
                <a:cxn ang="0">
                  <a:pos x="9" y="18"/>
                </a:cxn>
                <a:cxn ang="0">
                  <a:pos x="15" y="10"/>
                </a:cxn>
                <a:cxn ang="0">
                  <a:pos x="22" y="0"/>
                </a:cxn>
              </a:cxnLst>
              <a:rect l="0" t="0" r="r" b="b"/>
              <a:pathLst>
                <a:path w="53" h="59">
                  <a:moveTo>
                    <a:pt x="22" y="0"/>
                  </a:moveTo>
                  <a:lnTo>
                    <a:pt x="36" y="6"/>
                  </a:lnTo>
                  <a:lnTo>
                    <a:pt x="44" y="8"/>
                  </a:lnTo>
                  <a:lnTo>
                    <a:pt x="49" y="13"/>
                  </a:lnTo>
                  <a:lnTo>
                    <a:pt x="53" y="20"/>
                  </a:lnTo>
                  <a:lnTo>
                    <a:pt x="36" y="20"/>
                  </a:lnTo>
                  <a:lnTo>
                    <a:pt x="32" y="18"/>
                  </a:lnTo>
                  <a:lnTo>
                    <a:pt x="32" y="17"/>
                  </a:lnTo>
                  <a:lnTo>
                    <a:pt x="31" y="15"/>
                  </a:lnTo>
                  <a:lnTo>
                    <a:pt x="32" y="10"/>
                  </a:lnTo>
                  <a:lnTo>
                    <a:pt x="22" y="10"/>
                  </a:lnTo>
                  <a:lnTo>
                    <a:pt x="22" y="59"/>
                  </a:lnTo>
                  <a:lnTo>
                    <a:pt x="2" y="59"/>
                  </a:lnTo>
                  <a:lnTo>
                    <a:pt x="0" y="42"/>
                  </a:lnTo>
                  <a:lnTo>
                    <a:pt x="3" y="29"/>
                  </a:lnTo>
                  <a:lnTo>
                    <a:pt x="9" y="18"/>
                  </a:lnTo>
                  <a:lnTo>
                    <a:pt x="15" y="1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CC00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2" name="Freeform 68"/>
            <p:cNvSpPr>
              <a:spLocks noEditPoints="1"/>
            </p:cNvSpPr>
            <p:nvPr/>
          </p:nvSpPr>
          <p:spPr bwMode="auto">
            <a:xfrm>
              <a:off x="1578" y="2325"/>
              <a:ext cx="451" cy="531"/>
            </a:xfrm>
            <a:custGeom>
              <a:avLst/>
              <a:gdLst/>
              <a:ahLst/>
              <a:cxnLst>
                <a:cxn ang="0">
                  <a:pos x="217" y="963"/>
                </a:cxn>
                <a:cxn ang="0">
                  <a:pos x="98" y="779"/>
                </a:cxn>
                <a:cxn ang="0">
                  <a:pos x="329" y="710"/>
                </a:cxn>
                <a:cxn ang="0">
                  <a:pos x="178" y="659"/>
                </a:cxn>
                <a:cxn ang="0">
                  <a:pos x="871" y="560"/>
                </a:cxn>
                <a:cxn ang="0">
                  <a:pos x="738" y="557"/>
                </a:cxn>
                <a:cxn ang="0">
                  <a:pos x="608" y="499"/>
                </a:cxn>
                <a:cxn ang="0">
                  <a:pos x="448" y="391"/>
                </a:cxn>
                <a:cxn ang="0">
                  <a:pos x="548" y="211"/>
                </a:cxn>
                <a:cxn ang="0">
                  <a:pos x="513" y="340"/>
                </a:cxn>
                <a:cxn ang="0">
                  <a:pos x="507" y="360"/>
                </a:cxn>
                <a:cxn ang="0">
                  <a:pos x="479" y="404"/>
                </a:cxn>
                <a:cxn ang="0">
                  <a:pos x="455" y="510"/>
                </a:cxn>
                <a:cxn ang="0">
                  <a:pos x="479" y="540"/>
                </a:cxn>
                <a:cxn ang="0">
                  <a:pos x="523" y="510"/>
                </a:cxn>
                <a:cxn ang="0">
                  <a:pos x="586" y="515"/>
                </a:cxn>
                <a:cxn ang="0">
                  <a:pos x="614" y="416"/>
                </a:cxn>
                <a:cxn ang="0">
                  <a:pos x="582" y="219"/>
                </a:cxn>
                <a:cxn ang="0">
                  <a:pos x="507" y="151"/>
                </a:cxn>
                <a:cxn ang="0">
                  <a:pos x="709" y="65"/>
                </a:cxn>
                <a:cxn ang="0">
                  <a:pos x="698" y="162"/>
                </a:cxn>
                <a:cxn ang="0">
                  <a:pos x="687" y="221"/>
                </a:cxn>
                <a:cxn ang="0">
                  <a:pos x="726" y="335"/>
                </a:cxn>
                <a:cxn ang="0">
                  <a:pos x="742" y="489"/>
                </a:cxn>
                <a:cxn ang="0">
                  <a:pos x="798" y="499"/>
                </a:cxn>
                <a:cxn ang="0">
                  <a:pos x="857" y="511"/>
                </a:cxn>
                <a:cxn ang="0">
                  <a:pos x="896" y="530"/>
                </a:cxn>
                <a:cxn ang="0">
                  <a:pos x="847" y="589"/>
                </a:cxn>
                <a:cxn ang="0">
                  <a:pos x="826" y="566"/>
                </a:cxn>
                <a:cxn ang="0">
                  <a:pos x="810" y="557"/>
                </a:cxn>
                <a:cxn ang="0">
                  <a:pos x="762" y="569"/>
                </a:cxn>
                <a:cxn ang="0">
                  <a:pos x="747" y="610"/>
                </a:cxn>
                <a:cxn ang="0">
                  <a:pos x="760" y="683"/>
                </a:cxn>
                <a:cxn ang="0">
                  <a:pos x="764" y="785"/>
                </a:cxn>
                <a:cxn ang="0">
                  <a:pos x="762" y="841"/>
                </a:cxn>
                <a:cxn ang="0">
                  <a:pos x="657" y="859"/>
                </a:cxn>
                <a:cxn ang="0">
                  <a:pos x="638" y="829"/>
                </a:cxn>
                <a:cxn ang="0">
                  <a:pos x="623" y="779"/>
                </a:cxn>
                <a:cxn ang="0">
                  <a:pos x="608" y="695"/>
                </a:cxn>
                <a:cxn ang="0">
                  <a:pos x="558" y="620"/>
                </a:cxn>
                <a:cxn ang="0">
                  <a:pos x="484" y="630"/>
                </a:cxn>
                <a:cxn ang="0">
                  <a:pos x="348" y="706"/>
                </a:cxn>
                <a:cxn ang="0">
                  <a:pos x="328" y="732"/>
                </a:cxn>
                <a:cxn ang="0">
                  <a:pos x="268" y="873"/>
                </a:cxn>
                <a:cxn ang="0">
                  <a:pos x="239" y="905"/>
                </a:cxn>
                <a:cxn ang="0">
                  <a:pos x="221" y="990"/>
                </a:cxn>
                <a:cxn ang="0">
                  <a:pos x="175" y="1048"/>
                </a:cxn>
                <a:cxn ang="0">
                  <a:pos x="121" y="1031"/>
                </a:cxn>
                <a:cxn ang="0">
                  <a:pos x="95" y="1032"/>
                </a:cxn>
                <a:cxn ang="0">
                  <a:pos x="59" y="1000"/>
                </a:cxn>
                <a:cxn ang="0">
                  <a:pos x="12" y="939"/>
                </a:cxn>
                <a:cxn ang="0">
                  <a:pos x="49" y="880"/>
                </a:cxn>
                <a:cxn ang="0">
                  <a:pos x="59" y="805"/>
                </a:cxn>
                <a:cxn ang="0">
                  <a:pos x="80" y="749"/>
                </a:cxn>
                <a:cxn ang="0">
                  <a:pos x="107" y="710"/>
                </a:cxn>
                <a:cxn ang="0">
                  <a:pos x="114" y="689"/>
                </a:cxn>
                <a:cxn ang="0">
                  <a:pos x="173" y="640"/>
                </a:cxn>
                <a:cxn ang="0">
                  <a:pos x="209" y="569"/>
                </a:cxn>
                <a:cxn ang="0">
                  <a:pos x="307" y="442"/>
                </a:cxn>
                <a:cxn ang="0">
                  <a:pos x="353" y="367"/>
                </a:cxn>
                <a:cxn ang="0">
                  <a:pos x="440" y="182"/>
                </a:cxn>
                <a:cxn ang="0">
                  <a:pos x="467" y="107"/>
                </a:cxn>
                <a:cxn ang="0">
                  <a:pos x="623" y="19"/>
                </a:cxn>
              </a:cxnLst>
              <a:rect l="0" t="0" r="r" b="b"/>
              <a:pathLst>
                <a:path w="908" h="1068">
                  <a:moveTo>
                    <a:pt x="188" y="998"/>
                  </a:moveTo>
                  <a:lnTo>
                    <a:pt x="188" y="1009"/>
                  </a:lnTo>
                  <a:lnTo>
                    <a:pt x="199" y="1009"/>
                  </a:lnTo>
                  <a:lnTo>
                    <a:pt x="199" y="998"/>
                  </a:lnTo>
                  <a:lnTo>
                    <a:pt x="188" y="998"/>
                  </a:lnTo>
                  <a:close/>
                  <a:moveTo>
                    <a:pt x="209" y="959"/>
                  </a:moveTo>
                  <a:lnTo>
                    <a:pt x="207" y="966"/>
                  </a:lnTo>
                  <a:lnTo>
                    <a:pt x="200" y="973"/>
                  </a:lnTo>
                  <a:lnTo>
                    <a:pt x="197" y="978"/>
                  </a:lnTo>
                  <a:lnTo>
                    <a:pt x="199" y="988"/>
                  </a:lnTo>
                  <a:lnTo>
                    <a:pt x="205" y="987"/>
                  </a:lnTo>
                  <a:lnTo>
                    <a:pt x="212" y="981"/>
                  </a:lnTo>
                  <a:lnTo>
                    <a:pt x="217" y="975"/>
                  </a:lnTo>
                  <a:lnTo>
                    <a:pt x="219" y="968"/>
                  </a:lnTo>
                  <a:lnTo>
                    <a:pt x="217" y="963"/>
                  </a:lnTo>
                  <a:lnTo>
                    <a:pt x="209" y="959"/>
                  </a:lnTo>
                  <a:close/>
                  <a:moveTo>
                    <a:pt x="29" y="929"/>
                  </a:moveTo>
                  <a:lnTo>
                    <a:pt x="31" y="942"/>
                  </a:lnTo>
                  <a:lnTo>
                    <a:pt x="36" y="953"/>
                  </a:lnTo>
                  <a:lnTo>
                    <a:pt x="46" y="958"/>
                  </a:lnTo>
                  <a:lnTo>
                    <a:pt x="59" y="959"/>
                  </a:lnTo>
                  <a:lnTo>
                    <a:pt x="53" y="946"/>
                  </a:lnTo>
                  <a:lnTo>
                    <a:pt x="42" y="936"/>
                  </a:lnTo>
                  <a:lnTo>
                    <a:pt x="29" y="929"/>
                  </a:lnTo>
                  <a:close/>
                  <a:moveTo>
                    <a:pt x="638" y="790"/>
                  </a:moveTo>
                  <a:lnTo>
                    <a:pt x="638" y="800"/>
                  </a:lnTo>
                  <a:lnTo>
                    <a:pt x="648" y="800"/>
                  </a:lnTo>
                  <a:lnTo>
                    <a:pt x="648" y="790"/>
                  </a:lnTo>
                  <a:lnTo>
                    <a:pt x="638" y="790"/>
                  </a:lnTo>
                  <a:close/>
                  <a:moveTo>
                    <a:pt x="98" y="779"/>
                  </a:moveTo>
                  <a:lnTo>
                    <a:pt x="98" y="790"/>
                  </a:lnTo>
                  <a:lnTo>
                    <a:pt x="115" y="790"/>
                  </a:lnTo>
                  <a:lnTo>
                    <a:pt x="119" y="788"/>
                  </a:lnTo>
                  <a:lnTo>
                    <a:pt x="119" y="786"/>
                  </a:lnTo>
                  <a:lnTo>
                    <a:pt x="121" y="785"/>
                  </a:lnTo>
                  <a:lnTo>
                    <a:pt x="119" y="779"/>
                  </a:lnTo>
                  <a:lnTo>
                    <a:pt x="98" y="779"/>
                  </a:lnTo>
                  <a:close/>
                  <a:moveTo>
                    <a:pt x="299" y="749"/>
                  </a:moveTo>
                  <a:lnTo>
                    <a:pt x="299" y="769"/>
                  </a:lnTo>
                  <a:lnTo>
                    <a:pt x="309" y="769"/>
                  </a:lnTo>
                  <a:lnTo>
                    <a:pt x="309" y="749"/>
                  </a:lnTo>
                  <a:lnTo>
                    <a:pt x="299" y="749"/>
                  </a:lnTo>
                  <a:close/>
                  <a:moveTo>
                    <a:pt x="319" y="700"/>
                  </a:moveTo>
                  <a:lnTo>
                    <a:pt x="319" y="710"/>
                  </a:lnTo>
                  <a:lnTo>
                    <a:pt x="329" y="710"/>
                  </a:lnTo>
                  <a:lnTo>
                    <a:pt x="329" y="700"/>
                  </a:lnTo>
                  <a:lnTo>
                    <a:pt x="319" y="700"/>
                  </a:lnTo>
                  <a:close/>
                  <a:moveTo>
                    <a:pt x="338" y="679"/>
                  </a:moveTo>
                  <a:lnTo>
                    <a:pt x="338" y="689"/>
                  </a:lnTo>
                  <a:lnTo>
                    <a:pt x="348" y="689"/>
                  </a:lnTo>
                  <a:lnTo>
                    <a:pt x="348" y="679"/>
                  </a:lnTo>
                  <a:lnTo>
                    <a:pt x="338" y="679"/>
                  </a:lnTo>
                  <a:close/>
                  <a:moveTo>
                    <a:pt x="738" y="669"/>
                  </a:moveTo>
                  <a:lnTo>
                    <a:pt x="738" y="689"/>
                  </a:lnTo>
                  <a:lnTo>
                    <a:pt x="747" y="689"/>
                  </a:lnTo>
                  <a:lnTo>
                    <a:pt x="747" y="669"/>
                  </a:lnTo>
                  <a:lnTo>
                    <a:pt x="738" y="669"/>
                  </a:lnTo>
                  <a:close/>
                  <a:moveTo>
                    <a:pt x="170" y="649"/>
                  </a:moveTo>
                  <a:lnTo>
                    <a:pt x="170" y="659"/>
                  </a:lnTo>
                  <a:lnTo>
                    <a:pt x="178" y="659"/>
                  </a:lnTo>
                  <a:lnTo>
                    <a:pt x="178" y="649"/>
                  </a:lnTo>
                  <a:lnTo>
                    <a:pt x="170" y="649"/>
                  </a:lnTo>
                  <a:close/>
                  <a:moveTo>
                    <a:pt x="538" y="599"/>
                  </a:moveTo>
                  <a:lnTo>
                    <a:pt x="538" y="620"/>
                  </a:lnTo>
                  <a:lnTo>
                    <a:pt x="548" y="620"/>
                  </a:lnTo>
                  <a:lnTo>
                    <a:pt x="548" y="599"/>
                  </a:lnTo>
                  <a:lnTo>
                    <a:pt x="538" y="599"/>
                  </a:lnTo>
                  <a:close/>
                  <a:moveTo>
                    <a:pt x="239" y="569"/>
                  </a:moveTo>
                  <a:lnTo>
                    <a:pt x="239" y="589"/>
                  </a:lnTo>
                  <a:lnTo>
                    <a:pt x="250" y="589"/>
                  </a:lnTo>
                  <a:lnTo>
                    <a:pt x="250" y="569"/>
                  </a:lnTo>
                  <a:lnTo>
                    <a:pt x="239" y="569"/>
                  </a:lnTo>
                  <a:close/>
                  <a:moveTo>
                    <a:pt x="857" y="550"/>
                  </a:moveTo>
                  <a:lnTo>
                    <a:pt x="857" y="560"/>
                  </a:lnTo>
                  <a:lnTo>
                    <a:pt x="871" y="560"/>
                  </a:lnTo>
                  <a:lnTo>
                    <a:pt x="874" y="559"/>
                  </a:lnTo>
                  <a:lnTo>
                    <a:pt x="876" y="559"/>
                  </a:lnTo>
                  <a:lnTo>
                    <a:pt x="877" y="557"/>
                  </a:lnTo>
                  <a:lnTo>
                    <a:pt x="879" y="554"/>
                  </a:lnTo>
                  <a:lnTo>
                    <a:pt x="877" y="550"/>
                  </a:lnTo>
                  <a:lnTo>
                    <a:pt x="857" y="550"/>
                  </a:lnTo>
                  <a:close/>
                  <a:moveTo>
                    <a:pt x="818" y="540"/>
                  </a:moveTo>
                  <a:lnTo>
                    <a:pt x="818" y="550"/>
                  </a:lnTo>
                  <a:lnTo>
                    <a:pt x="828" y="550"/>
                  </a:lnTo>
                  <a:lnTo>
                    <a:pt x="828" y="540"/>
                  </a:lnTo>
                  <a:lnTo>
                    <a:pt x="818" y="540"/>
                  </a:lnTo>
                  <a:close/>
                  <a:moveTo>
                    <a:pt x="738" y="540"/>
                  </a:moveTo>
                  <a:lnTo>
                    <a:pt x="737" y="547"/>
                  </a:lnTo>
                  <a:lnTo>
                    <a:pt x="737" y="552"/>
                  </a:lnTo>
                  <a:lnTo>
                    <a:pt x="738" y="557"/>
                  </a:lnTo>
                  <a:lnTo>
                    <a:pt x="745" y="560"/>
                  </a:lnTo>
                  <a:lnTo>
                    <a:pt x="757" y="560"/>
                  </a:lnTo>
                  <a:lnTo>
                    <a:pt x="757" y="540"/>
                  </a:lnTo>
                  <a:lnTo>
                    <a:pt x="738" y="540"/>
                  </a:lnTo>
                  <a:close/>
                  <a:moveTo>
                    <a:pt x="837" y="520"/>
                  </a:moveTo>
                  <a:lnTo>
                    <a:pt x="837" y="530"/>
                  </a:lnTo>
                  <a:lnTo>
                    <a:pt x="847" y="530"/>
                  </a:lnTo>
                  <a:lnTo>
                    <a:pt x="847" y="520"/>
                  </a:lnTo>
                  <a:lnTo>
                    <a:pt x="837" y="520"/>
                  </a:lnTo>
                  <a:close/>
                  <a:moveTo>
                    <a:pt x="738" y="510"/>
                  </a:moveTo>
                  <a:lnTo>
                    <a:pt x="738" y="520"/>
                  </a:lnTo>
                  <a:lnTo>
                    <a:pt x="747" y="520"/>
                  </a:lnTo>
                  <a:lnTo>
                    <a:pt x="747" y="510"/>
                  </a:lnTo>
                  <a:lnTo>
                    <a:pt x="738" y="510"/>
                  </a:lnTo>
                  <a:close/>
                  <a:moveTo>
                    <a:pt x="608" y="499"/>
                  </a:moveTo>
                  <a:lnTo>
                    <a:pt x="608" y="510"/>
                  </a:lnTo>
                  <a:lnTo>
                    <a:pt x="618" y="510"/>
                  </a:lnTo>
                  <a:lnTo>
                    <a:pt x="618" y="499"/>
                  </a:lnTo>
                  <a:lnTo>
                    <a:pt x="608" y="499"/>
                  </a:lnTo>
                  <a:close/>
                  <a:moveTo>
                    <a:pt x="319" y="450"/>
                  </a:moveTo>
                  <a:lnTo>
                    <a:pt x="319" y="460"/>
                  </a:lnTo>
                  <a:lnTo>
                    <a:pt x="329" y="460"/>
                  </a:lnTo>
                  <a:lnTo>
                    <a:pt x="329" y="450"/>
                  </a:lnTo>
                  <a:lnTo>
                    <a:pt x="319" y="450"/>
                  </a:lnTo>
                  <a:close/>
                  <a:moveTo>
                    <a:pt x="718" y="440"/>
                  </a:moveTo>
                  <a:lnTo>
                    <a:pt x="718" y="450"/>
                  </a:lnTo>
                  <a:lnTo>
                    <a:pt x="728" y="450"/>
                  </a:lnTo>
                  <a:lnTo>
                    <a:pt x="728" y="440"/>
                  </a:lnTo>
                  <a:lnTo>
                    <a:pt x="718" y="440"/>
                  </a:lnTo>
                  <a:close/>
                  <a:moveTo>
                    <a:pt x="448" y="391"/>
                  </a:moveTo>
                  <a:lnTo>
                    <a:pt x="448" y="409"/>
                  </a:lnTo>
                  <a:lnTo>
                    <a:pt x="458" y="409"/>
                  </a:lnTo>
                  <a:lnTo>
                    <a:pt x="458" y="391"/>
                  </a:lnTo>
                  <a:lnTo>
                    <a:pt x="448" y="391"/>
                  </a:lnTo>
                  <a:close/>
                  <a:moveTo>
                    <a:pt x="538" y="260"/>
                  </a:moveTo>
                  <a:lnTo>
                    <a:pt x="538" y="270"/>
                  </a:lnTo>
                  <a:lnTo>
                    <a:pt x="548" y="270"/>
                  </a:lnTo>
                  <a:lnTo>
                    <a:pt x="548" y="260"/>
                  </a:lnTo>
                  <a:lnTo>
                    <a:pt x="538" y="260"/>
                  </a:lnTo>
                  <a:close/>
                  <a:moveTo>
                    <a:pt x="548" y="240"/>
                  </a:moveTo>
                  <a:lnTo>
                    <a:pt x="548" y="250"/>
                  </a:lnTo>
                  <a:lnTo>
                    <a:pt x="558" y="250"/>
                  </a:lnTo>
                  <a:lnTo>
                    <a:pt x="558" y="240"/>
                  </a:lnTo>
                  <a:lnTo>
                    <a:pt x="548" y="240"/>
                  </a:lnTo>
                  <a:close/>
                  <a:moveTo>
                    <a:pt x="548" y="211"/>
                  </a:moveTo>
                  <a:lnTo>
                    <a:pt x="552" y="218"/>
                  </a:lnTo>
                  <a:lnTo>
                    <a:pt x="558" y="223"/>
                  </a:lnTo>
                  <a:lnTo>
                    <a:pt x="567" y="224"/>
                  </a:lnTo>
                  <a:lnTo>
                    <a:pt x="574" y="229"/>
                  </a:lnTo>
                  <a:lnTo>
                    <a:pt x="579" y="236"/>
                  </a:lnTo>
                  <a:lnTo>
                    <a:pt x="574" y="255"/>
                  </a:lnTo>
                  <a:lnTo>
                    <a:pt x="562" y="270"/>
                  </a:lnTo>
                  <a:lnTo>
                    <a:pt x="548" y="282"/>
                  </a:lnTo>
                  <a:lnTo>
                    <a:pt x="533" y="291"/>
                  </a:lnTo>
                  <a:lnTo>
                    <a:pt x="518" y="301"/>
                  </a:lnTo>
                  <a:lnTo>
                    <a:pt x="518" y="309"/>
                  </a:lnTo>
                  <a:lnTo>
                    <a:pt x="519" y="319"/>
                  </a:lnTo>
                  <a:lnTo>
                    <a:pt x="519" y="328"/>
                  </a:lnTo>
                  <a:lnTo>
                    <a:pt x="518" y="336"/>
                  </a:lnTo>
                  <a:lnTo>
                    <a:pt x="513" y="340"/>
                  </a:lnTo>
                  <a:lnTo>
                    <a:pt x="511" y="340"/>
                  </a:lnTo>
                  <a:lnTo>
                    <a:pt x="507" y="336"/>
                  </a:lnTo>
                  <a:lnTo>
                    <a:pt x="507" y="328"/>
                  </a:lnTo>
                  <a:lnTo>
                    <a:pt x="509" y="324"/>
                  </a:lnTo>
                  <a:lnTo>
                    <a:pt x="507" y="323"/>
                  </a:lnTo>
                  <a:lnTo>
                    <a:pt x="507" y="319"/>
                  </a:lnTo>
                  <a:lnTo>
                    <a:pt x="506" y="319"/>
                  </a:lnTo>
                  <a:lnTo>
                    <a:pt x="502" y="318"/>
                  </a:lnTo>
                  <a:lnTo>
                    <a:pt x="499" y="319"/>
                  </a:lnTo>
                  <a:lnTo>
                    <a:pt x="497" y="330"/>
                  </a:lnTo>
                  <a:lnTo>
                    <a:pt x="499" y="335"/>
                  </a:lnTo>
                  <a:lnTo>
                    <a:pt x="502" y="340"/>
                  </a:lnTo>
                  <a:lnTo>
                    <a:pt x="507" y="345"/>
                  </a:lnTo>
                  <a:lnTo>
                    <a:pt x="509" y="350"/>
                  </a:lnTo>
                  <a:lnTo>
                    <a:pt x="507" y="360"/>
                  </a:lnTo>
                  <a:lnTo>
                    <a:pt x="492" y="362"/>
                  </a:lnTo>
                  <a:lnTo>
                    <a:pt x="482" y="369"/>
                  </a:lnTo>
                  <a:lnTo>
                    <a:pt x="475" y="379"/>
                  </a:lnTo>
                  <a:lnTo>
                    <a:pt x="468" y="391"/>
                  </a:lnTo>
                  <a:lnTo>
                    <a:pt x="475" y="391"/>
                  </a:lnTo>
                  <a:lnTo>
                    <a:pt x="477" y="389"/>
                  </a:lnTo>
                  <a:lnTo>
                    <a:pt x="477" y="386"/>
                  </a:lnTo>
                  <a:lnTo>
                    <a:pt x="479" y="384"/>
                  </a:lnTo>
                  <a:lnTo>
                    <a:pt x="479" y="382"/>
                  </a:lnTo>
                  <a:lnTo>
                    <a:pt x="482" y="379"/>
                  </a:lnTo>
                  <a:lnTo>
                    <a:pt x="485" y="379"/>
                  </a:lnTo>
                  <a:lnTo>
                    <a:pt x="489" y="380"/>
                  </a:lnTo>
                  <a:lnTo>
                    <a:pt x="489" y="391"/>
                  </a:lnTo>
                  <a:lnTo>
                    <a:pt x="484" y="399"/>
                  </a:lnTo>
                  <a:lnTo>
                    <a:pt x="479" y="404"/>
                  </a:lnTo>
                  <a:lnTo>
                    <a:pt x="468" y="418"/>
                  </a:lnTo>
                  <a:lnTo>
                    <a:pt x="467" y="426"/>
                  </a:lnTo>
                  <a:lnTo>
                    <a:pt x="468" y="440"/>
                  </a:lnTo>
                  <a:lnTo>
                    <a:pt x="448" y="440"/>
                  </a:lnTo>
                  <a:lnTo>
                    <a:pt x="455" y="452"/>
                  </a:lnTo>
                  <a:lnTo>
                    <a:pt x="457" y="464"/>
                  </a:lnTo>
                  <a:lnTo>
                    <a:pt x="451" y="476"/>
                  </a:lnTo>
                  <a:lnTo>
                    <a:pt x="438" y="499"/>
                  </a:lnTo>
                  <a:lnTo>
                    <a:pt x="441" y="499"/>
                  </a:lnTo>
                  <a:lnTo>
                    <a:pt x="445" y="501"/>
                  </a:lnTo>
                  <a:lnTo>
                    <a:pt x="446" y="503"/>
                  </a:lnTo>
                  <a:lnTo>
                    <a:pt x="448" y="503"/>
                  </a:lnTo>
                  <a:lnTo>
                    <a:pt x="448" y="510"/>
                  </a:lnTo>
                  <a:lnTo>
                    <a:pt x="451" y="511"/>
                  </a:lnTo>
                  <a:lnTo>
                    <a:pt x="455" y="510"/>
                  </a:lnTo>
                  <a:lnTo>
                    <a:pt x="460" y="504"/>
                  </a:lnTo>
                  <a:lnTo>
                    <a:pt x="460" y="501"/>
                  </a:lnTo>
                  <a:lnTo>
                    <a:pt x="463" y="498"/>
                  </a:lnTo>
                  <a:lnTo>
                    <a:pt x="467" y="501"/>
                  </a:lnTo>
                  <a:lnTo>
                    <a:pt x="468" y="504"/>
                  </a:lnTo>
                  <a:lnTo>
                    <a:pt x="457" y="516"/>
                  </a:lnTo>
                  <a:lnTo>
                    <a:pt x="457" y="520"/>
                  </a:lnTo>
                  <a:lnTo>
                    <a:pt x="458" y="525"/>
                  </a:lnTo>
                  <a:lnTo>
                    <a:pt x="462" y="526"/>
                  </a:lnTo>
                  <a:lnTo>
                    <a:pt x="463" y="530"/>
                  </a:lnTo>
                  <a:lnTo>
                    <a:pt x="465" y="532"/>
                  </a:lnTo>
                  <a:lnTo>
                    <a:pt x="467" y="535"/>
                  </a:lnTo>
                  <a:lnTo>
                    <a:pt x="470" y="538"/>
                  </a:lnTo>
                  <a:lnTo>
                    <a:pt x="474" y="540"/>
                  </a:lnTo>
                  <a:lnTo>
                    <a:pt x="479" y="540"/>
                  </a:lnTo>
                  <a:lnTo>
                    <a:pt x="482" y="523"/>
                  </a:lnTo>
                  <a:lnTo>
                    <a:pt x="490" y="510"/>
                  </a:lnTo>
                  <a:lnTo>
                    <a:pt x="507" y="489"/>
                  </a:lnTo>
                  <a:lnTo>
                    <a:pt x="509" y="503"/>
                  </a:lnTo>
                  <a:lnTo>
                    <a:pt x="506" y="513"/>
                  </a:lnTo>
                  <a:lnTo>
                    <a:pt x="499" y="530"/>
                  </a:lnTo>
                  <a:lnTo>
                    <a:pt x="507" y="528"/>
                  </a:lnTo>
                  <a:lnTo>
                    <a:pt x="513" y="530"/>
                  </a:lnTo>
                  <a:lnTo>
                    <a:pt x="521" y="538"/>
                  </a:lnTo>
                  <a:lnTo>
                    <a:pt x="528" y="540"/>
                  </a:lnTo>
                  <a:lnTo>
                    <a:pt x="530" y="532"/>
                  </a:lnTo>
                  <a:lnTo>
                    <a:pt x="528" y="525"/>
                  </a:lnTo>
                  <a:lnTo>
                    <a:pt x="519" y="516"/>
                  </a:lnTo>
                  <a:lnTo>
                    <a:pt x="519" y="513"/>
                  </a:lnTo>
                  <a:lnTo>
                    <a:pt x="523" y="510"/>
                  </a:lnTo>
                  <a:lnTo>
                    <a:pt x="531" y="518"/>
                  </a:lnTo>
                  <a:lnTo>
                    <a:pt x="538" y="518"/>
                  </a:lnTo>
                  <a:lnTo>
                    <a:pt x="546" y="515"/>
                  </a:lnTo>
                  <a:lnTo>
                    <a:pt x="557" y="511"/>
                  </a:lnTo>
                  <a:lnTo>
                    <a:pt x="569" y="510"/>
                  </a:lnTo>
                  <a:lnTo>
                    <a:pt x="569" y="530"/>
                  </a:lnTo>
                  <a:lnTo>
                    <a:pt x="548" y="530"/>
                  </a:lnTo>
                  <a:lnTo>
                    <a:pt x="550" y="537"/>
                  </a:lnTo>
                  <a:lnTo>
                    <a:pt x="555" y="543"/>
                  </a:lnTo>
                  <a:lnTo>
                    <a:pt x="560" y="547"/>
                  </a:lnTo>
                  <a:lnTo>
                    <a:pt x="569" y="550"/>
                  </a:lnTo>
                  <a:lnTo>
                    <a:pt x="570" y="538"/>
                  </a:lnTo>
                  <a:lnTo>
                    <a:pt x="574" y="530"/>
                  </a:lnTo>
                  <a:lnTo>
                    <a:pt x="580" y="521"/>
                  </a:lnTo>
                  <a:lnTo>
                    <a:pt x="586" y="515"/>
                  </a:lnTo>
                  <a:lnTo>
                    <a:pt x="587" y="508"/>
                  </a:lnTo>
                  <a:lnTo>
                    <a:pt x="586" y="499"/>
                  </a:lnTo>
                  <a:lnTo>
                    <a:pt x="579" y="489"/>
                  </a:lnTo>
                  <a:lnTo>
                    <a:pt x="618" y="489"/>
                  </a:lnTo>
                  <a:lnTo>
                    <a:pt x="613" y="481"/>
                  </a:lnTo>
                  <a:lnTo>
                    <a:pt x="611" y="476"/>
                  </a:lnTo>
                  <a:lnTo>
                    <a:pt x="618" y="455"/>
                  </a:lnTo>
                  <a:lnTo>
                    <a:pt x="608" y="445"/>
                  </a:lnTo>
                  <a:lnTo>
                    <a:pt x="608" y="443"/>
                  </a:lnTo>
                  <a:lnTo>
                    <a:pt x="609" y="442"/>
                  </a:lnTo>
                  <a:lnTo>
                    <a:pt x="613" y="440"/>
                  </a:lnTo>
                  <a:lnTo>
                    <a:pt x="618" y="440"/>
                  </a:lnTo>
                  <a:lnTo>
                    <a:pt x="613" y="431"/>
                  </a:lnTo>
                  <a:lnTo>
                    <a:pt x="611" y="426"/>
                  </a:lnTo>
                  <a:lnTo>
                    <a:pt x="614" y="416"/>
                  </a:lnTo>
                  <a:lnTo>
                    <a:pt x="618" y="404"/>
                  </a:lnTo>
                  <a:lnTo>
                    <a:pt x="611" y="399"/>
                  </a:lnTo>
                  <a:lnTo>
                    <a:pt x="608" y="387"/>
                  </a:lnTo>
                  <a:lnTo>
                    <a:pt x="606" y="372"/>
                  </a:lnTo>
                  <a:lnTo>
                    <a:pt x="606" y="357"/>
                  </a:lnTo>
                  <a:lnTo>
                    <a:pt x="611" y="345"/>
                  </a:lnTo>
                  <a:lnTo>
                    <a:pt x="618" y="340"/>
                  </a:lnTo>
                  <a:lnTo>
                    <a:pt x="613" y="321"/>
                  </a:lnTo>
                  <a:lnTo>
                    <a:pt x="606" y="302"/>
                  </a:lnTo>
                  <a:lnTo>
                    <a:pt x="597" y="285"/>
                  </a:lnTo>
                  <a:lnTo>
                    <a:pt x="592" y="267"/>
                  </a:lnTo>
                  <a:lnTo>
                    <a:pt x="587" y="246"/>
                  </a:lnTo>
                  <a:lnTo>
                    <a:pt x="587" y="221"/>
                  </a:lnTo>
                  <a:lnTo>
                    <a:pt x="584" y="221"/>
                  </a:lnTo>
                  <a:lnTo>
                    <a:pt x="582" y="219"/>
                  </a:lnTo>
                  <a:lnTo>
                    <a:pt x="580" y="219"/>
                  </a:lnTo>
                  <a:lnTo>
                    <a:pt x="579" y="218"/>
                  </a:lnTo>
                  <a:lnTo>
                    <a:pt x="577" y="214"/>
                  </a:lnTo>
                  <a:lnTo>
                    <a:pt x="579" y="211"/>
                  </a:lnTo>
                  <a:lnTo>
                    <a:pt x="548" y="211"/>
                  </a:lnTo>
                  <a:close/>
                  <a:moveTo>
                    <a:pt x="569" y="170"/>
                  </a:moveTo>
                  <a:lnTo>
                    <a:pt x="569" y="190"/>
                  </a:lnTo>
                  <a:lnTo>
                    <a:pt x="579" y="190"/>
                  </a:lnTo>
                  <a:lnTo>
                    <a:pt x="579" y="170"/>
                  </a:lnTo>
                  <a:lnTo>
                    <a:pt x="569" y="170"/>
                  </a:lnTo>
                  <a:close/>
                  <a:moveTo>
                    <a:pt x="507" y="151"/>
                  </a:moveTo>
                  <a:lnTo>
                    <a:pt x="507" y="162"/>
                  </a:lnTo>
                  <a:lnTo>
                    <a:pt x="518" y="162"/>
                  </a:lnTo>
                  <a:lnTo>
                    <a:pt x="518" y="151"/>
                  </a:lnTo>
                  <a:lnTo>
                    <a:pt x="507" y="151"/>
                  </a:lnTo>
                  <a:close/>
                  <a:moveTo>
                    <a:pt x="677" y="100"/>
                  </a:moveTo>
                  <a:lnTo>
                    <a:pt x="681" y="109"/>
                  </a:lnTo>
                  <a:lnTo>
                    <a:pt x="684" y="114"/>
                  </a:lnTo>
                  <a:lnTo>
                    <a:pt x="691" y="119"/>
                  </a:lnTo>
                  <a:lnTo>
                    <a:pt x="698" y="121"/>
                  </a:lnTo>
                  <a:lnTo>
                    <a:pt x="698" y="100"/>
                  </a:lnTo>
                  <a:lnTo>
                    <a:pt x="677" y="100"/>
                  </a:lnTo>
                  <a:close/>
                  <a:moveTo>
                    <a:pt x="628" y="0"/>
                  </a:moveTo>
                  <a:lnTo>
                    <a:pt x="640" y="10"/>
                  </a:lnTo>
                  <a:lnTo>
                    <a:pt x="653" y="19"/>
                  </a:lnTo>
                  <a:lnTo>
                    <a:pt x="664" y="31"/>
                  </a:lnTo>
                  <a:lnTo>
                    <a:pt x="672" y="44"/>
                  </a:lnTo>
                  <a:lnTo>
                    <a:pt x="677" y="61"/>
                  </a:lnTo>
                  <a:lnTo>
                    <a:pt x="708" y="61"/>
                  </a:lnTo>
                  <a:lnTo>
                    <a:pt x="709" y="65"/>
                  </a:lnTo>
                  <a:lnTo>
                    <a:pt x="709" y="68"/>
                  </a:lnTo>
                  <a:lnTo>
                    <a:pt x="708" y="68"/>
                  </a:lnTo>
                  <a:lnTo>
                    <a:pt x="706" y="70"/>
                  </a:lnTo>
                  <a:lnTo>
                    <a:pt x="704" y="70"/>
                  </a:lnTo>
                  <a:lnTo>
                    <a:pt x="701" y="72"/>
                  </a:lnTo>
                  <a:lnTo>
                    <a:pt x="699" y="72"/>
                  </a:lnTo>
                  <a:lnTo>
                    <a:pt x="698" y="73"/>
                  </a:lnTo>
                  <a:lnTo>
                    <a:pt x="696" y="73"/>
                  </a:lnTo>
                  <a:lnTo>
                    <a:pt x="696" y="77"/>
                  </a:lnTo>
                  <a:lnTo>
                    <a:pt x="703" y="90"/>
                  </a:lnTo>
                  <a:lnTo>
                    <a:pt x="706" y="104"/>
                  </a:lnTo>
                  <a:lnTo>
                    <a:pt x="709" y="121"/>
                  </a:lnTo>
                  <a:lnTo>
                    <a:pt x="709" y="138"/>
                  </a:lnTo>
                  <a:lnTo>
                    <a:pt x="706" y="153"/>
                  </a:lnTo>
                  <a:lnTo>
                    <a:pt x="698" y="162"/>
                  </a:lnTo>
                  <a:lnTo>
                    <a:pt x="696" y="165"/>
                  </a:lnTo>
                  <a:lnTo>
                    <a:pt x="696" y="168"/>
                  </a:lnTo>
                  <a:lnTo>
                    <a:pt x="698" y="168"/>
                  </a:lnTo>
                  <a:lnTo>
                    <a:pt x="699" y="170"/>
                  </a:lnTo>
                  <a:lnTo>
                    <a:pt x="701" y="170"/>
                  </a:lnTo>
                  <a:lnTo>
                    <a:pt x="704" y="172"/>
                  </a:lnTo>
                  <a:lnTo>
                    <a:pt x="706" y="172"/>
                  </a:lnTo>
                  <a:lnTo>
                    <a:pt x="708" y="173"/>
                  </a:lnTo>
                  <a:lnTo>
                    <a:pt x="709" y="173"/>
                  </a:lnTo>
                  <a:lnTo>
                    <a:pt x="709" y="177"/>
                  </a:lnTo>
                  <a:lnTo>
                    <a:pt x="701" y="194"/>
                  </a:lnTo>
                  <a:lnTo>
                    <a:pt x="694" y="197"/>
                  </a:lnTo>
                  <a:lnTo>
                    <a:pt x="689" y="202"/>
                  </a:lnTo>
                  <a:lnTo>
                    <a:pt x="686" y="209"/>
                  </a:lnTo>
                  <a:lnTo>
                    <a:pt x="687" y="221"/>
                  </a:lnTo>
                  <a:lnTo>
                    <a:pt x="696" y="221"/>
                  </a:lnTo>
                  <a:lnTo>
                    <a:pt x="696" y="219"/>
                  </a:lnTo>
                  <a:lnTo>
                    <a:pt x="698" y="216"/>
                  </a:lnTo>
                  <a:lnTo>
                    <a:pt x="698" y="214"/>
                  </a:lnTo>
                  <a:lnTo>
                    <a:pt x="699" y="212"/>
                  </a:lnTo>
                  <a:lnTo>
                    <a:pt x="699" y="211"/>
                  </a:lnTo>
                  <a:lnTo>
                    <a:pt x="701" y="209"/>
                  </a:lnTo>
                  <a:lnTo>
                    <a:pt x="704" y="209"/>
                  </a:lnTo>
                  <a:lnTo>
                    <a:pt x="708" y="211"/>
                  </a:lnTo>
                  <a:lnTo>
                    <a:pt x="699" y="231"/>
                  </a:lnTo>
                  <a:lnTo>
                    <a:pt x="699" y="251"/>
                  </a:lnTo>
                  <a:lnTo>
                    <a:pt x="704" y="272"/>
                  </a:lnTo>
                  <a:lnTo>
                    <a:pt x="713" y="294"/>
                  </a:lnTo>
                  <a:lnTo>
                    <a:pt x="721" y="314"/>
                  </a:lnTo>
                  <a:lnTo>
                    <a:pt x="726" y="335"/>
                  </a:lnTo>
                  <a:lnTo>
                    <a:pt x="726" y="355"/>
                  </a:lnTo>
                  <a:lnTo>
                    <a:pt x="718" y="375"/>
                  </a:lnTo>
                  <a:lnTo>
                    <a:pt x="720" y="379"/>
                  </a:lnTo>
                  <a:lnTo>
                    <a:pt x="721" y="379"/>
                  </a:lnTo>
                  <a:lnTo>
                    <a:pt x="725" y="380"/>
                  </a:lnTo>
                  <a:lnTo>
                    <a:pt x="738" y="380"/>
                  </a:lnTo>
                  <a:lnTo>
                    <a:pt x="733" y="389"/>
                  </a:lnTo>
                  <a:lnTo>
                    <a:pt x="730" y="403"/>
                  </a:lnTo>
                  <a:lnTo>
                    <a:pt x="731" y="416"/>
                  </a:lnTo>
                  <a:lnTo>
                    <a:pt x="737" y="428"/>
                  </a:lnTo>
                  <a:lnTo>
                    <a:pt x="745" y="437"/>
                  </a:lnTo>
                  <a:lnTo>
                    <a:pt x="757" y="440"/>
                  </a:lnTo>
                  <a:lnTo>
                    <a:pt x="757" y="481"/>
                  </a:lnTo>
                  <a:lnTo>
                    <a:pt x="738" y="481"/>
                  </a:lnTo>
                  <a:lnTo>
                    <a:pt x="742" y="489"/>
                  </a:lnTo>
                  <a:lnTo>
                    <a:pt x="748" y="496"/>
                  </a:lnTo>
                  <a:lnTo>
                    <a:pt x="757" y="503"/>
                  </a:lnTo>
                  <a:lnTo>
                    <a:pt x="764" y="510"/>
                  </a:lnTo>
                  <a:lnTo>
                    <a:pt x="767" y="520"/>
                  </a:lnTo>
                  <a:lnTo>
                    <a:pt x="772" y="518"/>
                  </a:lnTo>
                  <a:lnTo>
                    <a:pt x="779" y="515"/>
                  </a:lnTo>
                  <a:lnTo>
                    <a:pt x="782" y="511"/>
                  </a:lnTo>
                  <a:lnTo>
                    <a:pt x="784" y="511"/>
                  </a:lnTo>
                  <a:lnTo>
                    <a:pt x="787" y="513"/>
                  </a:lnTo>
                  <a:lnTo>
                    <a:pt x="789" y="515"/>
                  </a:lnTo>
                  <a:lnTo>
                    <a:pt x="793" y="520"/>
                  </a:lnTo>
                  <a:lnTo>
                    <a:pt x="796" y="518"/>
                  </a:lnTo>
                  <a:lnTo>
                    <a:pt x="796" y="516"/>
                  </a:lnTo>
                  <a:lnTo>
                    <a:pt x="798" y="513"/>
                  </a:lnTo>
                  <a:lnTo>
                    <a:pt x="798" y="499"/>
                  </a:lnTo>
                  <a:lnTo>
                    <a:pt x="818" y="499"/>
                  </a:lnTo>
                  <a:lnTo>
                    <a:pt x="818" y="511"/>
                  </a:lnTo>
                  <a:lnTo>
                    <a:pt x="815" y="518"/>
                  </a:lnTo>
                  <a:lnTo>
                    <a:pt x="813" y="520"/>
                  </a:lnTo>
                  <a:lnTo>
                    <a:pt x="810" y="521"/>
                  </a:lnTo>
                  <a:lnTo>
                    <a:pt x="808" y="525"/>
                  </a:lnTo>
                  <a:lnTo>
                    <a:pt x="813" y="526"/>
                  </a:lnTo>
                  <a:lnTo>
                    <a:pt x="821" y="525"/>
                  </a:lnTo>
                  <a:lnTo>
                    <a:pt x="832" y="520"/>
                  </a:lnTo>
                  <a:lnTo>
                    <a:pt x="837" y="511"/>
                  </a:lnTo>
                  <a:lnTo>
                    <a:pt x="837" y="499"/>
                  </a:lnTo>
                  <a:lnTo>
                    <a:pt x="843" y="501"/>
                  </a:lnTo>
                  <a:lnTo>
                    <a:pt x="849" y="504"/>
                  </a:lnTo>
                  <a:lnTo>
                    <a:pt x="852" y="510"/>
                  </a:lnTo>
                  <a:lnTo>
                    <a:pt x="857" y="511"/>
                  </a:lnTo>
                  <a:lnTo>
                    <a:pt x="867" y="510"/>
                  </a:lnTo>
                  <a:lnTo>
                    <a:pt x="862" y="520"/>
                  </a:lnTo>
                  <a:lnTo>
                    <a:pt x="854" y="528"/>
                  </a:lnTo>
                  <a:lnTo>
                    <a:pt x="843" y="537"/>
                  </a:lnTo>
                  <a:lnTo>
                    <a:pt x="837" y="545"/>
                  </a:lnTo>
                  <a:lnTo>
                    <a:pt x="838" y="547"/>
                  </a:lnTo>
                  <a:lnTo>
                    <a:pt x="842" y="549"/>
                  </a:lnTo>
                  <a:lnTo>
                    <a:pt x="845" y="549"/>
                  </a:lnTo>
                  <a:lnTo>
                    <a:pt x="849" y="550"/>
                  </a:lnTo>
                  <a:lnTo>
                    <a:pt x="852" y="550"/>
                  </a:lnTo>
                  <a:lnTo>
                    <a:pt x="859" y="538"/>
                  </a:lnTo>
                  <a:lnTo>
                    <a:pt x="867" y="528"/>
                  </a:lnTo>
                  <a:lnTo>
                    <a:pt x="881" y="521"/>
                  </a:lnTo>
                  <a:lnTo>
                    <a:pt x="898" y="520"/>
                  </a:lnTo>
                  <a:lnTo>
                    <a:pt x="896" y="530"/>
                  </a:lnTo>
                  <a:lnTo>
                    <a:pt x="898" y="535"/>
                  </a:lnTo>
                  <a:lnTo>
                    <a:pt x="903" y="538"/>
                  </a:lnTo>
                  <a:lnTo>
                    <a:pt x="906" y="543"/>
                  </a:lnTo>
                  <a:lnTo>
                    <a:pt x="908" y="550"/>
                  </a:lnTo>
                  <a:lnTo>
                    <a:pt x="899" y="543"/>
                  </a:lnTo>
                  <a:lnTo>
                    <a:pt x="891" y="543"/>
                  </a:lnTo>
                  <a:lnTo>
                    <a:pt x="886" y="549"/>
                  </a:lnTo>
                  <a:lnTo>
                    <a:pt x="882" y="557"/>
                  </a:lnTo>
                  <a:lnTo>
                    <a:pt x="879" y="567"/>
                  </a:lnTo>
                  <a:lnTo>
                    <a:pt x="877" y="579"/>
                  </a:lnTo>
                  <a:lnTo>
                    <a:pt x="867" y="577"/>
                  </a:lnTo>
                  <a:lnTo>
                    <a:pt x="862" y="581"/>
                  </a:lnTo>
                  <a:lnTo>
                    <a:pt x="859" y="584"/>
                  </a:lnTo>
                  <a:lnTo>
                    <a:pt x="854" y="588"/>
                  </a:lnTo>
                  <a:lnTo>
                    <a:pt x="847" y="589"/>
                  </a:lnTo>
                  <a:lnTo>
                    <a:pt x="847" y="586"/>
                  </a:lnTo>
                  <a:lnTo>
                    <a:pt x="849" y="582"/>
                  </a:lnTo>
                  <a:lnTo>
                    <a:pt x="850" y="582"/>
                  </a:lnTo>
                  <a:lnTo>
                    <a:pt x="852" y="581"/>
                  </a:lnTo>
                  <a:lnTo>
                    <a:pt x="855" y="579"/>
                  </a:lnTo>
                  <a:lnTo>
                    <a:pt x="857" y="577"/>
                  </a:lnTo>
                  <a:lnTo>
                    <a:pt x="857" y="574"/>
                  </a:lnTo>
                  <a:lnTo>
                    <a:pt x="855" y="571"/>
                  </a:lnTo>
                  <a:lnTo>
                    <a:pt x="852" y="569"/>
                  </a:lnTo>
                  <a:lnTo>
                    <a:pt x="847" y="569"/>
                  </a:lnTo>
                  <a:lnTo>
                    <a:pt x="843" y="567"/>
                  </a:lnTo>
                  <a:lnTo>
                    <a:pt x="840" y="567"/>
                  </a:lnTo>
                  <a:lnTo>
                    <a:pt x="833" y="564"/>
                  </a:lnTo>
                  <a:lnTo>
                    <a:pt x="832" y="560"/>
                  </a:lnTo>
                  <a:lnTo>
                    <a:pt x="826" y="566"/>
                  </a:lnTo>
                  <a:lnTo>
                    <a:pt x="826" y="571"/>
                  </a:lnTo>
                  <a:lnTo>
                    <a:pt x="830" y="577"/>
                  </a:lnTo>
                  <a:lnTo>
                    <a:pt x="835" y="582"/>
                  </a:lnTo>
                  <a:lnTo>
                    <a:pt x="837" y="589"/>
                  </a:lnTo>
                  <a:lnTo>
                    <a:pt x="808" y="589"/>
                  </a:lnTo>
                  <a:lnTo>
                    <a:pt x="806" y="586"/>
                  </a:lnTo>
                  <a:lnTo>
                    <a:pt x="806" y="582"/>
                  </a:lnTo>
                  <a:lnTo>
                    <a:pt x="808" y="581"/>
                  </a:lnTo>
                  <a:lnTo>
                    <a:pt x="810" y="581"/>
                  </a:lnTo>
                  <a:lnTo>
                    <a:pt x="813" y="579"/>
                  </a:lnTo>
                  <a:lnTo>
                    <a:pt x="815" y="579"/>
                  </a:lnTo>
                  <a:lnTo>
                    <a:pt x="818" y="576"/>
                  </a:lnTo>
                  <a:lnTo>
                    <a:pt x="818" y="564"/>
                  </a:lnTo>
                  <a:lnTo>
                    <a:pt x="816" y="560"/>
                  </a:lnTo>
                  <a:lnTo>
                    <a:pt x="810" y="557"/>
                  </a:lnTo>
                  <a:lnTo>
                    <a:pt x="808" y="555"/>
                  </a:lnTo>
                  <a:lnTo>
                    <a:pt x="804" y="554"/>
                  </a:lnTo>
                  <a:lnTo>
                    <a:pt x="803" y="550"/>
                  </a:lnTo>
                  <a:lnTo>
                    <a:pt x="796" y="555"/>
                  </a:lnTo>
                  <a:lnTo>
                    <a:pt x="798" y="560"/>
                  </a:lnTo>
                  <a:lnTo>
                    <a:pt x="801" y="567"/>
                  </a:lnTo>
                  <a:lnTo>
                    <a:pt x="806" y="572"/>
                  </a:lnTo>
                  <a:lnTo>
                    <a:pt x="808" y="579"/>
                  </a:lnTo>
                  <a:lnTo>
                    <a:pt x="799" y="584"/>
                  </a:lnTo>
                  <a:lnTo>
                    <a:pt x="791" y="588"/>
                  </a:lnTo>
                  <a:lnTo>
                    <a:pt x="781" y="591"/>
                  </a:lnTo>
                  <a:lnTo>
                    <a:pt x="767" y="589"/>
                  </a:lnTo>
                  <a:lnTo>
                    <a:pt x="767" y="572"/>
                  </a:lnTo>
                  <a:lnTo>
                    <a:pt x="765" y="571"/>
                  </a:lnTo>
                  <a:lnTo>
                    <a:pt x="762" y="569"/>
                  </a:lnTo>
                  <a:lnTo>
                    <a:pt x="757" y="576"/>
                  </a:lnTo>
                  <a:lnTo>
                    <a:pt x="757" y="581"/>
                  </a:lnTo>
                  <a:lnTo>
                    <a:pt x="760" y="588"/>
                  </a:lnTo>
                  <a:lnTo>
                    <a:pt x="765" y="593"/>
                  </a:lnTo>
                  <a:lnTo>
                    <a:pt x="767" y="599"/>
                  </a:lnTo>
                  <a:lnTo>
                    <a:pt x="764" y="598"/>
                  </a:lnTo>
                  <a:lnTo>
                    <a:pt x="760" y="598"/>
                  </a:lnTo>
                  <a:lnTo>
                    <a:pt x="760" y="599"/>
                  </a:lnTo>
                  <a:lnTo>
                    <a:pt x="759" y="601"/>
                  </a:lnTo>
                  <a:lnTo>
                    <a:pt x="759" y="603"/>
                  </a:lnTo>
                  <a:lnTo>
                    <a:pt x="757" y="606"/>
                  </a:lnTo>
                  <a:lnTo>
                    <a:pt x="757" y="608"/>
                  </a:lnTo>
                  <a:lnTo>
                    <a:pt x="754" y="611"/>
                  </a:lnTo>
                  <a:lnTo>
                    <a:pt x="750" y="611"/>
                  </a:lnTo>
                  <a:lnTo>
                    <a:pt x="747" y="610"/>
                  </a:lnTo>
                  <a:lnTo>
                    <a:pt x="747" y="622"/>
                  </a:lnTo>
                  <a:lnTo>
                    <a:pt x="750" y="628"/>
                  </a:lnTo>
                  <a:lnTo>
                    <a:pt x="762" y="640"/>
                  </a:lnTo>
                  <a:lnTo>
                    <a:pt x="765" y="639"/>
                  </a:lnTo>
                  <a:lnTo>
                    <a:pt x="769" y="635"/>
                  </a:lnTo>
                  <a:lnTo>
                    <a:pt x="765" y="632"/>
                  </a:lnTo>
                  <a:lnTo>
                    <a:pt x="762" y="630"/>
                  </a:lnTo>
                  <a:lnTo>
                    <a:pt x="755" y="623"/>
                  </a:lnTo>
                  <a:lnTo>
                    <a:pt x="757" y="620"/>
                  </a:lnTo>
                  <a:lnTo>
                    <a:pt x="777" y="620"/>
                  </a:lnTo>
                  <a:lnTo>
                    <a:pt x="777" y="649"/>
                  </a:lnTo>
                  <a:lnTo>
                    <a:pt x="765" y="654"/>
                  </a:lnTo>
                  <a:lnTo>
                    <a:pt x="760" y="662"/>
                  </a:lnTo>
                  <a:lnTo>
                    <a:pt x="759" y="671"/>
                  </a:lnTo>
                  <a:lnTo>
                    <a:pt x="760" y="683"/>
                  </a:lnTo>
                  <a:lnTo>
                    <a:pt x="767" y="706"/>
                  </a:lnTo>
                  <a:lnTo>
                    <a:pt x="767" y="720"/>
                  </a:lnTo>
                  <a:lnTo>
                    <a:pt x="764" y="720"/>
                  </a:lnTo>
                  <a:lnTo>
                    <a:pt x="760" y="718"/>
                  </a:lnTo>
                  <a:lnTo>
                    <a:pt x="760" y="717"/>
                  </a:lnTo>
                  <a:lnTo>
                    <a:pt x="759" y="715"/>
                  </a:lnTo>
                  <a:lnTo>
                    <a:pt x="757" y="712"/>
                  </a:lnTo>
                  <a:lnTo>
                    <a:pt x="755" y="710"/>
                  </a:lnTo>
                  <a:lnTo>
                    <a:pt x="752" y="710"/>
                  </a:lnTo>
                  <a:lnTo>
                    <a:pt x="747" y="723"/>
                  </a:lnTo>
                  <a:lnTo>
                    <a:pt x="748" y="739"/>
                  </a:lnTo>
                  <a:lnTo>
                    <a:pt x="754" y="752"/>
                  </a:lnTo>
                  <a:lnTo>
                    <a:pt x="760" y="766"/>
                  </a:lnTo>
                  <a:lnTo>
                    <a:pt x="767" y="774"/>
                  </a:lnTo>
                  <a:lnTo>
                    <a:pt x="764" y="785"/>
                  </a:lnTo>
                  <a:lnTo>
                    <a:pt x="762" y="791"/>
                  </a:lnTo>
                  <a:lnTo>
                    <a:pt x="760" y="795"/>
                  </a:lnTo>
                  <a:lnTo>
                    <a:pt x="762" y="800"/>
                  </a:lnTo>
                  <a:lnTo>
                    <a:pt x="767" y="808"/>
                  </a:lnTo>
                  <a:lnTo>
                    <a:pt x="760" y="810"/>
                  </a:lnTo>
                  <a:lnTo>
                    <a:pt x="752" y="818"/>
                  </a:lnTo>
                  <a:lnTo>
                    <a:pt x="747" y="820"/>
                  </a:lnTo>
                  <a:lnTo>
                    <a:pt x="738" y="818"/>
                  </a:lnTo>
                  <a:lnTo>
                    <a:pt x="738" y="839"/>
                  </a:lnTo>
                  <a:lnTo>
                    <a:pt x="745" y="837"/>
                  </a:lnTo>
                  <a:lnTo>
                    <a:pt x="752" y="830"/>
                  </a:lnTo>
                  <a:lnTo>
                    <a:pt x="757" y="827"/>
                  </a:lnTo>
                  <a:lnTo>
                    <a:pt x="767" y="829"/>
                  </a:lnTo>
                  <a:lnTo>
                    <a:pt x="765" y="835"/>
                  </a:lnTo>
                  <a:lnTo>
                    <a:pt x="762" y="841"/>
                  </a:lnTo>
                  <a:lnTo>
                    <a:pt x="759" y="844"/>
                  </a:lnTo>
                  <a:lnTo>
                    <a:pt x="755" y="849"/>
                  </a:lnTo>
                  <a:lnTo>
                    <a:pt x="757" y="859"/>
                  </a:lnTo>
                  <a:lnTo>
                    <a:pt x="745" y="852"/>
                  </a:lnTo>
                  <a:lnTo>
                    <a:pt x="731" y="851"/>
                  </a:lnTo>
                  <a:lnTo>
                    <a:pt x="718" y="852"/>
                  </a:lnTo>
                  <a:lnTo>
                    <a:pt x="706" y="859"/>
                  </a:lnTo>
                  <a:lnTo>
                    <a:pt x="698" y="869"/>
                  </a:lnTo>
                  <a:lnTo>
                    <a:pt x="684" y="863"/>
                  </a:lnTo>
                  <a:lnTo>
                    <a:pt x="679" y="863"/>
                  </a:lnTo>
                  <a:lnTo>
                    <a:pt x="679" y="864"/>
                  </a:lnTo>
                  <a:lnTo>
                    <a:pt x="677" y="868"/>
                  </a:lnTo>
                  <a:lnTo>
                    <a:pt x="677" y="880"/>
                  </a:lnTo>
                  <a:lnTo>
                    <a:pt x="665" y="871"/>
                  </a:lnTo>
                  <a:lnTo>
                    <a:pt x="657" y="859"/>
                  </a:lnTo>
                  <a:lnTo>
                    <a:pt x="652" y="846"/>
                  </a:lnTo>
                  <a:lnTo>
                    <a:pt x="648" y="829"/>
                  </a:lnTo>
                  <a:lnTo>
                    <a:pt x="667" y="829"/>
                  </a:lnTo>
                  <a:lnTo>
                    <a:pt x="667" y="849"/>
                  </a:lnTo>
                  <a:lnTo>
                    <a:pt x="674" y="844"/>
                  </a:lnTo>
                  <a:lnTo>
                    <a:pt x="682" y="841"/>
                  </a:lnTo>
                  <a:lnTo>
                    <a:pt x="689" y="839"/>
                  </a:lnTo>
                  <a:lnTo>
                    <a:pt x="698" y="841"/>
                  </a:lnTo>
                  <a:lnTo>
                    <a:pt x="703" y="849"/>
                  </a:lnTo>
                  <a:lnTo>
                    <a:pt x="718" y="834"/>
                  </a:lnTo>
                  <a:lnTo>
                    <a:pt x="701" y="830"/>
                  </a:lnTo>
                  <a:lnTo>
                    <a:pt x="684" y="825"/>
                  </a:lnTo>
                  <a:lnTo>
                    <a:pt x="669" y="820"/>
                  </a:lnTo>
                  <a:lnTo>
                    <a:pt x="652" y="822"/>
                  </a:lnTo>
                  <a:lnTo>
                    <a:pt x="638" y="829"/>
                  </a:lnTo>
                  <a:lnTo>
                    <a:pt x="630" y="827"/>
                  </a:lnTo>
                  <a:lnTo>
                    <a:pt x="625" y="822"/>
                  </a:lnTo>
                  <a:lnTo>
                    <a:pt x="621" y="817"/>
                  </a:lnTo>
                  <a:lnTo>
                    <a:pt x="616" y="810"/>
                  </a:lnTo>
                  <a:lnTo>
                    <a:pt x="608" y="808"/>
                  </a:lnTo>
                  <a:lnTo>
                    <a:pt x="608" y="779"/>
                  </a:lnTo>
                  <a:lnTo>
                    <a:pt x="613" y="778"/>
                  </a:lnTo>
                  <a:lnTo>
                    <a:pt x="614" y="778"/>
                  </a:lnTo>
                  <a:lnTo>
                    <a:pt x="618" y="781"/>
                  </a:lnTo>
                  <a:lnTo>
                    <a:pt x="618" y="798"/>
                  </a:lnTo>
                  <a:lnTo>
                    <a:pt x="619" y="800"/>
                  </a:lnTo>
                  <a:lnTo>
                    <a:pt x="623" y="800"/>
                  </a:lnTo>
                  <a:lnTo>
                    <a:pt x="628" y="793"/>
                  </a:lnTo>
                  <a:lnTo>
                    <a:pt x="626" y="786"/>
                  </a:lnTo>
                  <a:lnTo>
                    <a:pt x="623" y="779"/>
                  </a:lnTo>
                  <a:lnTo>
                    <a:pt x="619" y="774"/>
                  </a:lnTo>
                  <a:lnTo>
                    <a:pt x="619" y="769"/>
                  </a:lnTo>
                  <a:lnTo>
                    <a:pt x="628" y="764"/>
                  </a:lnTo>
                  <a:lnTo>
                    <a:pt x="626" y="761"/>
                  </a:lnTo>
                  <a:lnTo>
                    <a:pt x="625" y="761"/>
                  </a:lnTo>
                  <a:lnTo>
                    <a:pt x="619" y="759"/>
                  </a:lnTo>
                  <a:lnTo>
                    <a:pt x="608" y="759"/>
                  </a:lnTo>
                  <a:lnTo>
                    <a:pt x="608" y="754"/>
                  </a:lnTo>
                  <a:lnTo>
                    <a:pt x="618" y="744"/>
                  </a:lnTo>
                  <a:lnTo>
                    <a:pt x="618" y="739"/>
                  </a:lnTo>
                  <a:lnTo>
                    <a:pt x="616" y="730"/>
                  </a:lnTo>
                  <a:lnTo>
                    <a:pt x="611" y="722"/>
                  </a:lnTo>
                  <a:lnTo>
                    <a:pt x="608" y="712"/>
                  </a:lnTo>
                  <a:lnTo>
                    <a:pt x="604" y="703"/>
                  </a:lnTo>
                  <a:lnTo>
                    <a:pt x="608" y="695"/>
                  </a:lnTo>
                  <a:lnTo>
                    <a:pt x="618" y="689"/>
                  </a:lnTo>
                  <a:lnTo>
                    <a:pt x="609" y="676"/>
                  </a:lnTo>
                  <a:lnTo>
                    <a:pt x="609" y="661"/>
                  </a:lnTo>
                  <a:lnTo>
                    <a:pt x="614" y="645"/>
                  </a:lnTo>
                  <a:lnTo>
                    <a:pt x="618" y="630"/>
                  </a:lnTo>
                  <a:lnTo>
                    <a:pt x="609" y="635"/>
                  </a:lnTo>
                  <a:lnTo>
                    <a:pt x="602" y="635"/>
                  </a:lnTo>
                  <a:lnTo>
                    <a:pt x="594" y="633"/>
                  </a:lnTo>
                  <a:lnTo>
                    <a:pt x="587" y="632"/>
                  </a:lnTo>
                  <a:lnTo>
                    <a:pt x="579" y="633"/>
                  </a:lnTo>
                  <a:lnTo>
                    <a:pt x="569" y="640"/>
                  </a:lnTo>
                  <a:lnTo>
                    <a:pt x="569" y="620"/>
                  </a:lnTo>
                  <a:lnTo>
                    <a:pt x="563" y="618"/>
                  </a:lnTo>
                  <a:lnTo>
                    <a:pt x="562" y="620"/>
                  </a:lnTo>
                  <a:lnTo>
                    <a:pt x="558" y="620"/>
                  </a:lnTo>
                  <a:lnTo>
                    <a:pt x="558" y="640"/>
                  </a:lnTo>
                  <a:lnTo>
                    <a:pt x="555" y="640"/>
                  </a:lnTo>
                  <a:lnTo>
                    <a:pt x="552" y="639"/>
                  </a:lnTo>
                  <a:lnTo>
                    <a:pt x="550" y="639"/>
                  </a:lnTo>
                  <a:lnTo>
                    <a:pt x="550" y="635"/>
                  </a:lnTo>
                  <a:lnTo>
                    <a:pt x="548" y="633"/>
                  </a:lnTo>
                  <a:lnTo>
                    <a:pt x="548" y="632"/>
                  </a:lnTo>
                  <a:lnTo>
                    <a:pt x="546" y="630"/>
                  </a:lnTo>
                  <a:lnTo>
                    <a:pt x="543" y="630"/>
                  </a:lnTo>
                  <a:lnTo>
                    <a:pt x="533" y="640"/>
                  </a:lnTo>
                  <a:lnTo>
                    <a:pt x="528" y="644"/>
                  </a:lnTo>
                  <a:lnTo>
                    <a:pt x="523" y="649"/>
                  </a:lnTo>
                  <a:lnTo>
                    <a:pt x="507" y="645"/>
                  </a:lnTo>
                  <a:lnTo>
                    <a:pt x="494" y="639"/>
                  </a:lnTo>
                  <a:lnTo>
                    <a:pt x="484" y="630"/>
                  </a:lnTo>
                  <a:lnTo>
                    <a:pt x="482" y="633"/>
                  </a:lnTo>
                  <a:lnTo>
                    <a:pt x="472" y="639"/>
                  </a:lnTo>
                  <a:lnTo>
                    <a:pt x="470" y="640"/>
                  </a:lnTo>
                  <a:lnTo>
                    <a:pt x="468" y="644"/>
                  </a:lnTo>
                  <a:lnTo>
                    <a:pt x="468" y="649"/>
                  </a:lnTo>
                  <a:lnTo>
                    <a:pt x="446" y="647"/>
                  </a:lnTo>
                  <a:lnTo>
                    <a:pt x="428" y="649"/>
                  </a:lnTo>
                  <a:lnTo>
                    <a:pt x="412" y="654"/>
                  </a:lnTo>
                  <a:lnTo>
                    <a:pt x="399" y="661"/>
                  </a:lnTo>
                  <a:lnTo>
                    <a:pt x="387" y="667"/>
                  </a:lnTo>
                  <a:lnTo>
                    <a:pt x="373" y="674"/>
                  </a:lnTo>
                  <a:lnTo>
                    <a:pt x="358" y="679"/>
                  </a:lnTo>
                  <a:lnTo>
                    <a:pt x="358" y="691"/>
                  </a:lnTo>
                  <a:lnTo>
                    <a:pt x="355" y="700"/>
                  </a:lnTo>
                  <a:lnTo>
                    <a:pt x="348" y="706"/>
                  </a:lnTo>
                  <a:lnTo>
                    <a:pt x="338" y="710"/>
                  </a:lnTo>
                  <a:lnTo>
                    <a:pt x="336" y="720"/>
                  </a:lnTo>
                  <a:lnTo>
                    <a:pt x="339" y="725"/>
                  </a:lnTo>
                  <a:lnTo>
                    <a:pt x="346" y="732"/>
                  </a:lnTo>
                  <a:lnTo>
                    <a:pt x="348" y="739"/>
                  </a:lnTo>
                  <a:lnTo>
                    <a:pt x="341" y="739"/>
                  </a:lnTo>
                  <a:lnTo>
                    <a:pt x="339" y="740"/>
                  </a:lnTo>
                  <a:lnTo>
                    <a:pt x="339" y="742"/>
                  </a:lnTo>
                  <a:lnTo>
                    <a:pt x="338" y="744"/>
                  </a:lnTo>
                  <a:lnTo>
                    <a:pt x="338" y="749"/>
                  </a:lnTo>
                  <a:lnTo>
                    <a:pt x="336" y="751"/>
                  </a:lnTo>
                  <a:lnTo>
                    <a:pt x="333" y="751"/>
                  </a:lnTo>
                  <a:lnTo>
                    <a:pt x="329" y="749"/>
                  </a:lnTo>
                  <a:lnTo>
                    <a:pt x="329" y="735"/>
                  </a:lnTo>
                  <a:lnTo>
                    <a:pt x="328" y="732"/>
                  </a:lnTo>
                  <a:lnTo>
                    <a:pt x="324" y="728"/>
                  </a:lnTo>
                  <a:lnTo>
                    <a:pt x="317" y="735"/>
                  </a:lnTo>
                  <a:lnTo>
                    <a:pt x="319" y="740"/>
                  </a:lnTo>
                  <a:lnTo>
                    <a:pt x="322" y="747"/>
                  </a:lnTo>
                  <a:lnTo>
                    <a:pt x="328" y="752"/>
                  </a:lnTo>
                  <a:lnTo>
                    <a:pt x="329" y="759"/>
                  </a:lnTo>
                  <a:lnTo>
                    <a:pt x="321" y="768"/>
                  </a:lnTo>
                  <a:lnTo>
                    <a:pt x="316" y="779"/>
                  </a:lnTo>
                  <a:lnTo>
                    <a:pt x="312" y="793"/>
                  </a:lnTo>
                  <a:lnTo>
                    <a:pt x="307" y="805"/>
                  </a:lnTo>
                  <a:lnTo>
                    <a:pt x="300" y="813"/>
                  </a:lnTo>
                  <a:lnTo>
                    <a:pt x="289" y="818"/>
                  </a:lnTo>
                  <a:lnTo>
                    <a:pt x="289" y="880"/>
                  </a:lnTo>
                  <a:lnTo>
                    <a:pt x="268" y="880"/>
                  </a:lnTo>
                  <a:lnTo>
                    <a:pt x="268" y="873"/>
                  </a:lnTo>
                  <a:lnTo>
                    <a:pt x="272" y="869"/>
                  </a:lnTo>
                  <a:lnTo>
                    <a:pt x="273" y="869"/>
                  </a:lnTo>
                  <a:lnTo>
                    <a:pt x="277" y="868"/>
                  </a:lnTo>
                  <a:lnTo>
                    <a:pt x="278" y="868"/>
                  </a:lnTo>
                  <a:lnTo>
                    <a:pt x="280" y="866"/>
                  </a:lnTo>
                  <a:lnTo>
                    <a:pt x="280" y="863"/>
                  </a:lnTo>
                  <a:lnTo>
                    <a:pt x="278" y="859"/>
                  </a:lnTo>
                  <a:lnTo>
                    <a:pt x="266" y="866"/>
                  </a:lnTo>
                  <a:lnTo>
                    <a:pt x="258" y="878"/>
                  </a:lnTo>
                  <a:lnTo>
                    <a:pt x="253" y="893"/>
                  </a:lnTo>
                  <a:lnTo>
                    <a:pt x="250" y="908"/>
                  </a:lnTo>
                  <a:lnTo>
                    <a:pt x="246" y="910"/>
                  </a:lnTo>
                  <a:lnTo>
                    <a:pt x="243" y="910"/>
                  </a:lnTo>
                  <a:lnTo>
                    <a:pt x="239" y="907"/>
                  </a:lnTo>
                  <a:lnTo>
                    <a:pt x="239" y="905"/>
                  </a:lnTo>
                  <a:lnTo>
                    <a:pt x="238" y="903"/>
                  </a:lnTo>
                  <a:lnTo>
                    <a:pt x="238" y="900"/>
                  </a:lnTo>
                  <a:lnTo>
                    <a:pt x="236" y="898"/>
                  </a:lnTo>
                  <a:lnTo>
                    <a:pt x="229" y="898"/>
                  </a:lnTo>
                  <a:lnTo>
                    <a:pt x="231" y="907"/>
                  </a:lnTo>
                  <a:lnTo>
                    <a:pt x="236" y="912"/>
                  </a:lnTo>
                  <a:lnTo>
                    <a:pt x="241" y="915"/>
                  </a:lnTo>
                  <a:lnTo>
                    <a:pt x="248" y="920"/>
                  </a:lnTo>
                  <a:lnTo>
                    <a:pt x="250" y="929"/>
                  </a:lnTo>
                  <a:lnTo>
                    <a:pt x="239" y="932"/>
                  </a:lnTo>
                  <a:lnTo>
                    <a:pt x="233" y="939"/>
                  </a:lnTo>
                  <a:lnTo>
                    <a:pt x="229" y="949"/>
                  </a:lnTo>
                  <a:lnTo>
                    <a:pt x="229" y="988"/>
                  </a:lnTo>
                  <a:lnTo>
                    <a:pt x="221" y="988"/>
                  </a:lnTo>
                  <a:lnTo>
                    <a:pt x="221" y="990"/>
                  </a:lnTo>
                  <a:lnTo>
                    <a:pt x="219" y="993"/>
                  </a:lnTo>
                  <a:lnTo>
                    <a:pt x="219" y="995"/>
                  </a:lnTo>
                  <a:lnTo>
                    <a:pt x="217" y="997"/>
                  </a:lnTo>
                  <a:lnTo>
                    <a:pt x="217" y="998"/>
                  </a:lnTo>
                  <a:lnTo>
                    <a:pt x="216" y="1000"/>
                  </a:lnTo>
                  <a:lnTo>
                    <a:pt x="212" y="1000"/>
                  </a:lnTo>
                  <a:lnTo>
                    <a:pt x="209" y="998"/>
                  </a:lnTo>
                  <a:lnTo>
                    <a:pt x="209" y="1039"/>
                  </a:lnTo>
                  <a:lnTo>
                    <a:pt x="205" y="1056"/>
                  </a:lnTo>
                  <a:lnTo>
                    <a:pt x="199" y="1068"/>
                  </a:lnTo>
                  <a:lnTo>
                    <a:pt x="192" y="1066"/>
                  </a:lnTo>
                  <a:lnTo>
                    <a:pt x="185" y="1061"/>
                  </a:lnTo>
                  <a:lnTo>
                    <a:pt x="182" y="1056"/>
                  </a:lnTo>
                  <a:lnTo>
                    <a:pt x="178" y="1049"/>
                  </a:lnTo>
                  <a:lnTo>
                    <a:pt x="175" y="1048"/>
                  </a:lnTo>
                  <a:lnTo>
                    <a:pt x="171" y="1048"/>
                  </a:lnTo>
                  <a:lnTo>
                    <a:pt x="170" y="1049"/>
                  </a:lnTo>
                  <a:lnTo>
                    <a:pt x="170" y="1051"/>
                  </a:lnTo>
                  <a:lnTo>
                    <a:pt x="168" y="1054"/>
                  </a:lnTo>
                  <a:lnTo>
                    <a:pt x="168" y="1058"/>
                  </a:lnTo>
                  <a:lnTo>
                    <a:pt x="166" y="1060"/>
                  </a:lnTo>
                  <a:lnTo>
                    <a:pt x="163" y="1060"/>
                  </a:lnTo>
                  <a:lnTo>
                    <a:pt x="160" y="1058"/>
                  </a:lnTo>
                  <a:lnTo>
                    <a:pt x="154" y="1051"/>
                  </a:lnTo>
                  <a:lnTo>
                    <a:pt x="146" y="1048"/>
                  </a:lnTo>
                  <a:lnTo>
                    <a:pt x="126" y="1044"/>
                  </a:lnTo>
                  <a:lnTo>
                    <a:pt x="119" y="1039"/>
                  </a:lnTo>
                  <a:lnTo>
                    <a:pt x="119" y="1036"/>
                  </a:lnTo>
                  <a:lnTo>
                    <a:pt x="121" y="1032"/>
                  </a:lnTo>
                  <a:lnTo>
                    <a:pt x="121" y="1031"/>
                  </a:lnTo>
                  <a:lnTo>
                    <a:pt x="124" y="1029"/>
                  </a:lnTo>
                  <a:lnTo>
                    <a:pt x="126" y="1029"/>
                  </a:lnTo>
                  <a:lnTo>
                    <a:pt x="129" y="1026"/>
                  </a:lnTo>
                  <a:lnTo>
                    <a:pt x="129" y="1024"/>
                  </a:lnTo>
                  <a:lnTo>
                    <a:pt x="122" y="1017"/>
                  </a:lnTo>
                  <a:lnTo>
                    <a:pt x="114" y="1010"/>
                  </a:lnTo>
                  <a:lnTo>
                    <a:pt x="105" y="1005"/>
                  </a:lnTo>
                  <a:lnTo>
                    <a:pt x="98" y="998"/>
                  </a:lnTo>
                  <a:lnTo>
                    <a:pt x="95" y="988"/>
                  </a:lnTo>
                  <a:lnTo>
                    <a:pt x="90" y="998"/>
                  </a:lnTo>
                  <a:lnTo>
                    <a:pt x="93" y="1009"/>
                  </a:lnTo>
                  <a:lnTo>
                    <a:pt x="98" y="1019"/>
                  </a:lnTo>
                  <a:lnTo>
                    <a:pt x="105" y="1029"/>
                  </a:lnTo>
                  <a:lnTo>
                    <a:pt x="109" y="1039"/>
                  </a:lnTo>
                  <a:lnTo>
                    <a:pt x="95" y="1032"/>
                  </a:lnTo>
                  <a:lnTo>
                    <a:pt x="92" y="1026"/>
                  </a:lnTo>
                  <a:lnTo>
                    <a:pt x="87" y="1020"/>
                  </a:lnTo>
                  <a:lnTo>
                    <a:pt x="80" y="1017"/>
                  </a:lnTo>
                  <a:lnTo>
                    <a:pt x="70" y="1019"/>
                  </a:lnTo>
                  <a:lnTo>
                    <a:pt x="70" y="1007"/>
                  </a:lnTo>
                  <a:lnTo>
                    <a:pt x="75" y="997"/>
                  </a:lnTo>
                  <a:lnTo>
                    <a:pt x="80" y="988"/>
                  </a:lnTo>
                  <a:lnTo>
                    <a:pt x="82" y="980"/>
                  </a:lnTo>
                  <a:lnTo>
                    <a:pt x="75" y="970"/>
                  </a:lnTo>
                  <a:lnTo>
                    <a:pt x="70" y="971"/>
                  </a:lnTo>
                  <a:lnTo>
                    <a:pt x="68" y="978"/>
                  </a:lnTo>
                  <a:lnTo>
                    <a:pt x="68" y="985"/>
                  </a:lnTo>
                  <a:lnTo>
                    <a:pt x="70" y="992"/>
                  </a:lnTo>
                  <a:lnTo>
                    <a:pt x="70" y="998"/>
                  </a:lnTo>
                  <a:lnTo>
                    <a:pt x="59" y="1000"/>
                  </a:lnTo>
                  <a:lnTo>
                    <a:pt x="39" y="987"/>
                  </a:lnTo>
                  <a:lnTo>
                    <a:pt x="29" y="988"/>
                  </a:lnTo>
                  <a:lnTo>
                    <a:pt x="27" y="976"/>
                  </a:lnTo>
                  <a:lnTo>
                    <a:pt x="20" y="956"/>
                  </a:lnTo>
                  <a:lnTo>
                    <a:pt x="12" y="951"/>
                  </a:lnTo>
                  <a:lnTo>
                    <a:pt x="0" y="949"/>
                  </a:lnTo>
                  <a:lnTo>
                    <a:pt x="0" y="919"/>
                  </a:lnTo>
                  <a:lnTo>
                    <a:pt x="3" y="917"/>
                  </a:lnTo>
                  <a:lnTo>
                    <a:pt x="7" y="917"/>
                  </a:lnTo>
                  <a:lnTo>
                    <a:pt x="9" y="919"/>
                  </a:lnTo>
                  <a:lnTo>
                    <a:pt x="9" y="920"/>
                  </a:lnTo>
                  <a:lnTo>
                    <a:pt x="10" y="924"/>
                  </a:lnTo>
                  <a:lnTo>
                    <a:pt x="9" y="927"/>
                  </a:lnTo>
                  <a:lnTo>
                    <a:pt x="9" y="936"/>
                  </a:lnTo>
                  <a:lnTo>
                    <a:pt x="12" y="939"/>
                  </a:lnTo>
                  <a:lnTo>
                    <a:pt x="14" y="939"/>
                  </a:lnTo>
                  <a:lnTo>
                    <a:pt x="20" y="925"/>
                  </a:lnTo>
                  <a:lnTo>
                    <a:pt x="29" y="914"/>
                  </a:lnTo>
                  <a:lnTo>
                    <a:pt x="39" y="903"/>
                  </a:lnTo>
                  <a:lnTo>
                    <a:pt x="32" y="898"/>
                  </a:lnTo>
                  <a:lnTo>
                    <a:pt x="27" y="898"/>
                  </a:lnTo>
                  <a:lnTo>
                    <a:pt x="20" y="902"/>
                  </a:lnTo>
                  <a:lnTo>
                    <a:pt x="15" y="907"/>
                  </a:lnTo>
                  <a:lnTo>
                    <a:pt x="10" y="908"/>
                  </a:lnTo>
                  <a:lnTo>
                    <a:pt x="10" y="890"/>
                  </a:lnTo>
                  <a:lnTo>
                    <a:pt x="19" y="890"/>
                  </a:lnTo>
                  <a:lnTo>
                    <a:pt x="26" y="888"/>
                  </a:lnTo>
                  <a:lnTo>
                    <a:pt x="34" y="880"/>
                  </a:lnTo>
                  <a:lnTo>
                    <a:pt x="39" y="878"/>
                  </a:lnTo>
                  <a:lnTo>
                    <a:pt x="49" y="880"/>
                  </a:lnTo>
                  <a:lnTo>
                    <a:pt x="51" y="874"/>
                  </a:lnTo>
                  <a:lnTo>
                    <a:pt x="49" y="873"/>
                  </a:lnTo>
                  <a:lnTo>
                    <a:pt x="48" y="869"/>
                  </a:lnTo>
                  <a:lnTo>
                    <a:pt x="29" y="869"/>
                  </a:lnTo>
                  <a:lnTo>
                    <a:pt x="29" y="849"/>
                  </a:lnTo>
                  <a:lnTo>
                    <a:pt x="44" y="849"/>
                  </a:lnTo>
                  <a:lnTo>
                    <a:pt x="54" y="847"/>
                  </a:lnTo>
                  <a:lnTo>
                    <a:pt x="63" y="842"/>
                  </a:lnTo>
                  <a:lnTo>
                    <a:pt x="70" y="834"/>
                  </a:lnTo>
                  <a:lnTo>
                    <a:pt x="66" y="830"/>
                  </a:lnTo>
                  <a:lnTo>
                    <a:pt x="63" y="829"/>
                  </a:lnTo>
                  <a:lnTo>
                    <a:pt x="49" y="829"/>
                  </a:lnTo>
                  <a:lnTo>
                    <a:pt x="49" y="800"/>
                  </a:lnTo>
                  <a:lnTo>
                    <a:pt x="56" y="801"/>
                  </a:lnTo>
                  <a:lnTo>
                    <a:pt x="59" y="805"/>
                  </a:lnTo>
                  <a:lnTo>
                    <a:pt x="65" y="808"/>
                  </a:lnTo>
                  <a:lnTo>
                    <a:pt x="70" y="810"/>
                  </a:lnTo>
                  <a:lnTo>
                    <a:pt x="80" y="808"/>
                  </a:lnTo>
                  <a:lnTo>
                    <a:pt x="82" y="805"/>
                  </a:lnTo>
                  <a:lnTo>
                    <a:pt x="80" y="801"/>
                  </a:lnTo>
                  <a:lnTo>
                    <a:pt x="78" y="800"/>
                  </a:lnTo>
                  <a:lnTo>
                    <a:pt x="76" y="800"/>
                  </a:lnTo>
                  <a:lnTo>
                    <a:pt x="73" y="798"/>
                  </a:lnTo>
                  <a:lnTo>
                    <a:pt x="70" y="800"/>
                  </a:lnTo>
                  <a:lnTo>
                    <a:pt x="59" y="800"/>
                  </a:lnTo>
                  <a:lnTo>
                    <a:pt x="61" y="786"/>
                  </a:lnTo>
                  <a:lnTo>
                    <a:pt x="65" y="776"/>
                  </a:lnTo>
                  <a:lnTo>
                    <a:pt x="70" y="768"/>
                  </a:lnTo>
                  <a:lnTo>
                    <a:pt x="76" y="759"/>
                  </a:lnTo>
                  <a:lnTo>
                    <a:pt x="80" y="749"/>
                  </a:lnTo>
                  <a:lnTo>
                    <a:pt x="87" y="751"/>
                  </a:lnTo>
                  <a:lnTo>
                    <a:pt x="90" y="754"/>
                  </a:lnTo>
                  <a:lnTo>
                    <a:pt x="93" y="759"/>
                  </a:lnTo>
                  <a:lnTo>
                    <a:pt x="98" y="761"/>
                  </a:lnTo>
                  <a:lnTo>
                    <a:pt x="109" y="759"/>
                  </a:lnTo>
                  <a:lnTo>
                    <a:pt x="110" y="754"/>
                  </a:lnTo>
                  <a:lnTo>
                    <a:pt x="109" y="752"/>
                  </a:lnTo>
                  <a:lnTo>
                    <a:pt x="109" y="751"/>
                  </a:lnTo>
                  <a:lnTo>
                    <a:pt x="105" y="749"/>
                  </a:lnTo>
                  <a:lnTo>
                    <a:pt x="90" y="749"/>
                  </a:lnTo>
                  <a:lnTo>
                    <a:pt x="90" y="720"/>
                  </a:lnTo>
                  <a:lnTo>
                    <a:pt x="109" y="720"/>
                  </a:lnTo>
                  <a:lnTo>
                    <a:pt x="110" y="717"/>
                  </a:lnTo>
                  <a:lnTo>
                    <a:pt x="110" y="713"/>
                  </a:lnTo>
                  <a:lnTo>
                    <a:pt x="107" y="710"/>
                  </a:lnTo>
                  <a:lnTo>
                    <a:pt x="105" y="710"/>
                  </a:lnTo>
                  <a:lnTo>
                    <a:pt x="104" y="708"/>
                  </a:lnTo>
                  <a:lnTo>
                    <a:pt x="100" y="708"/>
                  </a:lnTo>
                  <a:lnTo>
                    <a:pt x="98" y="706"/>
                  </a:lnTo>
                  <a:lnTo>
                    <a:pt x="98" y="700"/>
                  </a:lnTo>
                  <a:lnTo>
                    <a:pt x="102" y="691"/>
                  </a:lnTo>
                  <a:lnTo>
                    <a:pt x="105" y="686"/>
                  </a:lnTo>
                  <a:lnTo>
                    <a:pt x="112" y="681"/>
                  </a:lnTo>
                  <a:lnTo>
                    <a:pt x="119" y="679"/>
                  </a:lnTo>
                  <a:lnTo>
                    <a:pt x="121" y="683"/>
                  </a:lnTo>
                  <a:lnTo>
                    <a:pt x="121" y="686"/>
                  </a:lnTo>
                  <a:lnTo>
                    <a:pt x="119" y="688"/>
                  </a:lnTo>
                  <a:lnTo>
                    <a:pt x="117" y="688"/>
                  </a:lnTo>
                  <a:lnTo>
                    <a:pt x="115" y="689"/>
                  </a:lnTo>
                  <a:lnTo>
                    <a:pt x="114" y="689"/>
                  </a:lnTo>
                  <a:lnTo>
                    <a:pt x="110" y="691"/>
                  </a:lnTo>
                  <a:lnTo>
                    <a:pt x="109" y="691"/>
                  </a:lnTo>
                  <a:lnTo>
                    <a:pt x="109" y="700"/>
                  </a:lnTo>
                  <a:lnTo>
                    <a:pt x="121" y="695"/>
                  </a:lnTo>
                  <a:lnTo>
                    <a:pt x="127" y="688"/>
                  </a:lnTo>
                  <a:lnTo>
                    <a:pt x="131" y="674"/>
                  </a:lnTo>
                  <a:lnTo>
                    <a:pt x="129" y="659"/>
                  </a:lnTo>
                  <a:lnTo>
                    <a:pt x="143" y="657"/>
                  </a:lnTo>
                  <a:lnTo>
                    <a:pt x="153" y="652"/>
                  </a:lnTo>
                  <a:lnTo>
                    <a:pt x="158" y="644"/>
                  </a:lnTo>
                  <a:lnTo>
                    <a:pt x="160" y="630"/>
                  </a:lnTo>
                  <a:lnTo>
                    <a:pt x="165" y="630"/>
                  </a:lnTo>
                  <a:lnTo>
                    <a:pt x="168" y="633"/>
                  </a:lnTo>
                  <a:lnTo>
                    <a:pt x="168" y="635"/>
                  </a:lnTo>
                  <a:lnTo>
                    <a:pt x="173" y="640"/>
                  </a:lnTo>
                  <a:lnTo>
                    <a:pt x="177" y="632"/>
                  </a:lnTo>
                  <a:lnTo>
                    <a:pt x="182" y="625"/>
                  </a:lnTo>
                  <a:lnTo>
                    <a:pt x="187" y="620"/>
                  </a:lnTo>
                  <a:lnTo>
                    <a:pt x="197" y="618"/>
                  </a:lnTo>
                  <a:lnTo>
                    <a:pt x="209" y="620"/>
                  </a:lnTo>
                  <a:lnTo>
                    <a:pt x="210" y="610"/>
                  </a:lnTo>
                  <a:lnTo>
                    <a:pt x="209" y="605"/>
                  </a:lnTo>
                  <a:lnTo>
                    <a:pt x="204" y="601"/>
                  </a:lnTo>
                  <a:lnTo>
                    <a:pt x="200" y="596"/>
                  </a:lnTo>
                  <a:lnTo>
                    <a:pt x="199" y="589"/>
                  </a:lnTo>
                  <a:lnTo>
                    <a:pt x="204" y="591"/>
                  </a:lnTo>
                  <a:lnTo>
                    <a:pt x="205" y="589"/>
                  </a:lnTo>
                  <a:lnTo>
                    <a:pt x="207" y="589"/>
                  </a:lnTo>
                  <a:lnTo>
                    <a:pt x="209" y="586"/>
                  </a:lnTo>
                  <a:lnTo>
                    <a:pt x="209" y="569"/>
                  </a:lnTo>
                  <a:lnTo>
                    <a:pt x="219" y="571"/>
                  </a:lnTo>
                  <a:lnTo>
                    <a:pt x="227" y="567"/>
                  </a:lnTo>
                  <a:lnTo>
                    <a:pt x="231" y="562"/>
                  </a:lnTo>
                  <a:lnTo>
                    <a:pt x="241" y="552"/>
                  </a:lnTo>
                  <a:lnTo>
                    <a:pt x="250" y="550"/>
                  </a:lnTo>
                  <a:lnTo>
                    <a:pt x="251" y="540"/>
                  </a:lnTo>
                  <a:lnTo>
                    <a:pt x="244" y="530"/>
                  </a:lnTo>
                  <a:lnTo>
                    <a:pt x="241" y="526"/>
                  </a:lnTo>
                  <a:lnTo>
                    <a:pt x="239" y="520"/>
                  </a:lnTo>
                  <a:lnTo>
                    <a:pt x="248" y="513"/>
                  </a:lnTo>
                  <a:lnTo>
                    <a:pt x="263" y="487"/>
                  </a:lnTo>
                  <a:lnTo>
                    <a:pt x="272" y="482"/>
                  </a:lnTo>
                  <a:lnTo>
                    <a:pt x="283" y="481"/>
                  </a:lnTo>
                  <a:lnTo>
                    <a:pt x="290" y="465"/>
                  </a:lnTo>
                  <a:lnTo>
                    <a:pt x="307" y="442"/>
                  </a:lnTo>
                  <a:lnTo>
                    <a:pt x="314" y="428"/>
                  </a:lnTo>
                  <a:lnTo>
                    <a:pt x="319" y="411"/>
                  </a:lnTo>
                  <a:lnTo>
                    <a:pt x="319" y="391"/>
                  </a:lnTo>
                  <a:lnTo>
                    <a:pt x="338" y="391"/>
                  </a:lnTo>
                  <a:lnTo>
                    <a:pt x="338" y="401"/>
                  </a:lnTo>
                  <a:lnTo>
                    <a:pt x="339" y="404"/>
                  </a:lnTo>
                  <a:lnTo>
                    <a:pt x="339" y="408"/>
                  </a:lnTo>
                  <a:lnTo>
                    <a:pt x="341" y="409"/>
                  </a:lnTo>
                  <a:lnTo>
                    <a:pt x="345" y="409"/>
                  </a:lnTo>
                  <a:lnTo>
                    <a:pt x="350" y="404"/>
                  </a:lnTo>
                  <a:lnTo>
                    <a:pt x="350" y="399"/>
                  </a:lnTo>
                  <a:lnTo>
                    <a:pt x="345" y="392"/>
                  </a:lnTo>
                  <a:lnTo>
                    <a:pt x="339" y="387"/>
                  </a:lnTo>
                  <a:lnTo>
                    <a:pt x="338" y="380"/>
                  </a:lnTo>
                  <a:lnTo>
                    <a:pt x="353" y="367"/>
                  </a:lnTo>
                  <a:lnTo>
                    <a:pt x="367" y="352"/>
                  </a:lnTo>
                  <a:lnTo>
                    <a:pt x="378" y="335"/>
                  </a:lnTo>
                  <a:lnTo>
                    <a:pt x="389" y="318"/>
                  </a:lnTo>
                  <a:lnTo>
                    <a:pt x="402" y="302"/>
                  </a:lnTo>
                  <a:lnTo>
                    <a:pt x="419" y="291"/>
                  </a:lnTo>
                  <a:lnTo>
                    <a:pt x="418" y="274"/>
                  </a:lnTo>
                  <a:lnTo>
                    <a:pt x="421" y="258"/>
                  </a:lnTo>
                  <a:lnTo>
                    <a:pt x="426" y="245"/>
                  </a:lnTo>
                  <a:lnTo>
                    <a:pt x="433" y="234"/>
                  </a:lnTo>
                  <a:lnTo>
                    <a:pt x="436" y="224"/>
                  </a:lnTo>
                  <a:lnTo>
                    <a:pt x="434" y="212"/>
                  </a:lnTo>
                  <a:lnTo>
                    <a:pt x="428" y="201"/>
                  </a:lnTo>
                  <a:lnTo>
                    <a:pt x="436" y="197"/>
                  </a:lnTo>
                  <a:lnTo>
                    <a:pt x="440" y="190"/>
                  </a:lnTo>
                  <a:lnTo>
                    <a:pt x="440" y="182"/>
                  </a:lnTo>
                  <a:lnTo>
                    <a:pt x="438" y="172"/>
                  </a:lnTo>
                  <a:lnTo>
                    <a:pt x="436" y="160"/>
                  </a:lnTo>
                  <a:lnTo>
                    <a:pt x="438" y="151"/>
                  </a:lnTo>
                  <a:lnTo>
                    <a:pt x="448" y="148"/>
                  </a:lnTo>
                  <a:lnTo>
                    <a:pt x="455" y="139"/>
                  </a:lnTo>
                  <a:lnTo>
                    <a:pt x="462" y="133"/>
                  </a:lnTo>
                  <a:lnTo>
                    <a:pt x="468" y="124"/>
                  </a:lnTo>
                  <a:lnTo>
                    <a:pt x="479" y="121"/>
                  </a:lnTo>
                  <a:lnTo>
                    <a:pt x="479" y="112"/>
                  </a:lnTo>
                  <a:lnTo>
                    <a:pt x="477" y="112"/>
                  </a:lnTo>
                  <a:lnTo>
                    <a:pt x="474" y="111"/>
                  </a:lnTo>
                  <a:lnTo>
                    <a:pt x="472" y="111"/>
                  </a:lnTo>
                  <a:lnTo>
                    <a:pt x="470" y="109"/>
                  </a:lnTo>
                  <a:lnTo>
                    <a:pt x="468" y="109"/>
                  </a:lnTo>
                  <a:lnTo>
                    <a:pt x="467" y="107"/>
                  </a:lnTo>
                  <a:lnTo>
                    <a:pt x="467" y="104"/>
                  </a:lnTo>
                  <a:lnTo>
                    <a:pt x="468" y="100"/>
                  </a:lnTo>
                  <a:lnTo>
                    <a:pt x="489" y="95"/>
                  </a:lnTo>
                  <a:lnTo>
                    <a:pt x="507" y="89"/>
                  </a:lnTo>
                  <a:lnTo>
                    <a:pt x="528" y="83"/>
                  </a:lnTo>
                  <a:lnTo>
                    <a:pt x="546" y="75"/>
                  </a:lnTo>
                  <a:lnTo>
                    <a:pt x="560" y="65"/>
                  </a:lnTo>
                  <a:lnTo>
                    <a:pt x="572" y="51"/>
                  </a:lnTo>
                  <a:lnTo>
                    <a:pt x="579" y="31"/>
                  </a:lnTo>
                  <a:lnTo>
                    <a:pt x="591" y="31"/>
                  </a:lnTo>
                  <a:lnTo>
                    <a:pt x="599" y="26"/>
                  </a:lnTo>
                  <a:lnTo>
                    <a:pt x="604" y="19"/>
                  </a:lnTo>
                  <a:lnTo>
                    <a:pt x="608" y="10"/>
                  </a:lnTo>
                  <a:lnTo>
                    <a:pt x="621" y="17"/>
                  </a:lnTo>
                  <a:lnTo>
                    <a:pt x="623" y="19"/>
                  </a:lnTo>
                  <a:lnTo>
                    <a:pt x="626" y="17"/>
                  </a:lnTo>
                  <a:lnTo>
                    <a:pt x="626" y="16"/>
                  </a:lnTo>
                  <a:lnTo>
                    <a:pt x="628" y="12"/>
                  </a:lnTo>
                  <a:lnTo>
                    <a:pt x="628" y="0"/>
                  </a:lnTo>
                  <a:close/>
                </a:path>
              </a:pathLst>
            </a:custGeom>
            <a:solidFill>
              <a:srgbClr val="CC00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3" name="Freeform 69"/>
            <p:cNvSpPr>
              <a:spLocks noEditPoints="1"/>
            </p:cNvSpPr>
            <p:nvPr/>
          </p:nvSpPr>
          <p:spPr bwMode="auto">
            <a:xfrm>
              <a:off x="4109" y="1470"/>
              <a:ext cx="171" cy="165"/>
            </a:xfrm>
            <a:custGeom>
              <a:avLst/>
              <a:gdLst/>
              <a:ahLst/>
              <a:cxnLst>
                <a:cxn ang="0">
                  <a:pos x="133" y="153"/>
                </a:cxn>
                <a:cxn ang="0">
                  <a:pos x="194" y="151"/>
                </a:cxn>
                <a:cxn ang="0">
                  <a:pos x="211" y="136"/>
                </a:cxn>
                <a:cxn ang="0">
                  <a:pos x="211" y="110"/>
                </a:cxn>
                <a:cxn ang="0">
                  <a:pos x="195" y="98"/>
                </a:cxn>
                <a:cxn ang="0">
                  <a:pos x="133" y="95"/>
                </a:cxn>
                <a:cxn ang="0">
                  <a:pos x="177" y="69"/>
                </a:cxn>
                <a:cxn ang="0">
                  <a:pos x="219" y="78"/>
                </a:cxn>
                <a:cxn ang="0">
                  <a:pos x="240" y="103"/>
                </a:cxn>
                <a:cxn ang="0">
                  <a:pos x="241" y="142"/>
                </a:cxn>
                <a:cxn ang="0">
                  <a:pos x="223" y="166"/>
                </a:cxn>
                <a:cxn ang="0">
                  <a:pos x="194" y="176"/>
                </a:cxn>
                <a:cxn ang="0">
                  <a:pos x="216" y="260"/>
                </a:cxn>
                <a:cxn ang="0">
                  <a:pos x="133" y="178"/>
                </a:cxn>
                <a:cxn ang="0">
                  <a:pos x="104" y="260"/>
                </a:cxn>
                <a:cxn ang="0">
                  <a:pos x="167" y="29"/>
                </a:cxn>
                <a:cxn ang="0">
                  <a:pos x="99" y="47"/>
                </a:cxn>
                <a:cxn ang="0">
                  <a:pos x="51" y="95"/>
                </a:cxn>
                <a:cxn ang="0">
                  <a:pos x="34" y="165"/>
                </a:cxn>
                <a:cxn ang="0">
                  <a:pos x="51" y="236"/>
                </a:cxn>
                <a:cxn ang="0">
                  <a:pos x="99" y="283"/>
                </a:cxn>
                <a:cxn ang="0">
                  <a:pos x="167" y="302"/>
                </a:cxn>
                <a:cxn ang="0">
                  <a:pos x="226" y="288"/>
                </a:cxn>
                <a:cxn ang="0">
                  <a:pos x="272" y="253"/>
                </a:cxn>
                <a:cxn ang="0">
                  <a:pos x="297" y="197"/>
                </a:cxn>
                <a:cxn ang="0">
                  <a:pos x="296" y="127"/>
                </a:cxn>
                <a:cxn ang="0">
                  <a:pos x="262" y="68"/>
                </a:cxn>
                <a:cxn ang="0">
                  <a:pos x="202" y="34"/>
                </a:cxn>
                <a:cxn ang="0">
                  <a:pos x="167" y="0"/>
                </a:cxn>
                <a:cxn ang="0">
                  <a:pos x="240" y="15"/>
                </a:cxn>
                <a:cxn ang="0">
                  <a:pos x="296" y="59"/>
                </a:cxn>
                <a:cxn ang="0">
                  <a:pos x="328" y="126"/>
                </a:cxn>
                <a:cxn ang="0">
                  <a:pos x="328" y="204"/>
                </a:cxn>
                <a:cxn ang="0">
                  <a:pos x="296" y="270"/>
                </a:cxn>
                <a:cxn ang="0">
                  <a:pos x="240" y="314"/>
                </a:cxn>
                <a:cxn ang="0">
                  <a:pos x="167" y="329"/>
                </a:cxn>
                <a:cxn ang="0">
                  <a:pos x="94" y="314"/>
                </a:cxn>
                <a:cxn ang="0">
                  <a:pos x="38" y="270"/>
                </a:cxn>
                <a:cxn ang="0">
                  <a:pos x="5" y="204"/>
                </a:cxn>
                <a:cxn ang="0">
                  <a:pos x="5" y="126"/>
                </a:cxn>
                <a:cxn ang="0">
                  <a:pos x="38" y="59"/>
                </a:cxn>
                <a:cxn ang="0">
                  <a:pos x="94" y="15"/>
                </a:cxn>
                <a:cxn ang="0">
                  <a:pos x="167" y="0"/>
                </a:cxn>
              </a:cxnLst>
              <a:rect l="0" t="0" r="r" b="b"/>
              <a:pathLst>
                <a:path w="333" h="329">
                  <a:moveTo>
                    <a:pt x="133" y="95"/>
                  </a:moveTo>
                  <a:lnTo>
                    <a:pt x="133" y="153"/>
                  </a:lnTo>
                  <a:lnTo>
                    <a:pt x="182" y="153"/>
                  </a:lnTo>
                  <a:lnTo>
                    <a:pt x="194" y="151"/>
                  </a:lnTo>
                  <a:lnTo>
                    <a:pt x="204" y="146"/>
                  </a:lnTo>
                  <a:lnTo>
                    <a:pt x="211" y="136"/>
                  </a:lnTo>
                  <a:lnTo>
                    <a:pt x="212" y="122"/>
                  </a:lnTo>
                  <a:lnTo>
                    <a:pt x="211" y="110"/>
                  </a:lnTo>
                  <a:lnTo>
                    <a:pt x="204" y="102"/>
                  </a:lnTo>
                  <a:lnTo>
                    <a:pt x="195" y="98"/>
                  </a:lnTo>
                  <a:lnTo>
                    <a:pt x="184" y="95"/>
                  </a:lnTo>
                  <a:lnTo>
                    <a:pt x="133" y="95"/>
                  </a:lnTo>
                  <a:close/>
                  <a:moveTo>
                    <a:pt x="104" y="69"/>
                  </a:moveTo>
                  <a:lnTo>
                    <a:pt x="177" y="69"/>
                  </a:lnTo>
                  <a:lnTo>
                    <a:pt x="201" y="71"/>
                  </a:lnTo>
                  <a:lnTo>
                    <a:pt x="219" y="78"/>
                  </a:lnTo>
                  <a:lnTo>
                    <a:pt x="233" y="88"/>
                  </a:lnTo>
                  <a:lnTo>
                    <a:pt x="240" y="103"/>
                  </a:lnTo>
                  <a:lnTo>
                    <a:pt x="243" y="124"/>
                  </a:lnTo>
                  <a:lnTo>
                    <a:pt x="241" y="142"/>
                  </a:lnTo>
                  <a:lnTo>
                    <a:pt x="233" y="156"/>
                  </a:lnTo>
                  <a:lnTo>
                    <a:pt x="223" y="166"/>
                  </a:lnTo>
                  <a:lnTo>
                    <a:pt x="209" y="173"/>
                  </a:lnTo>
                  <a:lnTo>
                    <a:pt x="194" y="176"/>
                  </a:lnTo>
                  <a:lnTo>
                    <a:pt x="248" y="260"/>
                  </a:lnTo>
                  <a:lnTo>
                    <a:pt x="216" y="260"/>
                  </a:lnTo>
                  <a:lnTo>
                    <a:pt x="165" y="178"/>
                  </a:lnTo>
                  <a:lnTo>
                    <a:pt x="133" y="178"/>
                  </a:lnTo>
                  <a:lnTo>
                    <a:pt x="133" y="260"/>
                  </a:lnTo>
                  <a:lnTo>
                    <a:pt x="104" y="260"/>
                  </a:lnTo>
                  <a:lnTo>
                    <a:pt x="104" y="69"/>
                  </a:lnTo>
                  <a:close/>
                  <a:moveTo>
                    <a:pt x="167" y="29"/>
                  </a:moveTo>
                  <a:lnTo>
                    <a:pt x="131" y="34"/>
                  </a:lnTo>
                  <a:lnTo>
                    <a:pt x="99" y="47"/>
                  </a:lnTo>
                  <a:lnTo>
                    <a:pt x="73" y="68"/>
                  </a:lnTo>
                  <a:lnTo>
                    <a:pt x="51" y="95"/>
                  </a:lnTo>
                  <a:lnTo>
                    <a:pt x="39" y="127"/>
                  </a:lnTo>
                  <a:lnTo>
                    <a:pt x="34" y="165"/>
                  </a:lnTo>
                  <a:lnTo>
                    <a:pt x="39" y="202"/>
                  </a:lnTo>
                  <a:lnTo>
                    <a:pt x="51" y="236"/>
                  </a:lnTo>
                  <a:lnTo>
                    <a:pt x="73" y="263"/>
                  </a:lnTo>
                  <a:lnTo>
                    <a:pt x="99" y="283"/>
                  </a:lnTo>
                  <a:lnTo>
                    <a:pt x="131" y="297"/>
                  </a:lnTo>
                  <a:lnTo>
                    <a:pt x="167" y="302"/>
                  </a:lnTo>
                  <a:lnTo>
                    <a:pt x="197" y="299"/>
                  </a:lnTo>
                  <a:lnTo>
                    <a:pt x="226" y="288"/>
                  </a:lnTo>
                  <a:lnTo>
                    <a:pt x="251" y="273"/>
                  </a:lnTo>
                  <a:lnTo>
                    <a:pt x="272" y="253"/>
                  </a:lnTo>
                  <a:lnTo>
                    <a:pt x="287" y="227"/>
                  </a:lnTo>
                  <a:lnTo>
                    <a:pt x="297" y="197"/>
                  </a:lnTo>
                  <a:lnTo>
                    <a:pt x="301" y="165"/>
                  </a:lnTo>
                  <a:lnTo>
                    <a:pt x="296" y="127"/>
                  </a:lnTo>
                  <a:lnTo>
                    <a:pt x="282" y="95"/>
                  </a:lnTo>
                  <a:lnTo>
                    <a:pt x="262" y="68"/>
                  </a:lnTo>
                  <a:lnTo>
                    <a:pt x="234" y="47"/>
                  </a:lnTo>
                  <a:lnTo>
                    <a:pt x="202" y="34"/>
                  </a:lnTo>
                  <a:lnTo>
                    <a:pt x="167" y="29"/>
                  </a:lnTo>
                  <a:close/>
                  <a:moveTo>
                    <a:pt x="167" y="0"/>
                  </a:moveTo>
                  <a:lnTo>
                    <a:pt x="204" y="3"/>
                  </a:lnTo>
                  <a:lnTo>
                    <a:pt x="240" y="15"/>
                  </a:lnTo>
                  <a:lnTo>
                    <a:pt x="270" y="36"/>
                  </a:lnTo>
                  <a:lnTo>
                    <a:pt x="296" y="59"/>
                  </a:lnTo>
                  <a:lnTo>
                    <a:pt x="316" y="90"/>
                  </a:lnTo>
                  <a:lnTo>
                    <a:pt x="328" y="126"/>
                  </a:lnTo>
                  <a:lnTo>
                    <a:pt x="333" y="165"/>
                  </a:lnTo>
                  <a:lnTo>
                    <a:pt x="328" y="204"/>
                  </a:lnTo>
                  <a:lnTo>
                    <a:pt x="316" y="239"/>
                  </a:lnTo>
                  <a:lnTo>
                    <a:pt x="296" y="270"/>
                  </a:lnTo>
                  <a:lnTo>
                    <a:pt x="270" y="294"/>
                  </a:lnTo>
                  <a:lnTo>
                    <a:pt x="240" y="314"/>
                  </a:lnTo>
                  <a:lnTo>
                    <a:pt x="204" y="326"/>
                  </a:lnTo>
                  <a:lnTo>
                    <a:pt x="167" y="329"/>
                  </a:lnTo>
                  <a:lnTo>
                    <a:pt x="129" y="326"/>
                  </a:lnTo>
                  <a:lnTo>
                    <a:pt x="94" y="314"/>
                  </a:lnTo>
                  <a:lnTo>
                    <a:pt x="63" y="294"/>
                  </a:lnTo>
                  <a:lnTo>
                    <a:pt x="38" y="270"/>
                  </a:lnTo>
                  <a:lnTo>
                    <a:pt x="17" y="239"/>
                  </a:lnTo>
                  <a:lnTo>
                    <a:pt x="5" y="204"/>
                  </a:lnTo>
                  <a:lnTo>
                    <a:pt x="0" y="165"/>
                  </a:lnTo>
                  <a:lnTo>
                    <a:pt x="5" y="126"/>
                  </a:lnTo>
                  <a:lnTo>
                    <a:pt x="17" y="90"/>
                  </a:lnTo>
                  <a:lnTo>
                    <a:pt x="38" y="59"/>
                  </a:lnTo>
                  <a:lnTo>
                    <a:pt x="63" y="36"/>
                  </a:lnTo>
                  <a:lnTo>
                    <a:pt x="94" y="15"/>
                  </a:lnTo>
                  <a:lnTo>
                    <a:pt x="129" y="3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CC00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fade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hsd.wmv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2500" y="3409950"/>
            <a:ext cx="4210050" cy="1819276"/>
          </a:xfrm>
        </p:spPr>
        <p:txBody>
          <a:bodyPr>
            <a:normAutofit fontScale="92500" lnSpcReduction="20000"/>
          </a:bodyPr>
          <a:lstStyle/>
          <a:p>
            <a:pPr eaLnBrk="1" hangingPunct="1"/>
            <a:endParaRPr lang="en-US" sz="1800" b="1" dirty="0" smtClean="0">
              <a:solidFill>
                <a:srgbClr val="006B9E"/>
              </a:solidFill>
            </a:endParaRPr>
          </a:p>
          <a:p>
            <a:pPr eaLnBrk="1" hangingPunct="1"/>
            <a:r>
              <a:rPr lang="en-US" sz="1800" b="1" dirty="0" smtClean="0">
                <a:solidFill>
                  <a:srgbClr val="006B9E"/>
                </a:solidFill>
              </a:rPr>
              <a:t>Global Energy Security Forum</a:t>
            </a:r>
            <a:endParaRPr lang="en-US" sz="1800" b="1" dirty="0" smtClean="0">
              <a:solidFill>
                <a:srgbClr val="006B9E"/>
              </a:solidFill>
            </a:endParaRPr>
          </a:p>
          <a:p>
            <a:pPr eaLnBrk="1" hangingPunct="1"/>
            <a:r>
              <a:rPr lang="en-US" sz="1800" b="1" dirty="0" smtClean="0">
                <a:solidFill>
                  <a:srgbClr val="006B9E"/>
                </a:solidFill>
              </a:rPr>
              <a:t>Miami, Florida</a:t>
            </a:r>
            <a:endParaRPr lang="en-US" sz="1800" b="1" dirty="0" smtClean="0">
              <a:solidFill>
                <a:srgbClr val="006B9E"/>
              </a:solidFill>
            </a:endParaRPr>
          </a:p>
          <a:p>
            <a:pPr eaLnBrk="1" hangingPunct="1"/>
            <a:r>
              <a:rPr lang="en-US" sz="1800" b="1" dirty="0" smtClean="0">
                <a:solidFill>
                  <a:srgbClr val="006B9E"/>
                </a:solidFill>
              </a:rPr>
              <a:t>March 26</a:t>
            </a:r>
            <a:r>
              <a:rPr lang="en-US" sz="1800" b="1" dirty="0" smtClean="0">
                <a:solidFill>
                  <a:srgbClr val="006B9E"/>
                </a:solidFill>
              </a:rPr>
              <a:t>, 2013</a:t>
            </a:r>
          </a:p>
          <a:p>
            <a:pPr eaLnBrk="1" hangingPunct="1"/>
            <a:endParaRPr lang="en-US" sz="1800" b="1" dirty="0" smtClean="0">
              <a:solidFill>
                <a:srgbClr val="006B9E"/>
              </a:solidFill>
            </a:endParaRPr>
          </a:p>
          <a:p>
            <a:pPr eaLnBrk="1" hangingPunct="1"/>
            <a:r>
              <a:rPr lang="en-US" sz="1500" b="1" dirty="0" smtClean="0">
                <a:solidFill>
                  <a:srgbClr val="006B9E"/>
                </a:solidFill>
              </a:rPr>
              <a:t>Mark K. Boling</a:t>
            </a:r>
          </a:p>
          <a:p>
            <a:pPr eaLnBrk="1" hangingPunct="1"/>
            <a:r>
              <a:rPr lang="en-US" sz="1500" b="1" dirty="0" smtClean="0">
                <a:solidFill>
                  <a:srgbClr val="006B9E"/>
                </a:solidFill>
              </a:rPr>
              <a:t>President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29150" y="1692439"/>
            <a:ext cx="4362450" cy="1727036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dirty="0" smtClean="0"/>
              <a:t>HYDRAULIC FRACTURING</a:t>
            </a:r>
            <a:br>
              <a:rPr lang="en-US" sz="2400" dirty="0" smtClean="0"/>
            </a:br>
            <a:r>
              <a:rPr lang="en-US" sz="2400" dirty="0" smtClean="0"/>
              <a:t>OPERATIONS:</a:t>
            </a:r>
            <a:br>
              <a:rPr lang="en-US" sz="2400" dirty="0" smtClean="0"/>
            </a:br>
            <a:r>
              <a:rPr lang="en-US" sz="2400" dirty="0" smtClean="0"/>
              <a:t>SEPARATING FACT FROM</a:t>
            </a:r>
            <a:br>
              <a:rPr lang="en-US" sz="2400" dirty="0" smtClean="0"/>
            </a:br>
            <a:r>
              <a:rPr lang="en-US" sz="2400" dirty="0" smtClean="0"/>
              <a:t>FICTION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Background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9" name="Picture 118" descr="Zone 4.png"/>
          <p:cNvPicPr>
            <a:picLocks noChangeAspect="1"/>
          </p:cNvPicPr>
          <p:nvPr/>
        </p:nvPicPr>
        <p:blipFill>
          <a:blip r:embed="rId3" cstate="screen"/>
          <a:srcRect b="-10096"/>
          <a:stretch>
            <a:fillRect/>
          </a:stretch>
        </p:blipFill>
        <p:spPr>
          <a:xfrm rot="10800000">
            <a:off x="0" y="6452654"/>
            <a:ext cx="9144000" cy="405346"/>
          </a:xfrm>
          <a:prstGeom prst="rect">
            <a:avLst/>
          </a:prstGeom>
        </p:spPr>
      </p:pic>
      <p:pic>
        <p:nvPicPr>
          <p:cNvPr id="95" name="Picture 94" descr="Zone 1.png"/>
          <p:cNvPicPr>
            <a:picLocks noChangeAspect="1"/>
          </p:cNvPicPr>
          <p:nvPr/>
        </p:nvPicPr>
        <p:blipFill>
          <a:blip r:embed="rId4" cstate="screen"/>
          <a:srcRect l="2263" r="3804"/>
          <a:stretch>
            <a:fillRect/>
          </a:stretch>
        </p:blipFill>
        <p:spPr>
          <a:xfrm rot="10800000">
            <a:off x="0" y="3965709"/>
            <a:ext cx="9144000" cy="477078"/>
          </a:xfrm>
          <a:prstGeom prst="rect">
            <a:avLst/>
          </a:prstGeom>
        </p:spPr>
      </p:pic>
      <p:pic>
        <p:nvPicPr>
          <p:cNvPr id="36" name="Picture 35" descr="Zone 3.png"/>
          <p:cNvPicPr>
            <a:picLocks noChangeAspect="1"/>
          </p:cNvPicPr>
          <p:nvPr/>
        </p:nvPicPr>
        <p:blipFill>
          <a:blip r:embed="rId5" cstate="screen"/>
          <a:srcRect l="1895" r="1263"/>
          <a:stretch>
            <a:fillRect/>
          </a:stretch>
        </p:blipFill>
        <p:spPr>
          <a:xfrm>
            <a:off x="0" y="1237684"/>
            <a:ext cx="9144000" cy="591115"/>
          </a:xfrm>
          <a:prstGeom prst="rect">
            <a:avLst/>
          </a:prstGeom>
        </p:spPr>
      </p:pic>
      <p:pic>
        <p:nvPicPr>
          <p:cNvPr id="85" name="Picture 2" descr="K:\Shared Data\Corporate Communications\Ongoing\Hydraulic Fracing Issues Presentation\Oct 2011\Albany\wellbore_xsection_good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819275" y="28574"/>
            <a:ext cx="1685925" cy="682942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5091788" y="344968"/>
            <a:ext cx="3708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 smtClean="0">
                <a:cs typeface="Arial" pitchFamily="34" charset="0"/>
              </a:rPr>
              <a:t>CEMENT CHANNELING</a:t>
            </a:r>
            <a:endParaRPr lang="en-US" sz="2400" b="1" dirty="0">
              <a:cs typeface="Arial" pitchFamily="34" charset="0"/>
            </a:endParaRPr>
          </a:p>
        </p:txBody>
      </p:sp>
      <p:cxnSp>
        <p:nvCxnSpPr>
          <p:cNvPr id="53" name="Straight Connector 52"/>
          <p:cNvCxnSpPr>
            <a:stCxn id="51" idx="1"/>
          </p:cNvCxnSpPr>
          <p:nvPr/>
        </p:nvCxnSpPr>
        <p:spPr>
          <a:xfrm rot="5400000" flipH="1" flipV="1">
            <a:off x="2613995" y="2492100"/>
            <a:ext cx="1448488" cy="16723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51" idx="4"/>
          </p:cNvCxnSpPr>
          <p:nvPr/>
        </p:nvCxnSpPr>
        <p:spPr>
          <a:xfrm rot="16200000" flipH="1">
            <a:off x="3428997" y="3677475"/>
            <a:ext cx="357814" cy="18884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97"/>
          <p:cNvSpPr/>
          <p:nvPr/>
        </p:nvSpPr>
        <p:spPr bwMode="auto">
          <a:xfrm>
            <a:off x="2750821" y="2496502"/>
            <a:ext cx="61913" cy="619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chemeClr val="lt1"/>
              </a:solidFill>
            </a:endParaRPr>
          </a:p>
        </p:txBody>
      </p:sp>
      <p:sp>
        <p:nvSpPr>
          <p:cNvPr id="99" name="Oval 98"/>
          <p:cNvSpPr/>
          <p:nvPr/>
        </p:nvSpPr>
        <p:spPr bwMode="auto">
          <a:xfrm>
            <a:off x="2750821" y="2494122"/>
            <a:ext cx="61913" cy="619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chemeClr val="lt1"/>
              </a:solidFill>
            </a:endParaRPr>
          </a:p>
        </p:txBody>
      </p:sp>
      <p:sp>
        <p:nvSpPr>
          <p:cNvPr id="100" name="Oval 99"/>
          <p:cNvSpPr/>
          <p:nvPr/>
        </p:nvSpPr>
        <p:spPr bwMode="auto">
          <a:xfrm>
            <a:off x="2750822" y="2496502"/>
            <a:ext cx="61913" cy="619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chemeClr val="lt1"/>
              </a:solidFill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2750821" y="2496502"/>
            <a:ext cx="61913" cy="619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chemeClr val="lt1"/>
              </a:solidFill>
            </a:endParaRPr>
          </a:p>
        </p:txBody>
      </p:sp>
      <p:sp>
        <p:nvSpPr>
          <p:cNvPr id="102" name="Oval 101"/>
          <p:cNvSpPr/>
          <p:nvPr/>
        </p:nvSpPr>
        <p:spPr bwMode="auto">
          <a:xfrm>
            <a:off x="2750821" y="2494122"/>
            <a:ext cx="61913" cy="619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chemeClr val="lt1"/>
              </a:solidFill>
            </a:endParaRPr>
          </a:p>
        </p:txBody>
      </p:sp>
      <p:sp>
        <p:nvSpPr>
          <p:cNvPr id="103" name="Oval 102"/>
          <p:cNvSpPr/>
          <p:nvPr/>
        </p:nvSpPr>
        <p:spPr bwMode="auto">
          <a:xfrm>
            <a:off x="2750822" y="2496493"/>
            <a:ext cx="61913" cy="619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chemeClr val="lt1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2862343" y="1245544"/>
            <a:ext cx="1225015" cy="523220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>
                <a:alpha val="67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cs typeface="Arial" pitchFamily="34" charset="0"/>
              </a:rPr>
              <a:t>PRESSURE 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  <a:cs typeface="Arial" pitchFamily="34" charset="0"/>
              </a:rPr>
              <a:t>BUILDS  UP</a:t>
            </a:r>
            <a:endParaRPr lang="en-US" sz="1400" b="1" dirty="0">
              <a:solidFill>
                <a:srgbClr val="FF0000"/>
              </a:solidFill>
              <a:cs typeface="Arial" pitchFamily="34" charset="0"/>
            </a:endParaRPr>
          </a:p>
        </p:txBody>
      </p:sp>
      <p:pic>
        <p:nvPicPr>
          <p:cNvPr id="43" name="Picture 42" descr="Rig and Wellbore.pn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1915006" y="1235869"/>
            <a:ext cx="1042092" cy="1253677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136293" y="1189386"/>
            <a:ext cx="1618200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cs typeface="Arial" pitchFamily="34" charset="0"/>
              </a:rPr>
              <a:t>CONDUCTOR  PIPE</a:t>
            </a:r>
            <a:endParaRPr 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48" name="Straight Arrow Connector 47"/>
          <p:cNvCxnSpPr>
            <a:stCxn id="47" idx="3"/>
          </p:cNvCxnSpPr>
          <p:nvPr/>
        </p:nvCxnSpPr>
        <p:spPr>
          <a:xfrm>
            <a:off x="1754493" y="1327886"/>
            <a:ext cx="300526" cy="852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74732" y="1850754"/>
            <a:ext cx="1602876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cs typeface="Arial" pitchFamily="34" charset="0"/>
              </a:rPr>
              <a:t>SURFACE  CASING</a:t>
            </a:r>
            <a:endParaRPr 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50" name="Straight Arrow Connector 49"/>
          <p:cNvCxnSpPr>
            <a:stCxn id="49" idx="3"/>
          </p:cNvCxnSpPr>
          <p:nvPr/>
        </p:nvCxnSpPr>
        <p:spPr>
          <a:xfrm>
            <a:off x="1777608" y="1989254"/>
            <a:ext cx="353611" cy="1471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2031" y="2741138"/>
            <a:ext cx="1903085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cs typeface="Arial" pitchFamily="34" charset="0"/>
              </a:rPr>
              <a:t>PRODUCTION  CASING</a:t>
            </a:r>
            <a:endParaRPr 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55" name="Straight Arrow Connector 54"/>
          <p:cNvCxnSpPr>
            <a:stCxn id="52" idx="3"/>
          </p:cNvCxnSpPr>
          <p:nvPr/>
        </p:nvCxnSpPr>
        <p:spPr>
          <a:xfrm flipV="1">
            <a:off x="1935116" y="2878931"/>
            <a:ext cx="272303" cy="707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190684" y="6285260"/>
            <a:ext cx="1026653" cy="447515"/>
            <a:chOff x="1760" y="1676"/>
            <a:chExt cx="2235" cy="972"/>
          </a:xfrm>
          <a:solidFill>
            <a:schemeClr val="bg1"/>
          </a:solidFill>
        </p:grpSpPr>
        <p:sp>
          <p:nvSpPr>
            <p:cNvPr id="123" name="Freeform 68"/>
            <p:cNvSpPr>
              <a:spLocks/>
            </p:cNvSpPr>
            <p:nvPr/>
          </p:nvSpPr>
          <p:spPr bwMode="auto">
            <a:xfrm>
              <a:off x="1776" y="2451"/>
              <a:ext cx="124" cy="149"/>
            </a:xfrm>
            <a:custGeom>
              <a:avLst/>
              <a:gdLst/>
              <a:ahLst/>
              <a:cxnLst>
                <a:cxn ang="0">
                  <a:pos x="155" y="3"/>
                </a:cxn>
                <a:cxn ang="0">
                  <a:pos x="204" y="19"/>
                </a:cxn>
                <a:cxn ang="0">
                  <a:pos x="233" y="53"/>
                </a:cxn>
                <a:cxn ang="0">
                  <a:pos x="244" y="102"/>
                </a:cxn>
                <a:cxn ang="0">
                  <a:pos x="206" y="79"/>
                </a:cxn>
                <a:cxn ang="0">
                  <a:pos x="185" y="47"/>
                </a:cxn>
                <a:cxn ang="0">
                  <a:pos x="148" y="31"/>
                </a:cxn>
                <a:cxn ang="0">
                  <a:pos x="95" y="32"/>
                </a:cxn>
                <a:cxn ang="0">
                  <a:pos x="57" y="50"/>
                </a:cxn>
                <a:cxn ang="0">
                  <a:pos x="43" y="84"/>
                </a:cxn>
                <a:cxn ang="0">
                  <a:pos x="56" y="107"/>
                </a:cxn>
                <a:cxn ang="0">
                  <a:pos x="84" y="121"/>
                </a:cxn>
                <a:cxn ang="0">
                  <a:pos x="168" y="138"/>
                </a:cxn>
                <a:cxn ang="0">
                  <a:pos x="208" y="152"/>
                </a:cxn>
                <a:cxn ang="0">
                  <a:pos x="238" y="174"/>
                </a:cxn>
                <a:cxn ang="0">
                  <a:pos x="248" y="209"/>
                </a:cxn>
                <a:cxn ang="0">
                  <a:pos x="243" y="240"/>
                </a:cxn>
                <a:cxn ang="0">
                  <a:pos x="224" y="267"/>
                </a:cxn>
                <a:cxn ang="0">
                  <a:pos x="187" y="288"/>
                </a:cxn>
                <a:cxn ang="0">
                  <a:pos x="129" y="296"/>
                </a:cxn>
                <a:cxn ang="0">
                  <a:pos x="69" y="288"/>
                </a:cxn>
                <a:cxn ang="0">
                  <a:pos x="28" y="266"/>
                </a:cxn>
                <a:cxn ang="0">
                  <a:pos x="7" y="232"/>
                </a:cxn>
                <a:cxn ang="0">
                  <a:pos x="0" y="189"/>
                </a:cxn>
                <a:cxn ang="0">
                  <a:pos x="35" y="206"/>
                </a:cxn>
                <a:cxn ang="0">
                  <a:pos x="50" y="236"/>
                </a:cxn>
                <a:cxn ang="0">
                  <a:pos x="79" y="257"/>
                </a:cxn>
                <a:cxn ang="0">
                  <a:pos x="128" y="265"/>
                </a:cxn>
                <a:cxn ang="0">
                  <a:pos x="174" y="259"/>
                </a:cxn>
                <a:cxn ang="0">
                  <a:pos x="201" y="244"/>
                </a:cxn>
                <a:cxn ang="0">
                  <a:pos x="212" y="223"/>
                </a:cxn>
                <a:cxn ang="0">
                  <a:pos x="212" y="198"/>
                </a:cxn>
                <a:cxn ang="0">
                  <a:pos x="194" y="178"/>
                </a:cxn>
                <a:cxn ang="0">
                  <a:pos x="161" y="167"/>
                </a:cxn>
                <a:cxn ang="0">
                  <a:pos x="103" y="156"/>
                </a:cxn>
                <a:cxn ang="0">
                  <a:pos x="64" y="146"/>
                </a:cxn>
                <a:cxn ang="0">
                  <a:pos x="31" y="130"/>
                </a:cxn>
                <a:cxn ang="0">
                  <a:pos x="12" y="104"/>
                </a:cxn>
                <a:cxn ang="0">
                  <a:pos x="11" y="64"/>
                </a:cxn>
                <a:cxn ang="0">
                  <a:pos x="30" y="30"/>
                </a:cxn>
                <a:cxn ang="0">
                  <a:pos x="68" y="8"/>
                </a:cxn>
                <a:cxn ang="0">
                  <a:pos x="123" y="0"/>
                </a:cxn>
              </a:cxnLst>
              <a:rect l="0" t="0" r="r" b="b"/>
              <a:pathLst>
                <a:path w="248" h="296">
                  <a:moveTo>
                    <a:pt x="123" y="0"/>
                  </a:moveTo>
                  <a:lnTo>
                    <a:pt x="155" y="3"/>
                  </a:lnTo>
                  <a:lnTo>
                    <a:pt x="180" y="8"/>
                  </a:lnTo>
                  <a:lnTo>
                    <a:pt x="204" y="19"/>
                  </a:lnTo>
                  <a:lnTo>
                    <a:pt x="221" y="34"/>
                  </a:lnTo>
                  <a:lnTo>
                    <a:pt x="233" y="53"/>
                  </a:lnTo>
                  <a:lnTo>
                    <a:pt x="242" y="74"/>
                  </a:lnTo>
                  <a:lnTo>
                    <a:pt x="244" y="102"/>
                  </a:lnTo>
                  <a:lnTo>
                    <a:pt x="209" y="102"/>
                  </a:lnTo>
                  <a:lnTo>
                    <a:pt x="206" y="79"/>
                  </a:lnTo>
                  <a:lnTo>
                    <a:pt x="198" y="61"/>
                  </a:lnTo>
                  <a:lnTo>
                    <a:pt x="185" y="47"/>
                  </a:lnTo>
                  <a:lnTo>
                    <a:pt x="168" y="38"/>
                  </a:lnTo>
                  <a:lnTo>
                    <a:pt x="148" y="31"/>
                  </a:lnTo>
                  <a:lnTo>
                    <a:pt x="123" y="30"/>
                  </a:lnTo>
                  <a:lnTo>
                    <a:pt x="95" y="32"/>
                  </a:lnTo>
                  <a:lnTo>
                    <a:pt x="73" y="39"/>
                  </a:lnTo>
                  <a:lnTo>
                    <a:pt x="57" y="50"/>
                  </a:lnTo>
                  <a:lnTo>
                    <a:pt x="46" y="65"/>
                  </a:lnTo>
                  <a:lnTo>
                    <a:pt x="43" y="84"/>
                  </a:lnTo>
                  <a:lnTo>
                    <a:pt x="46" y="98"/>
                  </a:lnTo>
                  <a:lnTo>
                    <a:pt x="56" y="107"/>
                  </a:lnTo>
                  <a:lnTo>
                    <a:pt x="68" y="115"/>
                  </a:lnTo>
                  <a:lnTo>
                    <a:pt x="84" y="121"/>
                  </a:lnTo>
                  <a:lnTo>
                    <a:pt x="103" y="126"/>
                  </a:lnTo>
                  <a:lnTo>
                    <a:pt x="168" y="138"/>
                  </a:lnTo>
                  <a:lnTo>
                    <a:pt x="189" y="145"/>
                  </a:lnTo>
                  <a:lnTo>
                    <a:pt x="208" y="152"/>
                  </a:lnTo>
                  <a:lnTo>
                    <a:pt x="224" y="161"/>
                  </a:lnTo>
                  <a:lnTo>
                    <a:pt x="238" y="174"/>
                  </a:lnTo>
                  <a:lnTo>
                    <a:pt x="246" y="190"/>
                  </a:lnTo>
                  <a:lnTo>
                    <a:pt x="248" y="209"/>
                  </a:lnTo>
                  <a:lnTo>
                    <a:pt x="247" y="224"/>
                  </a:lnTo>
                  <a:lnTo>
                    <a:pt x="243" y="240"/>
                  </a:lnTo>
                  <a:lnTo>
                    <a:pt x="235" y="254"/>
                  </a:lnTo>
                  <a:lnTo>
                    <a:pt x="224" y="267"/>
                  </a:lnTo>
                  <a:lnTo>
                    <a:pt x="208" y="280"/>
                  </a:lnTo>
                  <a:lnTo>
                    <a:pt x="187" y="288"/>
                  </a:lnTo>
                  <a:lnTo>
                    <a:pt x="161" y="293"/>
                  </a:lnTo>
                  <a:lnTo>
                    <a:pt x="129" y="296"/>
                  </a:lnTo>
                  <a:lnTo>
                    <a:pt x="96" y="293"/>
                  </a:lnTo>
                  <a:lnTo>
                    <a:pt x="69" y="288"/>
                  </a:lnTo>
                  <a:lnTo>
                    <a:pt x="46" y="278"/>
                  </a:lnTo>
                  <a:lnTo>
                    <a:pt x="28" y="266"/>
                  </a:lnTo>
                  <a:lnTo>
                    <a:pt x="16" y="250"/>
                  </a:lnTo>
                  <a:lnTo>
                    <a:pt x="7" y="232"/>
                  </a:lnTo>
                  <a:lnTo>
                    <a:pt x="1" y="212"/>
                  </a:lnTo>
                  <a:lnTo>
                    <a:pt x="0" y="189"/>
                  </a:lnTo>
                  <a:lnTo>
                    <a:pt x="34" y="189"/>
                  </a:lnTo>
                  <a:lnTo>
                    <a:pt x="35" y="206"/>
                  </a:lnTo>
                  <a:lnTo>
                    <a:pt x="41" y="223"/>
                  </a:lnTo>
                  <a:lnTo>
                    <a:pt x="50" y="236"/>
                  </a:lnTo>
                  <a:lnTo>
                    <a:pt x="62" y="248"/>
                  </a:lnTo>
                  <a:lnTo>
                    <a:pt x="79" y="257"/>
                  </a:lnTo>
                  <a:lnTo>
                    <a:pt x="100" y="263"/>
                  </a:lnTo>
                  <a:lnTo>
                    <a:pt x="128" y="265"/>
                  </a:lnTo>
                  <a:lnTo>
                    <a:pt x="153" y="263"/>
                  </a:lnTo>
                  <a:lnTo>
                    <a:pt x="174" y="259"/>
                  </a:lnTo>
                  <a:lnTo>
                    <a:pt x="190" y="252"/>
                  </a:lnTo>
                  <a:lnTo>
                    <a:pt x="201" y="244"/>
                  </a:lnTo>
                  <a:lnTo>
                    <a:pt x="208" y="233"/>
                  </a:lnTo>
                  <a:lnTo>
                    <a:pt x="212" y="223"/>
                  </a:lnTo>
                  <a:lnTo>
                    <a:pt x="213" y="212"/>
                  </a:lnTo>
                  <a:lnTo>
                    <a:pt x="212" y="198"/>
                  </a:lnTo>
                  <a:lnTo>
                    <a:pt x="205" y="187"/>
                  </a:lnTo>
                  <a:lnTo>
                    <a:pt x="194" y="178"/>
                  </a:lnTo>
                  <a:lnTo>
                    <a:pt x="179" y="171"/>
                  </a:lnTo>
                  <a:lnTo>
                    <a:pt x="161" y="167"/>
                  </a:lnTo>
                  <a:lnTo>
                    <a:pt x="123" y="159"/>
                  </a:lnTo>
                  <a:lnTo>
                    <a:pt x="103" y="156"/>
                  </a:lnTo>
                  <a:lnTo>
                    <a:pt x="83" y="151"/>
                  </a:lnTo>
                  <a:lnTo>
                    <a:pt x="64" y="146"/>
                  </a:lnTo>
                  <a:lnTo>
                    <a:pt x="46" y="140"/>
                  </a:lnTo>
                  <a:lnTo>
                    <a:pt x="31" y="130"/>
                  </a:lnTo>
                  <a:lnTo>
                    <a:pt x="19" y="118"/>
                  </a:lnTo>
                  <a:lnTo>
                    <a:pt x="12" y="104"/>
                  </a:lnTo>
                  <a:lnTo>
                    <a:pt x="9" y="85"/>
                  </a:lnTo>
                  <a:lnTo>
                    <a:pt x="11" y="64"/>
                  </a:lnTo>
                  <a:lnTo>
                    <a:pt x="18" y="45"/>
                  </a:lnTo>
                  <a:lnTo>
                    <a:pt x="30" y="30"/>
                  </a:lnTo>
                  <a:lnTo>
                    <a:pt x="46" y="17"/>
                  </a:lnTo>
                  <a:lnTo>
                    <a:pt x="68" y="8"/>
                  </a:lnTo>
                  <a:lnTo>
                    <a:pt x="94" y="1"/>
                  </a:lnTo>
                  <a:lnTo>
                    <a:pt x="1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24" name="Freeform 69"/>
            <p:cNvSpPr>
              <a:spLocks noEditPoints="1"/>
            </p:cNvSpPr>
            <p:nvPr/>
          </p:nvSpPr>
          <p:spPr bwMode="auto">
            <a:xfrm>
              <a:off x="1913" y="2480"/>
              <a:ext cx="111" cy="121"/>
            </a:xfrm>
            <a:custGeom>
              <a:avLst/>
              <a:gdLst/>
              <a:ahLst/>
              <a:cxnLst>
                <a:cxn ang="0">
                  <a:pos x="88" y="31"/>
                </a:cxn>
                <a:cxn ang="0">
                  <a:pos x="56" y="49"/>
                </a:cxn>
                <a:cxn ang="0">
                  <a:pos x="40" y="80"/>
                </a:cxn>
                <a:cxn ang="0">
                  <a:pos x="35" y="119"/>
                </a:cxn>
                <a:cxn ang="0">
                  <a:pos x="40" y="159"/>
                </a:cxn>
                <a:cxn ang="0">
                  <a:pos x="56" y="189"/>
                </a:cxn>
                <a:cxn ang="0">
                  <a:pos x="88" y="206"/>
                </a:cxn>
                <a:cxn ang="0">
                  <a:pos x="135" y="206"/>
                </a:cxn>
                <a:cxn ang="0">
                  <a:pos x="167" y="189"/>
                </a:cxn>
                <a:cxn ang="0">
                  <a:pos x="185" y="159"/>
                </a:cxn>
                <a:cxn ang="0">
                  <a:pos x="189" y="119"/>
                </a:cxn>
                <a:cxn ang="0">
                  <a:pos x="181" y="69"/>
                </a:cxn>
                <a:cxn ang="0">
                  <a:pos x="163" y="45"/>
                </a:cxn>
                <a:cxn ang="0">
                  <a:pos x="133" y="30"/>
                </a:cxn>
                <a:cxn ang="0">
                  <a:pos x="112" y="0"/>
                </a:cxn>
                <a:cxn ang="0">
                  <a:pos x="162" y="8"/>
                </a:cxn>
                <a:cxn ang="0">
                  <a:pos x="194" y="30"/>
                </a:cxn>
                <a:cxn ang="0">
                  <a:pos x="213" y="61"/>
                </a:cxn>
                <a:cxn ang="0">
                  <a:pos x="222" y="99"/>
                </a:cxn>
                <a:cxn ang="0">
                  <a:pos x="222" y="140"/>
                </a:cxn>
                <a:cxn ang="0">
                  <a:pos x="213" y="178"/>
                </a:cxn>
                <a:cxn ang="0">
                  <a:pos x="194" y="209"/>
                </a:cxn>
                <a:cxn ang="0">
                  <a:pos x="162" y="229"/>
                </a:cxn>
                <a:cxn ang="0">
                  <a:pos x="112" y="238"/>
                </a:cxn>
                <a:cxn ang="0">
                  <a:pos x="61" y="229"/>
                </a:cxn>
                <a:cxn ang="0">
                  <a:pos x="29" y="209"/>
                </a:cxn>
                <a:cxn ang="0">
                  <a:pos x="10" y="178"/>
                </a:cxn>
                <a:cxn ang="0">
                  <a:pos x="2" y="140"/>
                </a:cxn>
                <a:cxn ang="0">
                  <a:pos x="2" y="99"/>
                </a:cxn>
                <a:cxn ang="0">
                  <a:pos x="10" y="61"/>
                </a:cxn>
                <a:cxn ang="0">
                  <a:pos x="29" y="30"/>
                </a:cxn>
                <a:cxn ang="0">
                  <a:pos x="63" y="8"/>
                </a:cxn>
                <a:cxn ang="0">
                  <a:pos x="112" y="0"/>
                </a:cxn>
              </a:cxnLst>
              <a:rect l="0" t="0" r="r" b="b"/>
              <a:pathLst>
                <a:path w="223" h="238">
                  <a:moveTo>
                    <a:pt x="112" y="28"/>
                  </a:moveTo>
                  <a:lnTo>
                    <a:pt x="88" y="31"/>
                  </a:lnTo>
                  <a:lnTo>
                    <a:pt x="69" y="38"/>
                  </a:lnTo>
                  <a:lnTo>
                    <a:pt x="56" y="49"/>
                  </a:lnTo>
                  <a:lnTo>
                    <a:pt x="46" y="64"/>
                  </a:lnTo>
                  <a:lnTo>
                    <a:pt x="40" y="80"/>
                  </a:lnTo>
                  <a:lnTo>
                    <a:pt x="37" y="99"/>
                  </a:lnTo>
                  <a:lnTo>
                    <a:pt x="35" y="119"/>
                  </a:lnTo>
                  <a:lnTo>
                    <a:pt x="37" y="140"/>
                  </a:lnTo>
                  <a:lnTo>
                    <a:pt x="40" y="159"/>
                  </a:lnTo>
                  <a:lnTo>
                    <a:pt x="46" y="175"/>
                  </a:lnTo>
                  <a:lnTo>
                    <a:pt x="56" y="189"/>
                  </a:lnTo>
                  <a:lnTo>
                    <a:pt x="69" y="200"/>
                  </a:lnTo>
                  <a:lnTo>
                    <a:pt x="88" y="206"/>
                  </a:lnTo>
                  <a:lnTo>
                    <a:pt x="112" y="209"/>
                  </a:lnTo>
                  <a:lnTo>
                    <a:pt x="135" y="206"/>
                  </a:lnTo>
                  <a:lnTo>
                    <a:pt x="154" y="200"/>
                  </a:lnTo>
                  <a:lnTo>
                    <a:pt x="167" y="189"/>
                  </a:lnTo>
                  <a:lnTo>
                    <a:pt x="178" y="175"/>
                  </a:lnTo>
                  <a:lnTo>
                    <a:pt x="185" y="159"/>
                  </a:lnTo>
                  <a:lnTo>
                    <a:pt x="188" y="140"/>
                  </a:lnTo>
                  <a:lnTo>
                    <a:pt x="189" y="119"/>
                  </a:lnTo>
                  <a:lnTo>
                    <a:pt x="186" y="84"/>
                  </a:lnTo>
                  <a:lnTo>
                    <a:pt x="181" y="69"/>
                  </a:lnTo>
                  <a:lnTo>
                    <a:pt x="174" y="56"/>
                  </a:lnTo>
                  <a:lnTo>
                    <a:pt x="163" y="45"/>
                  </a:lnTo>
                  <a:lnTo>
                    <a:pt x="150" y="35"/>
                  </a:lnTo>
                  <a:lnTo>
                    <a:pt x="133" y="30"/>
                  </a:lnTo>
                  <a:lnTo>
                    <a:pt x="112" y="28"/>
                  </a:lnTo>
                  <a:close/>
                  <a:moveTo>
                    <a:pt x="112" y="0"/>
                  </a:moveTo>
                  <a:lnTo>
                    <a:pt x="139" y="3"/>
                  </a:lnTo>
                  <a:lnTo>
                    <a:pt x="162" y="8"/>
                  </a:lnTo>
                  <a:lnTo>
                    <a:pt x="179" y="17"/>
                  </a:lnTo>
                  <a:lnTo>
                    <a:pt x="194" y="30"/>
                  </a:lnTo>
                  <a:lnTo>
                    <a:pt x="205" y="45"/>
                  </a:lnTo>
                  <a:lnTo>
                    <a:pt x="213" y="61"/>
                  </a:lnTo>
                  <a:lnTo>
                    <a:pt x="219" y="80"/>
                  </a:lnTo>
                  <a:lnTo>
                    <a:pt x="222" y="99"/>
                  </a:lnTo>
                  <a:lnTo>
                    <a:pt x="223" y="119"/>
                  </a:lnTo>
                  <a:lnTo>
                    <a:pt x="222" y="140"/>
                  </a:lnTo>
                  <a:lnTo>
                    <a:pt x="219" y="159"/>
                  </a:lnTo>
                  <a:lnTo>
                    <a:pt x="213" y="178"/>
                  </a:lnTo>
                  <a:lnTo>
                    <a:pt x="205" y="194"/>
                  </a:lnTo>
                  <a:lnTo>
                    <a:pt x="194" y="209"/>
                  </a:lnTo>
                  <a:lnTo>
                    <a:pt x="179" y="220"/>
                  </a:lnTo>
                  <a:lnTo>
                    <a:pt x="162" y="229"/>
                  </a:lnTo>
                  <a:lnTo>
                    <a:pt x="139" y="235"/>
                  </a:lnTo>
                  <a:lnTo>
                    <a:pt x="112" y="238"/>
                  </a:lnTo>
                  <a:lnTo>
                    <a:pt x="84" y="235"/>
                  </a:lnTo>
                  <a:lnTo>
                    <a:pt x="61" y="229"/>
                  </a:lnTo>
                  <a:lnTo>
                    <a:pt x="44" y="220"/>
                  </a:lnTo>
                  <a:lnTo>
                    <a:pt x="29" y="209"/>
                  </a:lnTo>
                  <a:lnTo>
                    <a:pt x="18" y="194"/>
                  </a:lnTo>
                  <a:lnTo>
                    <a:pt x="10" y="178"/>
                  </a:lnTo>
                  <a:lnTo>
                    <a:pt x="4" y="159"/>
                  </a:lnTo>
                  <a:lnTo>
                    <a:pt x="2" y="140"/>
                  </a:lnTo>
                  <a:lnTo>
                    <a:pt x="0" y="119"/>
                  </a:lnTo>
                  <a:lnTo>
                    <a:pt x="2" y="99"/>
                  </a:lnTo>
                  <a:lnTo>
                    <a:pt x="4" y="80"/>
                  </a:lnTo>
                  <a:lnTo>
                    <a:pt x="10" y="61"/>
                  </a:lnTo>
                  <a:lnTo>
                    <a:pt x="18" y="45"/>
                  </a:lnTo>
                  <a:lnTo>
                    <a:pt x="29" y="30"/>
                  </a:lnTo>
                  <a:lnTo>
                    <a:pt x="44" y="17"/>
                  </a:lnTo>
                  <a:lnTo>
                    <a:pt x="63" y="8"/>
                  </a:lnTo>
                  <a:lnTo>
                    <a:pt x="84" y="3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25" name="Freeform 70"/>
            <p:cNvSpPr>
              <a:spLocks/>
            </p:cNvSpPr>
            <p:nvPr/>
          </p:nvSpPr>
          <p:spPr bwMode="auto">
            <a:xfrm>
              <a:off x="2037" y="2483"/>
              <a:ext cx="108" cy="1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129"/>
                </a:cxn>
                <a:cxn ang="0">
                  <a:pos x="35" y="149"/>
                </a:cxn>
                <a:cxn ang="0">
                  <a:pos x="36" y="165"/>
                </a:cxn>
                <a:cxn ang="0">
                  <a:pos x="42" y="180"/>
                </a:cxn>
                <a:cxn ang="0">
                  <a:pos x="50" y="191"/>
                </a:cxn>
                <a:cxn ang="0">
                  <a:pos x="64" y="199"/>
                </a:cxn>
                <a:cxn ang="0">
                  <a:pos x="80" y="205"/>
                </a:cxn>
                <a:cxn ang="0">
                  <a:pos x="103" y="206"/>
                </a:cxn>
                <a:cxn ang="0">
                  <a:pos x="126" y="205"/>
                </a:cxn>
                <a:cxn ang="0">
                  <a:pos x="144" y="199"/>
                </a:cxn>
                <a:cxn ang="0">
                  <a:pos x="157" y="191"/>
                </a:cxn>
                <a:cxn ang="0">
                  <a:pos x="167" y="179"/>
                </a:cxn>
                <a:cxn ang="0">
                  <a:pos x="172" y="165"/>
                </a:cxn>
                <a:cxn ang="0">
                  <a:pos x="175" y="148"/>
                </a:cxn>
                <a:cxn ang="0">
                  <a:pos x="176" y="127"/>
                </a:cxn>
                <a:cxn ang="0">
                  <a:pos x="176" y="0"/>
                </a:cxn>
                <a:cxn ang="0">
                  <a:pos x="210" y="0"/>
                </a:cxn>
                <a:cxn ang="0">
                  <a:pos x="210" y="233"/>
                </a:cxn>
                <a:cxn ang="0">
                  <a:pos x="191" y="233"/>
                </a:cxn>
                <a:cxn ang="0">
                  <a:pos x="184" y="191"/>
                </a:cxn>
                <a:cxn ang="0">
                  <a:pos x="179" y="202"/>
                </a:cxn>
                <a:cxn ang="0">
                  <a:pos x="170" y="213"/>
                </a:cxn>
                <a:cxn ang="0">
                  <a:pos x="157" y="222"/>
                </a:cxn>
                <a:cxn ang="0">
                  <a:pos x="141" y="229"/>
                </a:cxn>
                <a:cxn ang="0">
                  <a:pos x="121" y="235"/>
                </a:cxn>
                <a:cxn ang="0">
                  <a:pos x="95" y="236"/>
                </a:cxn>
                <a:cxn ang="0">
                  <a:pos x="68" y="235"/>
                </a:cxn>
                <a:cxn ang="0">
                  <a:pos x="47" y="228"/>
                </a:cxn>
                <a:cxn ang="0">
                  <a:pos x="30" y="218"/>
                </a:cxn>
                <a:cxn ang="0">
                  <a:pos x="17" y="206"/>
                </a:cxn>
                <a:cxn ang="0">
                  <a:pos x="9" y="190"/>
                </a:cxn>
                <a:cxn ang="0">
                  <a:pos x="4" y="171"/>
                </a:cxn>
                <a:cxn ang="0">
                  <a:pos x="1" y="150"/>
                </a:cxn>
                <a:cxn ang="0">
                  <a:pos x="0" y="126"/>
                </a:cxn>
                <a:cxn ang="0">
                  <a:pos x="0" y="0"/>
                </a:cxn>
              </a:cxnLst>
              <a:rect l="0" t="0" r="r" b="b"/>
              <a:pathLst>
                <a:path w="210" h="236">
                  <a:moveTo>
                    <a:pt x="0" y="0"/>
                  </a:moveTo>
                  <a:lnTo>
                    <a:pt x="34" y="0"/>
                  </a:lnTo>
                  <a:lnTo>
                    <a:pt x="34" y="129"/>
                  </a:lnTo>
                  <a:lnTo>
                    <a:pt x="35" y="149"/>
                  </a:lnTo>
                  <a:lnTo>
                    <a:pt x="36" y="165"/>
                  </a:lnTo>
                  <a:lnTo>
                    <a:pt x="42" y="180"/>
                  </a:lnTo>
                  <a:lnTo>
                    <a:pt x="50" y="191"/>
                  </a:lnTo>
                  <a:lnTo>
                    <a:pt x="64" y="199"/>
                  </a:lnTo>
                  <a:lnTo>
                    <a:pt x="80" y="205"/>
                  </a:lnTo>
                  <a:lnTo>
                    <a:pt x="103" y="206"/>
                  </a:lnTo>
                  <a:lnTo>
                    <a:pt x="126" y="205"/>
                  </a:lnTo>
                  <a:lnTo>
                    <a:pt x="144" y="199"/>
                  </a:lnTo>
                  <a:lnTo>
                    <a:pt x="157" y="191"/>
                  </a:lnTo>
                  <a:lnTo>
                    <a:pt x="167" y="179"/>
                  </a:lnTo>
                  <a:lnTo>
                    <a:pt x="172" y="165"/>
                  </a:lnTo>
                  <a:lnTo>
                    <a:pt x="175" y="148"/>
                  </a:lnTo>
                  <a:lnTo>
                    <a:pt x="176" y="127"/>
                  </a:lnTo>
                  <a:lnTo>
                    <a:pt x="176" y="0"/>
                  </a:lnTo>
                  <a:lnTo>
                    <a:pt x="210" y="0"/>
                  </a:lnTo>
                  <a:lnTo>
                    <a:pt x="210" y="233"/>
                  </a:lnTo>
                  <a:lnTo>
                    <a:pt x="191" y="233"/>
                  </a:lnTo>
                  <a:lnTo>
                    <a:pt x="184" y="191"/>
                  </a:lnTo>
                  <a:lnTo>
                    <a:pt x="179" y="202"/>
                  </a:lnTo>
                  <a:lnTo>
                    <a:pt x="170" y="213"/>
                  </a:lnTo>
                  <a:lnTo>
                    <a:pt x="157" y="222"/>
                  </a:lnTo>
                  <a:lnTo>
                    <a:pt x="141" y="229"/>
                  </a:lnTo>
                  <a:lnTo>
                    <a:pt x="121" y="235"/>
                  </a:lnTo>
                  <a:lnTo>
                    <a:pt x="95" y="236"/>
                  </a:lnTo>
                  <a:lnTo>
                    <a:pt x="68" y="235"/>
                  </a:lnTo>
                  <a:lnTo>
                    <a:pt x="47" y="228"/>
                  </a:lnTo>
                  <a:lnTo>
                    <a:pt x="30" y="218"/>
                  </a:lnTo>
                  <a:lnTo>
                    <a:pt x="17" y="206"/>
                  </a:lnTo>
                  <a:lnTo>
                    <a:pt x="9" y="190"/>
                  </a:lnTo>
                  <a:lnTo>
                    <a:pt x="4" y="171"/>
                  </a:lnTo>
                  <a:lnTo>
                    <a:pt x="1" y="150"/>
                  </a:lnTo>
                  <a:lnTo>
                    <a:pt x="0" y="12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26" name="Freeform 71"/>
            <p:cNvSpPr>
              <a:spLocks/>
            </p:cNvSpPr>
            <p:nvPr/>
          </p:nvSpPr>
          <p:spPr bwMode="auto">
            <a:xfrm>
              <a:off x="2155" y="2454"/>
              <a:ext cx="70" cy="14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0"/>
                </a:cxn>
                <a:cxn ang="0">
                  <a:pos x="67" y="57"/>
                </a:cxn>
                <a:cxn ang="0">
                  <a:pos x="139" y="57"/>
                </a:cxn>
                <a:cxn ang="0">
                  <a:pos x="139" y="85"/>
                </a:cxn>
                <a:cxn ang="0">
                  <a:pos x="67" y="85"/>
                </a:cxn>
                <a:cxn ang="0">
                  <a:pos x="67" y="222"/>
                </a:cxn>
                <a:cxn ang="0">
                  <a:pos x="68" y="236"/>
                </a:cxn>
                <a:cxn ang="0">
                  <a:pos x="72" y="247"/>
                </a:cxn>
                <a:cxn ang="0">
                  <a:pos x="81" y="255"/>
                </a:cxn>
                <a:cxn ang="0">
                  <a:pos x="95" y="260"/>
                </a:cxn>
                <a:cxn ang="0">
                  <a:pos x="113" y="263"/>
                </a:cxn>
                <a:cxn ang="0">
                  <a:pos x="139" y="263"/>
                </a:cxn>
                <a:cxn ang="0">
                  <a:pos x="139" y="290"/>
                </a:cxn>
                <a:cxn ang="0">
                  <a:pos x="109" y="292"/>
                </a:cxn>
                <a:cxn ang="0">
                  <a:pos x="84" y="289"/>
                </a:cxn>
                <a:cxn ang="0">
                  <a:pos x="65" y="283"/>
                </a:cxn>
                <a:cxn ang="0">
                  <a:pos x="50" y="274"/>
                </a:cxn>
                <a:cxn ang="0">
                  <a:pos x="41" y="260"/>
                </a:cxn>
                <a:cxn ang="0">
                  <a:pos x="34" y="244"/>
                </a:cxn>
                <a:cxn ang="0">
                  <a:pos x="33" y="222"/>
                </a:cxn>
                <a:cxn ang="0">
                  <a:pos x="33" y="85"/>
                </a:cxn>
                <a:cxn ang="0">
                  <a:pos x="1" y="85"/>
                </a:cxn>
                <a:cxn ang="0">
                  <a:pos x="0" y="63"/>
                </a:cxn>
                <a:cxn ang="0">
                  <a:pos x="33" y="57"/>
                </a:cxn>
                <a:cxn ang="0">
                  <a:pos x="33" y="0"/>
                </a:cxn>
              </a:cxnLst>
              <a:rect l="0" t="0" r="r" b="b"/>
              <a:pathLst>
                <a:path w="139" h="292">
                  <a:moveTo>
                    <a:pt x="33" y="0"/>
                  </a:moveTo>
                  <a:lnTo>
                    <a:pt x="67" y="0"/>
                  </a:lnTo>
                  <a:lnTo>
                    <a:pt x="67" y="57"/>
                  </a:lnTo>
                  <a:lnTo>
                    <a:pt x="139" y="57"/>
                  </a:lnTo>
                  <a:lnTo>
                    <a:pt x="139" y="85"/>
                  </a:lnTo>
                  <a:lnTo>
                    <a:pt x="67" y="85"/>
                  </a:lnTo>
                  <a:lnTo>
                    <a:pt x="67" y="222"/>
                  </a:lnTo>
                  <a:lnTo>
                    <a:pt x="68" y="236"/>
                  </a:lnTo>
                  <a:lnTo>
                    <a:pt x="72" y="247"/>
                  </a:lnTo>
                  <a:lnTo>
                    <a:pt x="81" y="255"/>
                  </a:lnTo>
                  <a:lnTo>
                    <a:pt x="95" y="260"/>
                  </a:lnTo>
                  <a:lnTo>
                    <a:pt x="113" y="263"/>
                  </a:lnTo>
                  <a:lnTo>
                    <a:pt x="139" y="263"/>
                  </a:lnTo>
                  <a:lnTo>
                    <a:pt x="139" y="290"/>
                  </a:lnTo>
                  <a:lnTo>
                    <a:pt x="109" y="292"/>
                  </a:lnTo>
                  <a:lnTo>
                    <a:pt x="84" y="289"/>
                  </a:lnTo>
                  <a:lnTo>
                    <a:pt x="65" y="283"/>
                  </a:lnTo>
                  <a:lnTo>
                    <a:pt x="50" y="274"/>
                  </a:lnTo>
                  <a:lnTo>
                    <a:pt x="41" y="260"/>
                  </a:lnTo>
                  <a:lnTo>
                    <a:pt x="34" y="244"/>
                  </a:lnTo>
                  <a:lnTo>
                    <a:pt x="33" y="222"/>
                  </a:lnTo>
                  <a:lnTo>
                    <a:pt x="33" y="85"/>
                  </a:lnTo>
                  <a:lnTo>
                    <a:pt x="1" y="85"/>
                  </a:lnTo>
                  <a:lnTo>
                    <a:pt x="0" y="63"/>
                  </a:lnTo>
                  <a:lnTo>
                    <a:pt x="33" y="57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27" name="Freeform 72"/>
            <p:cNvSpPr>
              <a:spLocks/>
            </p:cNvSpPr>
            <p:nvPr/>
          </p:nvSpPr>
          <p:spPr bwMode="auto">
            <a:xfrm>
              <a:off x="2241" y="2438"/>
              <a:ext cx="105" cy="1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127"/>
                </a:cxn>
                <a:cxn ang="0">
                  <a:pos x="39" y="114"/>
                </a:cxn>
                <a:cxn ang="0">
                  <a:pos x="47" y="105"/>
                </a:cxn>
                <a:cxn ang="0">
                  <a:pos x="60" y="97"/>
                </a:cxn>
                <a:cxn ang="0">
                  <a:pos x="75" y="90"/>
                </a:cxn>
                <a:cxn ang="0">
                  <a:pos x="92" y="86"/>
                </a:cxn>
                <a:cxn ang="0">
                  <a:pos x="115" y="84"/>
                </a:cxn>
                <a:cxn ang="0">
                  <a:pos x="142" y="86"/>
                </a:cxn>
                <a:cxn ang="0">
                  <a:pos x="163" y="93"/>
                </a:cxn>
                <a:cxn ang="0">
                  <a:pos x="179" y="101"/>
                </a:cxn>
                <a:cxn ang="0">
                  <a:pos x="191" y="114"/>
                </a:cxn>
                <a:cxn ang="0">
                  <a:pos x="199" y="129"/>
                </a:cxn>
                <a:cxn ang="0">
                  <a:pos x="205" y="148"/>
                </a:cxn>
                <a:cxn ang="0">
                  <a:pos x="208" y="170"/>
                </a:cxn>
                <a:cxn ang="0">
                  <a:pos x="209" y="195"/>
                </a:cxn>
                <a:cxn ang="0">
                  <a:pos x="209" y="322"/>
                </a:cxn>
                <a:cxn ang="0">
                  <a:pos x="175" y="322"/>
                </a:cxn>
                <a:cxn ang="0">
                  <a:pos x="175" y="192"/>
                </a:cxn>
                <a:cxn ang="0">
                  <a:pos x="174" y="171"/>
                </a:cxn>
                <a:cxn ang="0">
                  <a:pos x="172" y="154"/>
                </a:cxn>
                <a:cxn ang="0">
                  <a:pos x="167" y="139"/>
                </a:cxn>
                <a:cxn ang="0">
                  <a:pos x="159" y="128"/>
                </a:cxn>
                <a:cxn ang="0">
                  <a:pos x="145" y="120"/>
                </a:cxn>
                <a:cxn ang="0">
                  <a:pos x="129" y="116"/>
                </a:cxn>
                <a:cxn ang="0">
                  <a:pos x="106" y="114"/>
                </a:cxn>
                <a:cxn ang="0">
                  <a:pos x="84" y="116"/>
                </a:cxn>
                <a:cxn ang="0">
                  <a:pos x="66" y="120"/>
                </a:cxn>
                <a:cxn ang="0">
                  <a:pos x="53" y="128"/>
                </a:cxn>
                <a:cxn ang="0">
                  <a:pos x="43" y="139"/>
                </a:cxn>
                <a:cxn ang="0">
                  <a:pos x="38" y="152"/>
                </a:cxn>
                <a:cxn ang="0">
                  <a:pos x="35" y="170"/>
                </a:cxn>
                <a:cxn ang="0">
                  <a:pos x="34" y="192"/>
                </a:cxn>
                <a:cxn ang="0">
                  <a:pos x="34" y="322"/>
                </a:cxn>
                <a:cxn ang="0">
                  <a:pos x="0" y="322"/>
                </a:cxn>
                <a:cxn ang="0">
                  <a:pos x="0" y="0"/>
                </a:cxn>
              </a:cxnLst>
              <a:rect l="0" t="0" r="r" b="b"/>
              <a:pathLst>
                <a:path w="209" h="322">
                  <a:moveTo>
                    <a:pt x="0" y="0"/>
                  </a:moveTo>
                  <a:lnTo>
                    <a:pt x="34" y="0"/>
                  </a:lnTo>
                  <a:lnTo>
                    <a:pt x="34" y="127"/>
                  </a:lnTo>
                  <a:lnTo>
                    <a:pt x="39" y="114"/>
                  </a:lnTo>
                  <a:lnTo>
                    <a:pt x="47" y="105"/>
                  </a:lnTo>
                  <a:lnTo>
                    <a:pt x="60" y="97"/>
                  </a:lnTo>
                  <a:lnTo>
                    <a:pt x="75" y="90"/>
                  </a:lnTo>
                  <a:lnTo>
                    <a:pt x="92" y="86"/>
                  </a:lnTo>
                  <a:lnTo>
                    <a:pt x="115" y="84"/>
                  </a:lnTo>
                  <a:lnTo>
                    <a:pt x="142" y="86"/>
                  </a:lnTo>
                  <a:lnTo>
                    <a:pt x="163" y="93"/>
                  </a:lnTo>
                  <a:lnTo>
                    <a:pt x="179" y="101"/>
                  </a:lnTo>
                  <a:lnTo>
                    <a:pt x="191" y="114"/>
                  </a:lnTo>
                  <a:lnTo>
                    <a:pt x="199" y="129"/>
                  </a:lnTo>
                  <a:lnTo>
                    <a:pt x="205" y="148"/>
                  </a:lnTo>
                  <a:lnTo>
                    <a:pt x="208" y="170"/>
                  </a:lnTo>
                  <a:lnTo>
                    <a:pt x="209" y="195"/>
                  </a:lnTo>
                  <a:lnTo>
                    <a:pt x="209" y="322"/>
                  </a:lnTo>
                  <a:lnTo>
                    <a:pt x="175" y="322"/>
                  </a:lnTo>
                  <a:lnTo>
                    <a:pt x="175" y="192"/>
                  </a:lnTo>
                  <a:lnTo>
                    <a:pt x="174" y="171"/>
                  </a:lnTo>
                  <a:lnTo>
                    <a:pt x="172" y="154"/>
                  </a:lnTo>
                  <a:lnTo>
                    <a:pt x="167" y="139"/>
                  </a:lnTo>
                  <a:lnTo>
                    <a:pt x="159" y="128"/>
                  </a:lnTo>
                  <a:lnTo>
                    <a:pt x="145" y="120"/>
                  </a:lnTo>
                  <a:lnTo>
                    <a:pt x="129" y="116"/>
                  </a:lnTo>
                  <a:lnTo>
                    <a:pt x="106" y="114"/>
                  </a:lnTo>
                  <a:lnTo>
                    <a:pt x="84" y="116"/>
                  </a:lnTo>
                  <a:lnTo>
                    <a:pt x="66" y="120"/>
                  </a:lnTo>
                  <a:lnTo>
                    <a:pt x="53" y="128"/>
                  </a:lnTo>
                  <a:lnTo>
                    <a:pt x="43" y="139"/>
                  </a:lnTo>
                  <a:lnTo>
                    <a:pt x="38" y="152"/>
                  </a:lnTo>
                  <a:lnTo>
                    <a:pt x="35" y="170"/>
                  </a:lnTo>
                  <a:lnTo>
                    <a:pt x="34" y="192"/>
                  </a:lnTo>
                  <a:lnTo>
                    <a:pt x="34" y="322"/>
                  </a:lnTo>
                  <a:lnTo>
                    <a:pt x="0" y="3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2" name="Freeform 73"/>
            <p:cNvSpPr>
              <a:spLocks/>
            </p:cNvSpPr>
            <p:nvPr/>
          </p:nvSpPr>
          <p:spPr bwMode="auto">
            <a:xfrm>
              <a:off x="2352" y="2483"/>
              <a:ext cx="178" cy="1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0"/>
                </a:cxn>
                <a:cxn ang="0">
                  <a:pos x="92" y="195"/>
                </a:cxn>
                <a:cxn ang="0">
                  <a:pos x="156" y="0"/>
                </a:cxn>
                <a:cxn ang="0">
                  <a:pos x="190" y="0"/>
                </a:cxn>
                <a:cxn ang="0">
                  <a:pos x="255" y="197"/>
                </a:cxn>
                <a:cxn ang="0">
                  <a:pos x="314" y="0"/>
                </a:cxn>
                <a:cxn ang="0">
                  <a:pos x="350" y="0"/>
                </a:cxn>
                <a:cxn ang="0">
                  <a:pos x="276" y="233"/>
                </a:cxn>
                <a:cxn ang="0">
                  <a:pos x="236" y="233"/>
                </a:cxn>
                <a:cxn ang="0">
                  <a:pos x="172" y="39"/>
                </a:cxn>
                <a:cxn ang="0">
                  <a:pos x="110" y="233"/>
                </a:cxn>
                <a:cxn ang="0">
                  <a:pos x="73" y="233"/>
                </a:cxn>
                <a:cxn ang="0">
                  <a:pos x="0" y="0"/>
                </a:cxn>
              </a:cxnLst>
              <a:rect l="0" t="0" r="r" b="b"/>
              <a:pathLst>
                <a:path w="350" h="233">
                  <a:moveTo>
                    <a:pt x="0" y="0"/>
                  </a:moveTo>
                  <a:lnTo>
                    <a:pt x="37" y="0"/>
                  </a:lnTo>
                  <a:lnTo>
                    <a:pt x="92" y="195"/>
                  </a:lnTo>
                  <a:lnTo>
                    <a:pt x="156" y="0"/>
                  </a:lnTo>
                  <a:lnTo>
                    <a:pt x="190" y="0"/>
                  </a:lnTo>
                  <a:lnTo>
                    <a:pt x="255" y="197"/>
                  </a:lnTo>
                  <a:lnTo>
                    <a:pt x="314" y="0"/>
                  </a:lnTo>
                  <a:lnTo>
                    <a:pt x="350" y="0"/>
                  </a:lnTo>
                  <a:lnTo>
                    <a:pt x="276" y="233"/>
                  </a:lnTo>
                  <a:lnTo>
                    <a:pt x="236" y="233"/>
                  </a:lnTo>
                  <a:lnTo>
                    <a:pt x="172" y="39"/>
                  </a:lnTo>
                  <a:lnTo>
                    <a:pt x="110" y="233"/>
                  </a:lnTo>
                  <a:lnTo>
                    <a:pt x="73" y="23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3" name="Freeform 74"/>
            <p:cNvSpPr>
              <a:spLocks noEditPoints="1"/>
            </p:cNvSpPr>
            <p:nvPr/>
          </p:nvSpPr>
          <p:spPr bwMode="auto">
            <a:xfrm>
              <a:off x="2530" y="2480"/>
              <a:ext cx="111" cy="121"/>
            </a:xfrm>
            <a:custGeom>
              <a:avLst/>
              <a:gdLst/>
              <a:ahLst/>
              <a:cxnLst>
                <a:cxn ang="0">
                  <a:pos x="89" y="30"/>
                </a:cxn>
                <a:cxn ang="0">
                  <a:pos x="58" y="45"/>
                </a:cxn>
                <a:cxn ang="0">
                  <a:pos x="42" y="72"/>
                </a:cxn>
                <a:cxn ang="0">
                  <a:pos x="35" y="106"/>
                </a:cxn>
                <a:cxn ang="0">
                  <a:pos x="184" y="87"/>
                </a:cxn>
                <a:cxn ang="0">
                  <a:pos x="173" y="56"/>
                </a:cxn>
                <a:cxn ang="0">
                  <a:pos x="150" y="35"/>
                </a:cxn>
                <a:cxn ang="0">
                  <a:pos x="112" y="27"/>
                </a:cxn>
                <a:cxn ang="0">
                  <a:pos x="142" y="3"/>
                </a:cxn>
                <a:cxn ang="0">
                  <a:pos x="183" y="19"/>
                </a:cxn>
                <a:cxn ang="0">
                  <a:pos x="207" y="47"/>
                </a:cxn>
                <a:cxn ang="0">
                  <a:pos x="220" y="87"/>
                </a:cxn>
                <a:cxn ang="0">
                  <a:pos x="221" y="133"/>
                </a:cxn>
                <a:cxn ang="0">
                  <a:pos x="38" y="152"/>
                </a:cxn>
                <a:cxn ang="0">
                  <a:pos x="50" y="183"/>
                </a:cxn>
                <a:cxn ang="0">
                  <a:pos x="74" y="204"/>
                </a:cxn>
                <a:cxn ang="0">
                  <a:pos x="115" y="212"/>
                </a:cxn>
                <a:cxn ang="0">
                  <a:pos x="154" y="205"/>
                </a:cxn>
                <a:cxn ang="0">
                  <a:pos x="176" y="186"/>
                </a:cxn>
                <a:cxn ang="0">
                  <a:pos x="186" y="163"/>
                </a:cxn>
                <a:cxn ang="0">
                  <a:pos x="218" y="179"/>
                </a:cxn>
                <a:cxn ang="0">
                  <a:pos x="201" y="209"/>
                </a:cxn>
                <a:cxn ang="0">
                  <a:pos x="168" y="229"/>
                </a:cxn>
                <a:cxn ang="0">
                  <a:pos x="116" y="238"/>
                </a:cxn>
                <a:cxn ang="0">
                  <a:pos x="63" y="229"/>
                </a:cxn>
                <a:cxn ang="0">
                  <a:pos x="28" y="208"/>
                </a:cxn>
                <a:cxn ang="0">
                  <a:pos x="9" y="176"/>
                </a:cxn>
                <a:cxn ang="0">
                  <a:pos x="1" y="138"/>
                </a:cxn>
                <a:cxn ang="0">
                  <a:pos x="1" y="98"/>
                </a:cxn>
                <a:cxn ang="0">
                  <a:pos x="9" y="60"/>
                </a:cxn>
                <a:cxn ang="0">
                  <a:pos x="28" y="28"/>
                </a:cxn>
                <a:cxn ang="0">
                  <a:pos x="62" y="8"/>
                </a:cxn>
                <a:cxn ang="0">
                  <a:pos x="115" y="0"/>
                </a:cxn>
              </a:cxnLst>
              <a:rect l="0" t="0" r="r" b="b"/>
              <a:pathLst>
                <a:path w="221" h="238">
                  <a:moveTo>
                    <a:pt x="112" y="27"/>
                  </a:moveTo>
                  <a:lnTo>
                    <a:pt x="89" y="30"/>
                  </a:lnTo>
                  <a:lnTo>
                    <a:pt x="72" y="35"/>
                  </a:lnTo>
                  <a:lnTo>
                    <a:pt x="58" y="45"/>
                  </a:lnTo>
                  <a:lnTo>
                    <a:pt x="49" y="57"/>
                  </a:lnTo>
                  <a:lnTo>
                    <a:pt x="42" y="72"/>
                  </a:lnTo>
                  <a:lnTo>
                    <a:pt x="38" y="88"/>
                  </a:lnTo>
                  <a:lnTo>
                    <a:pt x="35" y="106"/>
                  </a:lnTo>
                  <a:lnTo>
                    <a:pt x="186" y="106"/>
                  </a:lnTo>
                  <a:lnTo>
                    <a:pt x="184" y="87"/>
                  </a:lnTo>
                  <a:lnTo>
                    <a:pt x="180" y="70"/>
                  </a:lnTo>
                  <a:lnTo>
                    <a:pt x="173" y="56"/>
                  </a:lnTo>
                  <a:lnTo>
                    <a:pt x="164" y="43"/>
                  </a:lnTo>
                  <a:lnTo>
                    <a:pt x="150" y="35"/>
                  </a:lnTo>
                  <a:lnTo>
                    <a:pt x="134" y="28"/>
                  </a:lnTo>
                  <a:lnTo>
                    <a:pt x="112" y="27"/>
                  </a:lnTo>
                  <a:close/>
                  <a:moveTo>
                    <a:pt x="115" y="0"/>
                  </a:moveTo>
                  <a:lnTo>
                    <a:pt x="142" y="3"/>
                  </a:lnTo>
                  <a:lnTo>
                    <a:pt x="164" y="8"/>
                  </a:lnTo>
                  <a:lnTo>
                    <a:pt x="183" y="19"/>
                  </a:lnTo>
                  <a:lnTo>
                    <a:pt x="197" y="31"/>
                  </a:lnTo>
                  <a:lnTo>
                    <a:pt x="207" y="47"/>
                  </a:lnTo>
                  <a:lnTo>
                    <a:pt x="216" y="66"/>
                  </a:lnTo>
                  <a:lnTo>
                    <a:pt x="220" y="87"/>
                  </a:lnTo>
                  <a:lnTo>
                    <a:pt x="221" y="110"/>
                  </a:lnTo>
                  <a:lnTo>
                    <a:pt x="221" y="133"/>
                  </a:lnTo>
                  <a:lnTo>
                    <a:pt x="35" y="133"/>
                  </a:lnTo>
                  <a:lnTo>
                    <a:pt x="38" y="152"/>
                  </a:lnTo>
                  <a:lnTo>
                    <a:pt x="42" y="168"/>
                  </a:lnTo>
                  <a:lnTo>
                    <a:pt x="50" y="183"/>
                  </a:lnTo>
                  <a:lnTo>
                    <a:pt x="61" y="195"/>
                  </a:lnTo>
                  <a:lnTo>
                    <a:pt x="74" y="204"/>
                  </a:lnTo>
                  <a:lnTo>
                    <a:pt x="93" y="210"/>
                  </a:lnTo>
                  <a:lnTo>
                    <a:pt x="115" y="212"/>
                  </a:lnTo>
                  <a:lnTo>
                    <a:pt x="137" y="210"/>
                  </a:lnTo>
                  <a:lnTo>
                    <a:pt x="154" y="205"/>
                  </a:lnTo>
                  <a:lnTo>
                    <a:pt x="167" y="197"/>
                  </a:lnTo>
                  <a:lnTo>
                    <a:pt x="176" y="186"/>
                  </a:lnTo>
                  <a:lnTo>
                    <a:pt x="183" y="175"/>
                  </a:lnTo>
                  <a:lnTo>
                    <a:pt x="186" y="163"/>
                  </a:lnTo>
                  <a:lnTo>
                    <a:pt x="221" y="163"/>
                  </a:lnTo>
                  <a:lnTo>
                    <a:pt x="218" y="179"/>
                  </a:lnTo>
                  <a:lnTo>
                    <a:pt x="212" y="195"/>
                  </a:lnTo>
                  <a:lnTo>
                    <a:pt x="201" y="209"/>
                  </a:lnTo>
                  <a:lnTo>
                    <a:pt x="187" y="220"/>
                  </a:lnTo>
                  <a:lnTo>
                    <a:pt x="168" y="229"/>
                  </a:lnTo>
                  <a:lnTo>
                    <a:pt x="145" y="235"/>
                  </a:lnTo>
                  <a:lnTo>
                    <a:pt x="116" y="238"/>
                  </a:lnTo>
                  <a:lnTo>
                    <a:pt x="88" y="235"/>
                  </a:lnTo>
                  <a:lnTo>
                    <a:pt x="63" y="229"/>
                  </a:lnTo>
                  <a:lnTo>
                    <a:pt x="44" y="220"/>
                  </a:lnTo>
                  <a:lnTo>
                    <a:pt x="28" y="208"/>
                  </a:lnTo>
                  <a:lnTo>
                    <a:pt x="17" y="194"/>
                  </a:lnTo>
                  <a:lnTo>
                    <a:pt x="9" y="176"/>
                  </a:lnTo>
                  <a:lnTo>
                    <a:pt x="4" y="159"/>
                  </a:lnTo>
                  <a:lnTo>
                    <a:pt x="1" y="138"/>
                  </a:lnTo>
                  <a:lnTo>
                    <a:pt x="0" y="118"/>
                  </a:lnTo>
                  <a:lnTo>
                    <a:pt x="1" y="98"/>
                  </a:lnTo>
                  <a:lnTo>
                    <a:pt x="4" y="79"/>
                  </a:lnTo>
                  <a:lnTo>
                    <a:pt x="9" y="60"/>
                  </a:lnTo>
                  <a:lnTo>
                    <a:pt x="17" y="43"/>
                  </a:lnTo>
                  <a:lnTo>
                    <a:pt x="28" y="28"/>
                  </a:lnTo>
                  <a:lnTo>
                    <a:pt x="43" y="17"/>
                  </a:lnTo>
                  <a:lnTo>
                    <a:pt x="62" y="8"/>
                  </a:lnTo>
                  <a:lnTo>
                    <a:pt x="87" y="3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4" name="Freeform 75"/>
            <p:cNvSpPr>
              <a:spLocks/>
            </p:cNvSpPr>
            <p:nvPr/>
          </p:nvSpPr>
          <p:spPr bwMode="auto">
            <a:xfrm>
              <a:off x="2658" y="2480"/>
              <a:ext cx="105" cy="121"/>
            </a:xfrm>
            <a:custGeom>
              <a:avLst/>
              <a:gdLst/>
              <a:ahLst/>
              <a:cxnLst>
                <a:cxn ang="0">
                  <a:pos x="133" y="3"/>
                </a:cxn>
                <a:cxn ang="0">
                  <a:pos x="174" y="17"/>
                </a:cxn>
                <a:cxn ang="0">
                  <a:pos x="197" y="47"/>
                </a:cxn>
                <a:cxn ang="0">
                  <a:pos x="204" y="87"/>
                </a:cxn>
                <a:cxn ang="0">
                  <a:pos x="170" y="69"/>
                </a:cxn>
                <a:cxn ang="0">
                  <a:pos x="156" y="43"/>
                </a:cxn>
                <a:cxn ang="0">
                  <a:pos x="127" y="28"/>
                </a:cxn>
                <a:cxn ang="0">
                  <a:pos x="82" y="28"/>
                </a:cxn>
                <a:cxn ang="0">
                  <a:pos x="53" y="39"/>
                </a:cxn>
                <a:cxn ang="0">
                  <a:pos x="41" y="56"/>
                </a:cxn>
                <a:cxn ang="0">
                  <a:pos x="42" y="77"/>
                </a:cxn>
                <a:cxn ang="0">
                  <a:pos x="63" y="92"/>
                </a:cxn>
                <a:cxn ang="0">
                  <a:pos x="97" y="102"/>
                </a:cxn>
                <a:cxn ang="0">
                  <a:pos x="136" y="110"/>
                </a:cxn>
                <a:cxn ang="0">
                  <a:pos x="173" y="122"/>
                </a:cxn>
                <a:cxn ang="0">
                  <a:pos x="200" y="141"/>
                </a:cxn>
                <a:cxn ang="0">
                  <a:pos x="211" y="172"/>
                </a:cxn>
                <a:cxn ang="0">
                  <a:pos x="204" y="200"/>
                </a:cxn>
                <a:cxn ang="0">
                  <a:pos x="180" y="223"/>
                </a:cxn>
                <a:cxn ang="0">
                  <a:pos x="139" y="238"/>
                </a:cxn>
                <a:cxn ang="0">
                  <a:pos x="80" y="238"/>
                </a:cxn>
                <a:cxn ang="0">
                  <a:pos x="36" y="223"/>
                </a:cxn>
                <a:cxn ang="0">
                  <a:pos x="8" y="193"/>
                </a:cxn>
                <a:cxn ang="0">
                  <a:pos x="0" y="149"/>
                </a:cxn>
                <a:cxn ang="0">
                  <a:pos x="36" y="167"/>
                </a:cxn>
                <a:cxn ang="0">
                  <a:pos x="52" y="194"/>
                </a:cxn>
                <a:cxn ang="0">
                  <a:pos x="86" y="209"/>
                </a:cxn>
                <a:cxn ang="0">
                  <a:pos x="132" y="209"/>
                </a:cxn>
                <a:cxn ang="0">
                  <a:pos x="162" y="198"/>
                </a:cxn>
                <a:cxn ang="0">
                  <a:pos x="175" y="183"/>
                </a:cxn>
                <a:cxn ang="0">
                  <a:pos x="174" y="161"/>
                </a:cxn>
                <a:cxn ang="0">
                  <a:pos x="155" y="145"/>
                </a:cxn>
                <a:cxn ang="0">
                  <a:pos x="122" y="136"/>
                </a:cxn>
                <a:cxn ang="0">
                  <a:pos x="83" y="128"/>
                </a:cxn>
                <a:cxn ang="0">
                  <a:pos x="30" y="109"/>
                </a:cxn>
                <a:cxn ang="0">
                  <a:pos x="8" y="85"/>
                </a:cxn>
                <a:cxn ang="0">
                  <a:pos x="7" y="51"/>
                </a:cxn>
                <a:cxn ang="0">
                  <a:pos x="22" y="24"/>
                </a:cxn>
                <a:cxn ang="0">
                  <a:pos x="55" y="7"/>
                </a:cxn>
                <a:cxn ang="0">
                  <a:pos x="105" y="0"/>
                </a:cxn>
              </a:cxnLst>
              <a:rect l="0" t="0" r="r" b="b"/>
              <a:pathLst>
                <a:path w="211" h="239">
                  <a:moveTo>
                    <a:pt x="105" y="0"/>
                  </a:moveTo>
                  <a:lnTo>
                    <a:pt x="133" y="3"/>
                  </a:lnTo>
                  <a:lnTo>
                    <a:pt x="156" y="8"/>
                  </a:lnTo>
                  <a:lnTo>
                    <a:pt x="174" y="17"/>
                  </a:lnTo>
                  <a:lnTo>
                    <a:pt x="188" y="31"/>
                  </a:lnTo>
                  <a:lnTo>
                    <a:pt x="197" y="47"/>
                  </a:lnTo>
                  <a:lnTo>
                    <a:pt x="203" y="65"/>
                  </a:lnTo>
                  <a:lnTo>
                    <a:pt x="204" y="87"/>
                  </a:lnTo>
                  <a:lnTo>
                    <a:pt x="173" y="87"/>
                  </a:lnTo>
                  <a:lnTo>
                    <a:pt x="170" y="69"/>
                  </a:lnTo>
                  <a:lnTo>
                    <a:pt x="166" y="56"/>
                  </a:lnTo>
                  <a:lnTo>
                    <a:pt x="156" y="43"/>
                  </a:lnTo>
                  <a:lnTo>
                    <a:pt x="143" y="34"/>
                  </a:lnTo>
                  <a:lnTo>
                    <a:pt x="127" y="28"/>
                  </a:lnTo>
                  <a:lnTo>
                    <a:pt x="103" y="27"/>
                  </a:lnTo>
                  <a:lnTo>
                    <a:pt x="82" y="28"/>
                  </a:lnTo>
                  <a:lnTo>
                    <a:pt x="65" y="32"/>
                  </a:lnTo>
                  <a:lnTo>
                    <a:pt x="53" y="39"/>
                  </a:lnTo>
                  <a:lnTo>
                    <a:pt x="45" y="46"/>
                  </a:lnTo>
                  <a:lnTo>
                    <a:pt x="41" y="56"/>
                  </a:lnTo>
                  <a:lnTo>
                    <a:pt x="40" y="66"/>
                  </a:lnTo>
                  <a:lnTo>
                    <a:pt x="42" y="77"/>
                  </a:lnTo>
                  <a:lnTo>
                    <a:pt x="51" y="85"/>
                  </a:lnTo>
                  <a:lnTo>
                    <a:pt x="63" y="92"/>
                  </a:lnTo>
                  <a:lnTo>
                    <a:pt x="79" y="98"/>
                  </a:lnTo>
                  <a:lnTo>
                    <a:pt x="97" y="102"/>
                  </a:lnTo>
                  <a:lnTo>
                    <a:pt x="116" y="106"/>
                  </a:lnTo>
                  <a:lnTo>
                    <a:pt x="136" y="110"/>
                  </a:lnTo>
                  <a:lnTo>
                    <a:pt x="155" y="115"/>
                  </a:lnTo>
                  <a:lnTo>
                    <a:pt x="173" y="122"/>
                  </a:lnTo>
                  <a:lnTo>
                    <a:pt x="188" y="130"/>
                  </a:lnTo>
                  <a:lnTo>
                    <a:pt x="200" y="141"/>
                  </a:lnTo>
                  <a:lnTo>
                    <a:pt x="208" y="155"/>
                  </a:lnTo>
                  <a:lnTo>
                    <a:pt x="211" y="172"/>
                  </a:lnTo>
                  <a:lnTo>
                    <a:pt x="209" y="186"/>
                  </a:lnTo>
                  <a:lnTo>
                    <a:pt x="204" y="200"/>
                  </a:lnTo>
                  <a:lnTo>
                    <a:pt x="194" y="212"/>
                  </a:lnTo>
                  <a:lnTo>
                    <a:pt x="180" y="223"/>
                  </a:lnTo>
                  <a:lnTo>
                    <a:pt x="162" y="231"/>
                  </a:lnTo>
                  <a:lnTo>
                    <a:pt x="139" y="238"/>
                  </a:lnTo>
                  <a:lnTo>
                    <a:pt x="110" y="239"/>
                  </a:lnTo>
                  <a:lnTo>
                    <a:pt x="80" y="238"/>
                  </a:lnTo>
                  <a:lnTo>
                    <a:pt x="55" y="231"/>
                  </a:lnTo>
                  <a:lnTo>
                    <a:pt x="36" y="223"/>
                  </a:lnTo>
                  <a:lnTo>
                    <a:pt x="19" y="209"/>
                  </a:lnTo>
                  <a:lnTo>
                    <a:pt x="8" y="193"/>
                  </a:lnTo>
                  <a:lnTo>
                    <a:pt x="3" y="172"/>
                  </a:lnTo>
                  <a:lnTo>
                    <a:pt x="0" y="149"/>
                  </a:lnTo>
                  <a:lnTo>
                    <a:pt x="34" y="149"/>
                  </a:lnTo>
                  <a:lnTo>
                    <a:pt x="36" y="167"/>
                  </a:lnTo>
                  <a:lnTo>
                    <a:pt x="42" y="183"/>
                  </a:lnTo>
                  <a:lnTo>
                    <a:pt x="52" y="194"/>
                  </a:lnTo>
                  <a:lnTo>
                    <a:pt x="67" y="204"/>
                  </a:lnTo>
                  <a:lnTo>
                    <a:pt x="86" y="209"/>
                  </a:lnTo>
                  <a:lnTo>
                    <a:pt x="110" y="210"/>
                  </a:lnTo>
                  <a:lnTo>
                    <a:pt x="132" y="209"/>
                  </a:lnTo>
                  <a:lnTo>
                    <a:pt x="150" y="205"/>
                  </a:lnTo>
                  <a:lnTo>
                    <a:pt x="162" y="198"/>
                  </a:lnTo>
                  <a:lnTo>
                    <a:pt x="170" y="191"/>
                  </a:lnTo>
                  <a:lnTo>
                    <a:pt x="175" y="183"/>
                  </a:lnTo>
                  <a:lnTo>
                    <a:pt x="177" y="174"/>
                  </a:lnTo>
                  <a:lnTo>
                    <a:pt x="174" y="161"/>
                  </a:lnTo>
                  <a:lnTo>
                    <a:pt x="167" y="152"/>
                  </a:lnTo>
                  <a:lnTo>
                    <a:pt x="155" y="145"/>
                  </a:lnTo>
                  <a:lnTo>
                    <a:pt x="140" y="140"/>
                  </a:lnTo>
                  <a:lnTo>
                    <a:pt x="122" y="136"/>
                  </a:lnTo>
                  <a:lnTo>
                    <a:pt x="102" y="132"/>
                  </a:lnTo>
                  <a:lnTo>
                    <a:pt x="83" y="128"/>
                  </a:lnTo>
                  <a:lnTo>
                    <a:pt x="45" y="117"/>
                  </a:lnTo>
                  <a:lnTo>
                    <a:pt x="30" y="109"/>
                  </a:lnTo>
                  <a:lnTo>
                    <a:pt x="17" y="98"/>
                  </a:lnTo>
                  <a:lnTo>
                    <a:pt x="8" y="85"/>
                  </a:lnTo>
                  <a:lnTo>
                    <a:pt x="6" y="68"/>
                  </a:lnTo>
                  <a:lnTo>
                    <a:pt x="7" y="51"/>
                  </a:lnTo>
                  <a:lnTo>
                    <a:pt x="12" y="37"/>
                  </a:lnTo>
                  <a:lnTo>
                    <a:pt x="22" y="24"/>
                  </a:lnTo>
                  <a:lnTo>
                    <a:pt x="36" y="15"/>
                  </a:lnTo>
                  <a:lnTo>
                    <a:pt x="55" y="7"/>
                  </a:lnTo>
                  <a:lnTo>
                    <a:pt x="78" y="1"/>
                  </a:lnTo>
                  <a:lnTo>
                    <a:pt x="1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5" name="Freeform 76"/>
            <p:cNvSpPr>
              <a:spLocks/>
            </p:cNvSpPr>
            <p:nvPr/>
          </p:nvSpPr>
          <p:spPr bwMode="auto">
            <a:xfrm>
              <a:off x="2769" y="2454"/>
              <a:ext cx="70" cy="14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0"/>
                </a:cxn>
                <a:cxn ang="0">
                  <a:pos x="67" y="57"/>
                </a:cxn>
                <a:cxn ang="0">
                  <a:pos x="138" y="57"/>
                </a:cxn>
                <a:cxn ang="0">
                  <a:pos x="138" y="85"/>
                </a:cxn>
                <a:cxn ang="0">
                  <a:pos x="67" y="85"/>
                </a:cxn>
                <a:cxn ang="0">
                  <a:pos x="67" y="222"/>
                </a:cxn>
                <a:cxn ang="0">
                  <a:pos x="68" y="236"/>
                </a:cxn>
                <a:cxn ang="0">
                  <a:pos x="72" y="247"/>
                </a:cxn>
                <a:cxn ang="0">
                  <a:pos x="81" y="255"/>
                </a:cxn>
                <a:cxn ang="0">
                  <a:pos x="95" y="260"/>
                </a:cxn>
                <a:cxn ang="0">
                  <a:pos x="113" y="263"/>
                </a:cxn>
                <a:cxn ang="0">
                  <a:pos x="138" y="263"/>
                </a:cxn>
                <a:cxn ang="0">
                  <a:pos x="138" y="290"/>
                </a:cxn>
                <a:cxn ang="0">
                  <a:pos x="109" y="292"/>
                </a:cxn>
                <a:cxn ang="0">
                  <a:pos x="84" y="289"/>
                </a:cxn>
                <a:cxn ang="0">
                  <a:pos x="65" y="283"/>
                </a:cxn>
                <a:cxn ang="0">
                  <a:pos x="50" y="274"/>
                </a:cxn>
                <a:cxn ang="0">
                  <a:pos x="41" y="260"/>
                </a:cxn>
                <a:cxn ang="0">
                  <a:pos x="34" y="244"/>
                </a:cxn>
                <a:cxn ang="0">
                  <a:pos x="33" y="222"/>
                </a:cxn>
                <a:cxn ang="0">
                  <a:pos x="33" y="85"/>
                </a:cxn>
                <a:cxn ang="0">
                  <a:pos x="1" y="85"/>
                </a:cxn>
                <a:cxn ang="0">
                  <a:pos x="0" y="63"/>
                </a:cxn>
                <a:cxn ang="0">
                  <a:pos x="33" y="57"/>
                </a:cxn>
                <a:cxn ang="0">
                  <a:pos x="33" y="0"/>
                </a:cxn>
              </a:cxnLst>
              <a:rect l="0" t="0" r="r" b="b"/>
              <a:pathLst>
                <a:path w="138" h="292">
                  <a:moveTo>
                    <a:pt x="33" y="0"/>
                  </a:moveTo>
                  <a:lnTo>
                    <a:pt x="67" y="0"/>
                  </a:lnTo>
                  <a:lnTo>
                    <a:pt x="67" y="57"/>
                  </a:lnTo>
                  <a:lnTo>
                    <a:pt x="138" y="57"/>
                  </a:lnTo>
                  <a:lnTo>
                    <a:pt x="138" y="85"/>
                  </a:lnTo>
                  <a:lnTo>
                    <a:pt x="67" y="85"/>
                  </a:lnTo>
                  <a:lnTo>
                    <a:pt x="67" y="222"/>
                  </a:lnTo>
                  <a:lnTo>
                    <a:pt x="68" y="236"/>
                  </a:lnTo>
                  <a:lnTo>
                    <a:pt x="72" y="247"/>
                  </a:lnTo>
                  <a:lnTo>
                    <a:pt x="81" y="255"/>
                  </a:lnTo>
                  <a:lnTo>
                    <a:pt x="95" y="260"/>
                  </a:lnTo>
                  <a:lnTo>
                    <a:pt x="113" y="263"/>
                  </a:lnTo>
                  <a:lnTo>
                    <a:pt x="138" y="263"/>
                  </a:lnTo>
                  <a:lnTo>
                    <a:pt x="138" y="290"/>
                  </a:lnTo>
                  <a:lnTo>
                    <a:pt x="109" y="292"/>
                  </a:lnTo>
                  <a:lnTo>
                    <a:pt x="84" y="289"/>
                  </a:lnTo>
                  <a:lnTo>
                    <a:pt x="65" y="283"/>
                  </a:lnTo>
                  <a:lnTo>
                    <a:pt x="50" y="274"/>
                  </a:lnTo>
                  <a:lnTo>
                    <a:pt x="41" y="260"/>
                  </a:lnTo>
                  <a:lnTo>
                    <a:pt x="34" y="244"/>
                  </a:lnTo>
                  <a:lnTo>
                    <a:pt x="33" y="222"/>
                  </a:lnTo>
                  <a:lnTo>
                    <a:pt x="33" y="85"/>
                  </a:lnTo>
                  <a:lnTo>
                    <a:pt x="1" y="85"/>
                  </a:lnTo>
                  <a:lnTo>
                    <a:pt x="0" y="63"/>
                  </a:lnTo>
                  <a:lnTo>
                    <a:pt x="33" y="57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6" name="Freeform 77"/>
            <p:cNvSpPr>
              <a:spLocks noEditPoints="1"/>
            </p:cNvSpPr>
            <p:nvPr/>
          </p:nvSpPr>
          <p:spPr bwMode="auto">
            <a:xfrm>
              <a:off x="2849" y="2480"/>
              <a:ext cx="108" cy="121"/>
            </a:xfrm>
            <a:custGeom>
              <a:avLst/>
              <a:gdLst/>
              <a:ahLst/>
              <a:cxnLst>
                <a:cxn ang="0">
                  <a:pos x="91" y="30"/>
                </a:cxn>
                <a:cxn ang="0">
                  <a:pos x="59" y="45"/>
                </a:cxn>
                <a:cxn ang="0">
                  <a:pos x="43" y="72"/>
                </a:cxn>
                <a:cxn ang="0">
                  <a:pos x="37" y="106"/>
                </a:cxn>
                <a:cxn ang="0">
                  <a:pos x="185" y="87"/>
                </a:cxn>
                <a:cxn ang="0">
                  <a:pos x="174" y="56"/>
                </a:cxn>
                <a:cxn ang="0">
                  <a:pos x="153" y="35"/>
                </a:cxn>
                <a:cxn ang="0">
                  <a:pos x="115" y="27"/>
                </a:cxn>
                <a:cxn ang="0">
                  <a:pos x="144" y="3"/>
                </a:cxn>
                <a:cxn ang="0">
                  <a:pos x="185" y="19"/>
                </a:cxn>
                <a:cxn ang="0">
                  <a:pos x="210" y="47"/>
                </a:cxn>
                <a:cxn ang="0">
                  <a:pos x="220" y="87"/>
                </a:cxn>
                <a:cxn ang="0">
                  <a:pos x="222" y="133"/>
                </a:cxn>
                <a:cxn ang="0">
                  <a:pos x="39" y="152"/>
                </a:cxn>
                <a:cxn ang="0">
                  <a:pos x="51" y="183"/>
                </a:cxn>
                <a:cxn ang="0">
                  <a:pos x="77" y="204"/>
                </a:cxn>
                <a:cxn ang="0">
                  <a:pos x="116" y="212"/>
                </a:cxn>
                <a:cxn ang="0">
                  <a:pos x="155" y="205"/>
                </a:cxn>
                <a:cxn ang="0">
                  <a:pos x="177" y="186"/>
                </a:cxn>
                <a:cxn ang="0">
                  <a:pos x="187" y="163"/>
                </a:cxn>
                <a:cxn ang="0">
                  <a:pos x="219" y="179"/>
                </a:cxn>
                <a:cxn ang="0">
                  <a:pos x="203" y="209"/>
                </a:cxn>
                <a:cxn ang="0">
                  <a:pos x="170" y="229"/>
                </a:cxn>
                <a:cxn ang="0">
                  <a:pos x="117" y="238"/>
                </a:cxn>
                <a:cxn ang="0">
                  <a:pos x="64" y="229"/>
                </a:cxn>
                <a:cxn ang="0">
                  <a:pos x="29" y="208"/>
                </a:cxn>
                <a:cxn ang="0">
                  <a:pos x="10" y="176"/>
                </a:cxn>
                <a:cxn ang="0">
                  <a:pos x="2" y="138"/>
                </a:cxn>
                <a:cxn ang="0">
                  <a:pos x="2" y="98"/>
                </a:cxn>
                <a:cxn ang="0">
                  <a:pos x="10" y="60"/>
                </a:cxn>
                <a:cxn ang="0">
                  <a:pos x="30" y="28"/>
                </a:cxn>
                <a:cxn ang="0">
                  <a:pos x="64" y="8"/>
                </a:cxn>
                <a:cxn ang="0">
                  <a:pos x="117" y="0"/>
                </a:cxn>
              </a:cxnLst>
              <a:rect l="0" t="0" r="r" b="b"/>
              <a:pathLst>
                <a:path w="222" h="238">
                  <a:moveTo>
                    <a:pt x="115" y="27"/>
                  </a:moveTo>
                  <a:lnTo>
                    <a:pt x="91" y="30"/>
                  </a:lnTo>
                  <a:lnTo>
                    <a:pt x="74" y="35"/>
                  </a:lnTo>
                  <a:lnTo>
                    <a:pt x="59" y="45"/>
                  </a:lnTo>
                  <a:lnTo>
                    <a:pt x="49" y="57"/>
                  </a:lnTo>
                  <a:lnTo>
                    <a:pt x="43" y="72"/>
                  </a:lnTo>
                  <a:lnTo>
                    <a:pt x="39" y="88"/>
                  </a:lnTo>
                  <a:lnTo>
                    <a:pt x="37" y="106"/>
                  </a:lnTo>
                  <a:lnTo>
                    <a:pt x="187" y="106"/>
                  </a:lnTo>
                  <a:lnTo>
                    <a:pt x="185" y="87"/>
                  </a:lnTo>
                  <a:lnTo>
                    <a:pt x="181" y="70"/>
                  </a:lnTo>
                  <a:lnTo>
                    <a:pt x="174" y="56"/>
                  </a:lnTo>
                  <a:lnTo>
                    <a:pt x="165" y="43"/>
                  </a:lnTo>
                  <a:lnTo>
                    <a:pt x="153" y="35"/>
                  </a:lnTo>
                  <a:lnTo>
                    <a:pt x="135" y="28"/>
                  </a:lnTo>
                  <a:lnTo>
                    <a:pt x="115" y="27"/>
                  </a:lnTo>
                  <a:close/>
                  <a:moveTo>
                    <a:pt x="117" y="0"/>
                  </a:moveTo>
                  <a:lnTo>
                    <a:pt x="144" y="3"/>
                  </a:lnTo>
                  <a:lnTo>
                    <a:pt x="166" y="8"/>
                  </a:lnTo>
                  <a:lnTo>
                    <a:pt x="185" y="19"/>
                  </a:lnTo>
                  <a:lnTo>
                    <a:pt x="199" y="31"/>
                  </a:lnTo>
                  <a:lnTo>
                    <a:pt x="210" y="47"/>
                  </a:lnTo>
                  <a:lnTo>
                    <a:pt x="216" y="66"/>
                  </a:lnTo>
                  <a:lnTo>
                    <a:pt x="220" y="87"/>
                  </a:lnTo>
                  <a:lnTo>
                    <a:pt x="222" y="110"/>
                  </a:lnTo>
                  <a:lnTo>
                    <a:pt x="222" y="133"/>
                  </a:lnTo>
                  <a:lnTo>
                    <a:pt x="37" y="133"/>
                  </a:lnTo>
                  <a:lnTo>
                    <a:pt x="39" y="152"/>
                  </a:lnTo>
                  <a:lnTo>
                    <a:pt x="44" y="168"/>
                  </a:lnTo>
                  <a:lnTo>
                    <a:pt x="51" y="183"/>
                  </a:lnTo>
                  <a:lnTo>
                    <a:pt x="62" y="195"/>
                  </a:lnTo>
                  <a:lnTo>
                    <a:pt x="77" y="204"/>
                  </a:lnTo>
                  <a:lnTo>
                    <a:pt x="94" y="210"/>
                  </a:lnTo>
                  <a:lnTo>
                    <a:pt x="116" y="212"/>
                  </a:lnTo>
                  <a:lnTo>
                    <a:pt x="138" y="210"/>
                  </a:lnTo>
                  <a:lnTo>
                    <a:pt x="155" y="205"/>
                  </a:lnTo>
                  <a:lnTo>
                    <a:pt x="168" y="197"/>
                  </a:lnTo>
                  <a:lnTo>
                    <a:pt x="177" y="186"/>
                  </a:lnTo>
                  <a:lnTo>
                    <a:pt x="184" y="175"/>
                  </a:lnTo>
                  <a:lnTo>
                    <a:pt x="187" y="163"/>
                  </a:lnTo>
                  <a:lnTo>
                    <a:pt x="222" y="163"/>
                  </a:lnTo>
                  <a:lnTo>
                    <a:pt x="219" y="179"/>
                  </a:lnTo>
                  <a:lnTo>
                    <a:pt x="212" y="195"/>
                  </a:lnTo>
                  <a:lnTo>
                    <a:pt x="203" y="209"/>
                  </a:lnTo>
                  <a:lnTo>
                    <a:pt x="188" y="220"/>
                  </a:lnTo>
                  <a:lnTo>
                    <a:pt x="170" y="229"/>
                  </a:lnTo>
                  <a:lnTo>
                    <a:pt x="146" y="235"/>
                  </a:lnTo>
                  <a:lnTo>
                    <a:pt x="117" y="238"/>
                  </a:lnTo>
                  <a:lnTo>
                    <a:pt x="89" y="235"/>
                  </a:lnTo>
                  <a:lnTo>
                    <a:pt x="64" y="229"/>
                  </a:lnTo>
                  <a:lnTo>
                    <a:pt x="45" y="220"/>
                  </a:lnTo>
                  <a:lnTo>
                    <a:pt x="29" y="208"/>
                  </a:lnTo>
                  <a:lnTo>
                    <a:pt x="18" y="194"/>
                  </a:lnTo>
                  <a:lnTo>
                    <a:pt x="10" y="176"/>
                  </a:lnTo>
                  <a:lnTo>
                    <a:pt x="5" y="159"/>
                  </a:lnTo>
                  <a:lnTo>
                    <a:pt x="2" y="138"/>
                  </a:lnTo>
                  <a:lnTo>
                    <a:pt x="0" y="118"/>
                  </a:lnTo>
                  <a:lnTo>
                    <a:pt x="2" y="98"/>
                  </a:lnTo>
                  <a:lnTo>
                    <a:pt x="5" y="79"/>
                  </a:lnTo>
                  <a:lnTo>
                    <a:pt x="10" y="60"/>
                  </a:lnTo>
                  <a:lnTo>
                    <a:pt x="18" y="43"/>
                  </a:lnTo>
                  <a:lnTo>
                    <a:pt x="30" y="28"/>
                  </a:lnTo>
                  <a:lnTo>
                    <a:pt x="45" y="17"/>
                  </a:lnTo>
                  <a:lnTo>
                    <a:pt x="64" y="8"/>
                  </a:lnTo>
                  <a:lnTo>
                    <a:pt x="89" y="3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7" name="Freeform 78"/>
            <p:cNvSpPr>
              <a:spLocks/>
            </p:cNvSpPr>
            <p:nvPr/>
          </p:nvSpPr>
          <p:spPr bwMode="auto">
            <a:xfrm>
              <a:off x="2983" y="2480"/>
              <a:ext cx="54" cy="121"/>
            </a:xfrm>
            <a:custGeom>
              <a:avLst/>
              <a:gdLst/>
              <a:ahLst/>
              <a:cxnLst>
                <a:cxn ang="0">
                  <a:pos x="114" y="0"/>
                </a:cxn>
                <a:cxn ang="0">
                  <a:pos x="114" y="30"/>
                </a:cxn>
                <a:cxn ang="0">
                  <a:pos x="91" y="30"/>
                </a:cxn>
                <a:cxn ang="0">
                  <a:pos x="73" y="34"/>
                </a:cxn>
                <a:cxn ang="0">
                  <a:pos x="58" y="41"/>
                </a:cxn>
                <a:cxn ang="0">
                  <a:pos x="49" y="49"/>
                </a:cxn>
                <a:cxn ang="0">
                  <a:pos x="40" y="61"/>
                </a:cxn>
                <a:cxn ang="0">
                  <a:pos x="36" y="75"/>
                </a:cxn>
                <a:cxn ang="0">
                  <a:pos x="34" y="91"/>
                </a:cxn>
                <a:cxn ang="0">
                  <a:pos x="34" y="236"/>
                </a:cxn>
                <a:cxn ang="0">
                  <a:pos x="0" y="236"/>
                </a:cxn>
                <a:cxn ang="0">
                  <a:pos x="0" y="3"/>
                </a:cxn>
                <a:cxn ang="0">
                  <a:pos x="15" y="3"/>
                </a:cxn>
                <a:cxn ang="0">
                  <a:pos x="25" y="43"/>
                </a:cxn>
                <a:cxn ang="0">
                  <a:pos x="31" y="32"/>
                </a:cxn>
                <a:cxn ang="0">
                  <a:pos x="39" y="22"/>
                </a:cxn>
                <a:cxn ang="0">
                  <a:pos x="51" y="12"/>
                </a:cxn>
                <a:cxn ang="0">
                  <a:pos x="68" y="5"/>
                </a:cxn>
                <a:cxn ang="0">
                  <a:pos x="88" y="1"/>
                </a:cxn>
                <a:cxn ang="0">
                  <a:pos x="114" y="0"/>
                </a:cxn>
              </a:cxnLst>
              <a:rect l="0" t="0" r="r" b="b"/>
              <a:pathLst>
                <a:path w="114" h="236">
                  <a:moveTo>
                    <a:pt x="114" y="0"/>
                  </a:moveTo>
                  <a:lnTo>
                    <a:pt x="114" y="30"/>
                  </a:lnTo>
                  <a:lnTo>
                    <a:pt x="91" y="30"/>
                  </a:lnTo>
                  <a:lnTo>
                    <a:pt x="73" y="34"/>
                  </a:lnTo>
                  <a:lnTo>
                    <a:pt x="58" y="41"/>
                  </a:lnTo>
                  <a:lnTo>
                    <a:pt x="49" y="49"/>
                  </a:lnTo>
                  <a:lnTo>
                    <a:pt x="40" y="61"/>
                  </a:lnTo>
                  <a:lnTo>
                    <a:pt x="36" y="75"/>
                  </a:lnTo>
                  <a:lnTo>
                    <a:pt x="34" y="91"/>
                  </a:lnTo>
                  <a:lnTo>
                    <a:pt x="34" y="236"/>
                  </a:lnTo>
                  <a:lnTo>
                    <a:pt x="0" y="236"/>
                  </a:lnTo>
                  <a:lnTo>
                    <a:pt x="0" y="3"/>
                  </a:lnTo>
                  <a:lnTo>
                    <a:pt x="15" y="3"/>
                  </a:lnTo>
                  <a:lnTo>
                    <a:pt x="25" y="43"/>
                  </a:lnTo>
                  <a:lnTo>
                    <a:pt x="31" y="32"/>
                  </a:lnTo>
                  <a:lnTo>
                    <a:pt x="39" y="22"/>
                  </a:lnTo>
                  <a:lnTo>
                    <a:pt x="51" y="12"/>
                  </a:lnTo>
                  <a:lnTo>
                    <a:pt x="68" y="5"/>
                  </a:lnTo>
                  <a:lnTo>
                    <a:pt x="88" y="1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8" name="Freeform 79"/>
            <p:cNvSpPr>
              <a:spLocks/>
            </p:cNvSpPr>
            <p:nvPr/>
          </p:nvSpPr>
          <p:spPr bwMode="auto">
            <a:xfrm>
              <a:off x="3053" y="2480"/>
              <a:ext cx="105" cy="121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43" y="1"/>
                </a:cxn>
                <a:cxn ang="0">
                  <a:pos x="163" y="8"/>
                </a:cxn>
                <a:cxn ang="0">
                  <a:pos x="180" y="17"/>
                </a:cxn>
                <a:cxn ang="0">
                  <a:pos x="192" y="30"/>
                </a:cxn>
                <a:cxn ang="0">
                  <a:pos x="200" y="46"/>
                </a:cxn>
                <a:cxn ang="0">
                  <a:pos x="205" y="65"/>
                </a:cxn>
                <a:cxn ang="0">
                  <a:pos x="208" y="85"/>
                </a:cxn>
                <a:cxn ang="0">
                  <a:pos x="209" y="110"/>
                </a:cxn>
                <a:cxn ang="0">
                  <a:pos x="209" y="236"/>
                </a:cxn>
                <a:cxn ang="0">
                  <a:pos x="176" y="236"/>
                </a:cxn>
                <a:cxn ang="0">
                  <a:pos x="176" y="107"/>
                </a:cxn>
                <a:cxn ang="0">
                  <a:pos x="174" y="87"/>
                </a:cxn>
                <a:cxn ang="0">
                  <a:pos x="173" y="70"/>
                </a:cxn>
                <a:cxn ang="0">
                  <a:pos x="167" y="56"/>
                </a:cxn>
                <a:cxn ang="0">
                  <a:pos x="159" y="43"/>
                </a:cxn>
                <a:cxn ang="0">
                  <a:pos x="146" y="35"/>
                </a:cxn>
                <a:cxn ang="0">
                  <a:pos x="129" y="30"/>
                </a:cxn>
                <a:cxn ang="0">
                  <a:pos x="106" y="28"/>
                </a:cxn>
                <a:cxn ang="0">
                  <a:pos x="83" y="30"/>
                </a:cxn>
                <a:cxn ang="0">
                  <a:pos x="66" y="35"/>
                </a:cxn>
                <a:cxn ang="0">
                  <a:pos x="53" y="43"/>
                </a:cxn>
                <a:cxn ang="0">
                  <a:pos x="44" y="56"/>
                </a:cxn>
                <a:cxn ang="0">
                  <a:pos x="38" y="69"/>
                </a:cxn>
                <a:cxn ang="0">
                  <a:pos x="36" y="87"/>
                </a:cxn>
                <a:cxn ang="0">
                  <a:pos x="34" y="107"/>
                </a:cxn>
                <a:cxn ang="0">
                  <a:pos x="34" y="236"/>
                </a:cxn>
                <a:cxn ang="0">
                  <a:pos x="0" y="236"/>
                </a:cxn>
                <a:cxn ang="0">
                  <a:pos x="0" y="3"/>
                </a:cxn>
                <a:cxn ang="0">
                  <a:pos x="15" y="3"/>
                </a:cxn>
                <a:cxn ang="0">
                  <a:pos x="26" y="45"/>
                </a:cxn>
                <a:cxn ang="0">
                  <a:pos x="32" y="32"/>
                </a:cxn>
                <a:cxn ang="0">
                  <a:pos x="41" y="22"/>
                </a:cxn>
                <a:cxn ang="0">
                  <a:pos x="53" y="13"/>
                </a:cxn>
                <a:cxn ang="0">
                  <a:pos x="70" y="7"/>
                </a:cxn>
                <a:cxn ang="0">
                  <a:pos x="90" y="1"/>
                </a:cxn>
                <a:cxn ang="0">
                  <a:pos x="116" y="0"/>
                </a:cxn>
              </a:cxnLst>
              <a:rect l="0" t="0" r="r" b="b"/>
              <a:pathLst>
                <a:path w="209" h="236">
                  <a:moveTo>
                    <a:pt x="116" y="0"/>
                  </a:moveTo>
                  <a:lnTo>
                    <a:pt x="143" y="1"/>
                  </a:lnTo>
                  <a:lnTo>
                    <a:pt x="163" y="8"/>
                  </a:lnTo>
                  <a:lnTo>
                    <a:pt x="180" y="17"/>
                  </a:lnTo>
                  <a:lnTo>
                    <a:pt x="192" y="30"/>
                  </a:lnTo>
                  <a:lnTo>
                    <a:pt x="200" y="46"/>
                  </a:lnTo>
                  <a:lnTo>
                    <a:pt x="205" y="65"/>
                  </a:lnTo>
                  <a:lnTo>
                    <a:pt x="208" y="85"/>
                  </a:lnTo>
                  <a:lnTo>
                    <a:pt x="209" y="110"/>
                  </a:lnTo>
                  <a:lnTo>
                    <a:pt x="209" y="236"/>
                  </a:lnTo>
                  <a:lnTo>
                    <a:pt x="176" y="236"/>
                  </a:lnTo>
                  <a:lnTo>
                    <a:pt x="176" y="107"/>
                  </a:lnTo>
                  <a:lnTo>
                    <a:pt x="174" y="87"/>
                  </a:lnTo>
                  <a:lnTo>
                    <a:pt x="173" y="70"/>
                  </a:lnTo>
                  <a:lnTo>
                    <a:pt x="167" y="56"/>
                  </a:lnTo>
                  <a:lnTo>
                    <a:pt x="159" y="43"/>
                  </a:lnTo>
                  <a:lnTo>
                    <a:pt x="146" y="35"/>
                  </a:lnTo>
                  <a:lnTo>
                    <a:pt x="129" y="30"/>
                  </a:lnTo>
                  <a:lnTo>
                    <a:pt x="106" y="28"/>
                  </a:lnTo>
                  <a:lnTo>
                    <a:pt x="83" y="30"/>
                  </a:lnTo>
                  <a:lnTo>
                    <a:pt x="66" y="35"/>
                  </a:lnTo>
                  <a:lnTo>
                    <a:pt x="53" y="43"/>
                  </a:lnTo>
                  <a:lnTo>
                    <a:pt x="44" y="56"/>
                  </a:lnTo>
                  <a:lnTo>
                    <a:pt x="38" y="69"/>
                  </a:lnTo>
                  <a:lnTo>
                    <a:pt x="36" y="87"/>
                  </a:lnTo>
                  <a:lnTo>
                    <a:pt x="34" y="107"/>
                  </a:lnTo>
                  <a:lnTo>
                    <a:pt x="34" y="236"/>
                  </a:lnTo>
                  <a:lnTo>
                    <a:pt x="0" y="236"/>
                  </a:lnTo>
                  <a:lnTo>
                    <a:pt x="0" y="3"/>
                  </a:lnTo>
                  <a:lnTo>
                    <a:pt x="15" y="3"/>
                  </a:lnTo>
                  <a:lnTo>
                    <a:pt x="26" y="45"/>
                  </a:lnTo>
                  <a:lnTo>
                    <a:pt x="32" y="32"/>
                  </a:lnTo>
                  <a:lnTo>
                    <a:pt x="41" y="22"/>
                  </a:lnTo>
                  <a:lnTo>
                    <a:pt x="53" y="13"/>
                  </a:lnTo>
                  <a:lnTo>
                    <a:pt x="70" y="7"/>
                  </a:lnTo>
                  <a:lnTo>
                    <a:pt x="90" y="1"/>
                  </a:lnTo>
                  <a:lnTo>
                    <a:pt x="1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9" name="Freeform 80"/>
            <p:cNvSpPr>
              <a:spLocks/>
            </p:cNvSpPr>
            <p:nvPr/>
          </p:nvSpPr>
          <p:spPr bwMode="auto">
            <a:xfrm>
              <a:off x="3247" y="2454"/>
              <a:ext cx="99" cy="1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8" y="0"/>
                </a:cxn>
                <a:cxn ang="0">
                  <a:pos x="198" y="29"/>
                </a:cxn>
                <a:cxn ang="0">
                  <a:pos x="35" y="29"/>
                </a:cxn>
                <a:cxn ang="0">
                  <a:pos x="35" y="127"/>
                </a:cxn>
                <a:cxn ang="0">
                  <a:pos x="184" y="127"/>
                </a:cxn>
                <a:cxn ang="0">
                  <a:pos x="184" y="156"/>
                </a:cxn>
                <a:cxn ang="0">
                  <a:pos x="35" y="156"/>
                </a:cxn>
                <a:cxn ang="0">
                  <a:pos x="35" y="260"/>
                </a:cxn>
                <a:cxn ang="0">
                  <a:pos x="198" y="260"/>
                </a:cxn>
                <a:cxn ang="0">
                  <a:pos x="198" y="290"/>
                </a:cxn>
                <a:cxn ang="0">
                  <a:pos x="0" y="290"/>
                </a:cxn>
                <a:cxn ang="0">
                  <a:pos x="0" y="0"/>
                </a:cxn>
              </a:cxnLst>
              <a:rect l="0" t="0" r="r" b="b"/>
              <a:pathLst>
                <a:path w="198" h="290">
                  <a:moveTo>
                    <a:pt x="0" y="0"/>
                  </a:moveTo>
                  <a:lnTo>
                    <a:pt x="198" y="0"/>
                  </a:lnTo>
                  <a:lnTo>
                    <a:pt x="198" y="29"/>
                  </a:lnTo>
                  <a:lnTo>
                    <a:pt x="35" y="29"/>
                  </a:lnTo>
                  <a:lnTo>
                    <a:pt x="35" y="127"/>
                  </a:lnTo>
                  <a:lnTo>
                    <a:pt x="184" y="127"/>
                  </a:lnTo>
                  <a:lnTo>
                    <a:pt x="184" y="156"/>
                  </a:lnTo>
                  <a:lnTo>
                    <a:pt x="35" y="156"/>
                  </a:lnTo>
                  <a:lnTo>
                    <a:pt x="35" y="260"/>
                  </a:lnTo>
                  <a:lnTo>
                    <a:pt x="198" y="260"/>
                  </a:lnTo>
                  <a:lnTo>
                    <a:pt x="198" y="290"/>
                  </a:lnTo>
                  <a:lnTo>
                    <a:pt x="0" y="29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0" name="Freeform 81"/>
            <p:cNvSpPr>
              <a:spLocks/>
            </p:cNvSpPr>
            <p:nvPr/>
          </p:nvSpPr>
          <p:spPr bwMode="auto">
            <a:xfrm>
              <a:off x="3368" y="2480"/>
              <a:ext cx="105" cy="121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43" y="1"/>
                </a:cxn>
                <a:cxn ang="0">
                  <a:pos x="163" y="8"/>
                </a:cxn>
                <a:cxn ang="0">
                  <a:pos x="180" y="17"/>
                </a:cxn>
                <a:cxn ang="0">
                  <a:pos x="192" y="30"/>
                </a:cxn>
                <a:cxn ang="0">
                  <a:pos x="200" y="46"/>
                </a:cxn>
                <a:cxn ang="0">
                  <a:pos x="205" y="65"/>
                </a:cxn>
                <a:cxn ang="0">
                  <a:pos x="208" y="85"/>
                </a:cxn>
                <a:cxn ang="0">
                  <a:pos x="210" y="110"/>
                </a:cxn>
                <a:cxn ang="0">
                  <a:pos x="210" y="236"/>
                </a:cxn>
                <a:cxn ang="0">
                  <a:pos x="176" y="236"/>
                </a:cxn>
                <a:cxn ang="0">
                  <a:pos x="176" y="107"/>
                </a:cxn>
                <a:cxn ang="0">
                  <a:pos x="174" y="87"/>
                </a:cxn>
                <a:cxn ang="0">
                  <a:pos x="173" y="70"/>
                </a:cxn>
                <a:cxn ang="0">
                  <a:pos x="167" y="56"/>
                </a:cxn>
                <a:cxn ang="0">
                  <a:pos x="159" y="43"/>
                </a:cxn>
                <a:cxn ang="0">
                  <a:pos x="146" y="35"/>
                </a:cxn>
                <a:cxn ang="0">
                  <a:pos x="129" y="30"/>
                </a:cxn>
                <a:cxn ang="0">
                  <a:pos x="106" y="28"/>
                </a:cxn>
                <a:cxn ang="0">
                  <a:pos x="83" y="30"/>
                </a:cxn>
                <a:cxn ang="0">
                  <a:pos x="66" y="35"/>
                </a:cxn>
                <a:cxn ang="0">
                  <a:pos x="53" y="43"/>
                </a:cxn>
                <a:cxn ang="0">
                  <a:pos x="44" y="56"/>
                </a:cxn>
                <a:cxn ang="0">
                  <a:pos x="38" y="69"/>
                </a:cxn>
                <a:cxn ang="0">
                  <a:pos x="36" y="87"/>
                </a:cxn>
                <a:cxn ang="0">
                  <a:pos x="34" y="107"/>
                </a:cxn>
                <a:cxn ang="0">
                  <a:pos x="34" y="236"/>
                </a:cxn>
                <a:cxn ang="0">
                  <a:pos x="0" y="236"/>
                </a:cxn>
                <a:cxn ang="0">
                  <a:pos x="0" y="3"/>
                </a:cxn>
                <a:cxn ang="0">
                  <a:pos x="15" y="3"/>
                </a:cxn>
                <a:cxn ang="0">
                  <a:pos x="26" y="45"/>
                </a:cxn>
                <a:cxn ang="0">
                  <a:pos x="32" y="32"/>
                </a:cxn>
                <a:cxn ang="0">
                  <a:pos x="41" y="22"/>
                </a:cxn>
                <a:cxn ang="0">
                  <a:pos x="53" y="13"/>
                </a:cxn>
                <a:cxn ang="0">
                  <a:pos x="70" y="7"/>
                </a:cxn>
                <a:cxn ang="0">
                  <a:pos x="90" y="1"/>
                </a:cxn>
                <a:cxn ang="0">
                  <a:pos x="116" y="0"/>
                </a:cxn>
              </a:cxnLst>
              <a:rect l="0" t="0" r="r" b="b"/>
              <a:pathLst>
                <a:path w="210" h="236">
                  <a:moveTo>
                    <a:pt x="116" y="0"/>
                  </a:moveTo>
                  <a:lnTo>
                    <a:pt x="143" y="1"/>
                  </a:lnTo>
                  <a:lnTo>
                    <a:pt x="163" y="8"/>
                  </a:lnTo>
                  <a:lnTo>
                    <a:pt x="180" y="17"/>
                  </a:lnTo>
                  <a:lnTo>
                    <a:pt x="192" y="30"/>
                  </a:lnTo>
                  <a:lnTo>
                    <a:pt x="200" y="46"/>
                  </a:lnTo>
                  <a:lnTo>
                    <a:pt x="205" y="65"/>
                  </a:lnTo>
                  <a:lnTo>
                    <a:pt x="208" y="85"/>
                  </a:lnTo>
                  <a:lnTo>
                    <a:pt x="210" y="110"/>
                  </a:lnTo>
                  <a:lnTo>
                    <a:pt x="210" y="236"/>
                  </a:lnTo>
                  <a:lnTo>
                    <a:pt x="176" y="236"/>
                  </a:lnTo>
                  <a:lnTo>
                    <a:pt x="176" y="107"/>
                  </a:lnTo>
                  <a:lnTo>
                    <a:pt x="174" y="87"/>
                  </a:lnTo>
                  <a:lnTo>
                    <a:pt x="173" y="70"/>
                  </a:lnTo>
                  <a:lnTo>
                    <a:pt x="167" y="56"/>
                  </a:lnTo>
                  <a:lnTo>
                    <a:pt x="159" y="43"/>
                  </a:lnTo>
                  <a:lnTo>
                    <a:pt x="146" y="35"/>
                  </a:lnTo>
                  <a:lnTo>
                    <a:pt x="129" y="30"/>
                  </a:lnTo>
                  <a:lnTo>
                    <a:pt x="106" y="28"/>
                  </a:lnTo>
                  <a:lnTo>
                    <a:pt x="83" y="30"/>
                  </a:lnTo>
                  <a:lnTo>
                    <a:pt x="66" y="35"/>
                  </a:lnTo>
                  <a:lnTo>
                    <a:pt x="53" y="43"/>
                  </a:lnTo>
                  <a:lnTo>
                    <a:pt x="44" y="56"/>
                  </a:lnTo>
                  <a:lnTo>
                    <a:pt x="38" y="69"/>
                  </a:lnTo>
                  <a:lnTo>
                    <a:pt x="36" y="87"/>
                  </a:lnTo>
                  <a:lnTo>
                    <a:pt x="34" y="107"/>
                  </a:lnTo>
                  <a:lnTo>
                    <a:pt x="34" y="236"/>
                  </a:lnTo>
                  <a:lnTo>
                    <a:pt x="0" y="236"/>
                  </a:lnTo>
                  <a:lnTo>
                    <a:pt x="0" y="3"/>
                  </a:lnTo>
                  <a:lnTo>
                    <a:pt x="15" y="3"/>
                  </a:lnTo>
                  <a:lnTo>
                    <a:pt x="26" y="45"/>
                  </a:lnTo>
                  <a:lnTo>
                    <a:pt x="32" y="32"/>
                  </a:lnTo>
                  <a:lnTo>
                    <a:pt x="41" y="22"/>
                  </a:lnTo>
                  <a:lnTo>
                    <a:pt x="53" y="13"/>
                  </a:lnTo>
                  <a:lnTo>
                    <a:pt x="70" y="7"/>
                  </a:lnTo>
                  <a:lnTo>
                    <a:pt x="90" y="1"/>
                  </a:lnTo>
                  <a:lnTo>
                    <a:pt x="1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1" name="Freeform 82"/>
            <p:cNvSpPr>
              <a:spLocks noEditPoints="1"/>
            </p:cNvSpPr>
            <p:nvPr/>
          </p:nvSpPr>
          <p:spPr bwMode="auto">
            <a:xfrm>
              <a:off x="3489" y="2480"/>
              <a:ext cx="111" cy="121"/>
            </a:xfrm>
            <a:custGeom>
              <a:avLst/>
              <a:gdLst/>
              <a:ahLst/>
              <a:cxnLst>
                <a:cxn ang="0">
                  <a:pos x="89" y="30"/>
                </a:cxn>
                <a:cxn ang="0">
                  <a:pos x="57" y="45"/>
                </a:cxn>
                <a:cxn ang="0">
                  <a:pos x="41" y="72"/>
                </a:cxn>
                <a:cxn ang="0">
                  <a:pos x="35" y="106"/>
                </a:cxn>
                <a:cxn ang="0">
                  <a:pos x="183" y="87"/>
                </a:cxn>
                <a:cxn ang="0">
                  <a:pos x="174" y="56"/>
                </a:cxn>
                <a:cxn ang="0">
                  <a:pos x="151" y="35"/>
                </a:cxn>
                <a:cxn ang="0">
                  <a:pos x="113" y="27"/>
                </a:cxn>
                <a:cxn ang="0">
                  <a:pos x="142" y="3"/>
                </a:cxn>
                <a:cxn ang="0">
                  <a:pos x="183" y="19"/>
                </a:cxn>
                <a:cxn ang="0">
                  <a:pos x="208" y="47"/>
                </a:cxn>
                <a:cxn ang="0">
                  <a:pos x="218" y="87"/>
                </a:cxn>
                <a:cxn ang="0">
                  <a:pos x="220" y="133"/>
                </a:cxn>
                <a:cxn ang="0">
                  <a:pos x="38" y="152"/>
                </a:cxn>
                <a:cxn ang="0">
                  <a:pos x="50" y="183"/>
                </a:cxn>
                <a:cxn ang="0">
                  <a:pos x="74" y="204"/>
                </a:cxn>
                <a:cxn ang="0">
                  <a:pos x="114" y="212"/>
                </a:cxn>
                <a:cxn ang="0">
                  <a:pos x="153" y="205"/>
                </a:cxn>
                <a:cxn ang="0">
                  <a:pos x="175" y="186"/>
                </a:cxn>
                <a:cxn ang="0">
                  <a:pos x="184" y="163"/>
                </a:cxn>
                <a:cxn ang="0">
                  <a:pos x="218" y="179"/>
                </a:cxn>
                <a:cxn ang="0">
                  <a:pos x="201" y="209"/>
                </a:cxn>
                <a:cxn ang="0">
                  <a:pos x="168" y="229"/>
                </a:cxn>
                <a:cxn ang="0">
                  <a:pos x="115" y="238"/>
                </a:cxn>
                <a:cxn ang="0">
                  <a:pos x="62" y="229"/>
                </a:cxn>
                <a:cxn ang="0">
                  <a:pos x="28" y="208"/>
                </a:cxn>
                <a:cxn ang="0">
                  <a:pos x="9" y="176"/>
                </a:cxn>
                <a:cxn ang="0">
                  <a:pos x="1" y="138"/>
                </a:cxn>
                <a:cxn ang="0">
                  <a:pos x="1" y="98"/>
                </a:cxn>
                <a:cxn ang="0">
                  <a:pos x="9" y="60"/>
                </a:cxn>
                <a:cxn ang="0">
                  <a:pos x="28" y="28"/>
                </a:cxn>
                <a:cxn ang="0">
                  <a:pos x="62" y="8"/>
                </a:cxn>
                <a:cxn ang="0">
                  <a:pos x="115" y="0"/>
                </a:cxn>
              </a:cxnLst>
              <a:rect l="0" t="0" r="r" b="b"/>
              <a:pathLst>
                <a:path w="221" h="238">
                  <a:moveTo>
                    <a:pt x="113" y="27"/>
                  </a:moveTo>
                  <a:lnTo>
                    <a:pt x="89" y="30"/>
                  </a:lnTo>
                  <a:lnTo>
                    <a:pt x="72" y="35"/>
                  </a:lnTo>
                  <a:lnTo>
                    <a:pt x="57" y="45"/>
                  </a:lnTo>
                  <a:lnTo>
                    <a:pt x="47" y="57"/>
                  </a:lnTo>
                  <a:lnTo>
                    <a:pt x="41" y="72"/>
                  </a:lnTo>
                  <a:lnTo>
                    <a:pt x="36" y="88"/>
                  </a:lnTo>
                  <a:lnTo>
                    <a:pt x="35" y="106"/>
                  </a:lnTo>
                  <a:lnTo>
                    <a:pt x="184" y="106"/>
                  </a:lnTo>
                  <a:lnTo>
                    <a:pt x="183" y="87"/>
                  </a:lnTo>
                  <a:lnTo>
                    <a:pt x="180" y="70"/>
                  </a:lnTo>
                  <a:lnTo>
                    <a:pt x="174" y="56"/>
                  </a:lnTo>
                  <a:lnTo>
                    <a:pt x="164" y="43"/>
                  </a:lnTo>
                  <a:lnTo>
                    <a:pt x="151" y="35"/>
                  </a:lnTo>
                  <a:lnTo>
                    <a:pt x="133" y="28"/>
                  </a:lnTo>
                  <a:lnTo>
                    <a:pt x="113" y="27"/>
                  </a:lnTo>
                  <a:close/>
                  <a:moveTo>
                    <a:pt x="115" y="0"/>
                  </a:moveTo>
                  <a:lnTo>
                    <a:pt x="142" y="3"/>
                  </a:lnTo>
                  <a:lnTo>
                    <a:pt x="164" y="8"/>
                  </a:lnTo>
                  <a:lnTo>
                    <a:pt x="183" y="19"/>
                  </a:lnTo>
                  <a:lnTo>
                    <a:pt x="197" y="31"/>
                  </a:lnTo>
                  <a:lnTo>
                    <a:pt x="208" y="47"/>
                  </a:lnTo>
                  <a:lnTo>
                    <a:pt x="214" y="66"/>
                  </a:lnTo>
                  <a:lnTo>
                    <a:pt x="218" y="87"/>
                  </a:lnTo>
                  <a:lnTo>
                    <a:pt x="220" y="110"/>
                  </a:lnTo>
                  <a:lnTo>
                    <a:pt x="220" y="133"/>
                  </a:lnTo>
                  <a:lnTo>
                    <a:pt x="35" y="133"/>
                  </a:lnTo>
                  <a:lnTo>
                    <a:pt x="38" y="152"/>
                  </a:lnTo>
                  <a:lnTo>
                    <a:pt x="42" y="168"/>
                  </a:lnTo>
                  <a:lnTo>
                    <a:pt x="50" y="183"/>
                  </a:lnTo>
                  <a:lnTo>
                    <a:pt x="61" y="195"/>
                  </a:lnTo>
                  <a:lnTo>
                    <a:pt x="74" y="204"/>
                  </a:lnTo>
                  <a:lnTo>
                    <a:pt x="92" y="210"/>
                  </a:lnTo>
                  <a:lnTo>
                    <a:pt x="114" y="212"/>
                  </a:lnTo>
                  <a:lnTo>
                    <a:pt x="136" y="210"/>
                  </a:lnTo>
                  <a:lnTo>
                    <a:pt x="153" y="205"/>
                  </a:lnTo>
                  <a:lnTo>
                    <a:pt x="165" y="197"/>
                  </a:lnTo>
                  <a:lnTo>
                    <a:pt x="175" y="186"/>
                  </a:lnTo>
                  <a:lnTo>
                    <a:pt x="182" y="175"/>
                  </a:lnTo>
                  <a:lnTo>
                    <a:pt x="184" y="163"/>
                  </a:lnTo>
                  <a:lnTo>
                    <a:pt x="221" y="163"/>
                  </a:lnTo>
                  <a:lnTo>
                    <a:pt x="218" y="179"/>
                  </a:lnTo>
                  <a:lnTo>
                    <a:pt x="212" y="195"/>
                  </a:lnTo>
                  <a:lnTo>
                    <a:pt x="201" y="209"/>
                  </a:lnTo>
                  <a:lnTo>
                    <a:pt x="187" y="220"/>
                  </a:lnTo>
                  <a:lnTo>
                    <a:pt x="168" y="229"/>
                  </a:lnTo>
                  <a:lnTo>
                    <a:pt x="144" y="235"/>
                  </a:lnTo>
                  <a:lnTo>
                    <a:pt x="115" y="238"/>
                  </a:lnTo>
                  <a:lnTo>
                    <a:pt x="87" y="235"/>
                  </a:lnTo>
                  <a:lnTo>
                    <a:pt x="62" y="229"/>
                  </a:lnTo>
                  <a:lnTo>
                    <a:pt x="43" y="220"/>
                  </a:lnTo>
                  <a:lnTo>
                    <a:pt x="28" y="208"/>
                  </a:lnTo>
                  <a:lnTo>
                    <a:pt x="17" y="194"/>
                  </a:lnTo>
                  <a:lnTo>
                    <a:pt x="9" y="176"/>
                  </a:lnTo>
                  <a:lnTo>
                    <a:pt x="4" y="159"/>
                  </a:lnTo>
                  <a:lnTo>
                    <a:pt x="1" y="138"/>
                  </a:lnTo>
                  <a:lnTo>
                    <a:pt x="0" y="118"/>
                  </a:lnTo>
                  <a:lnTo>
                    <a:pt x="1" y="98"/>
                  </a:lnTo>
                  <a:lnTo>
                    <a:pt x="4" y="79"/>
                  </a:lnTo>
                  <a:lnTo>
                    <a:pt x="9" y="60"/>
                  </a:lnTo>
                  <a:lnTo>
                    <a:pt x="17" y="43"/>
                  </a:lnTo>
                  <a:lnTo>
                    <a:pt x="28" y="28"/>
                  </a:lnTo>
                  <a:lnTo>
                    <a:pt x="43" y="17"/>
                  </a:lnTo>
                  <a:lnTo>
                    <a:pt x="62" y="8"/>
                  </a:lnTo>
                  <a:lnTo>
                    <a:pt x="87" y="3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2" name="Freeform 83"/>
            <p:cNvSpPr>
              <a:spLocks/>
            </p:cNvSpPr>
            <p:nvPr/>
          </p:nvSpPr>
          <p:spPr bwMode="auto">
            <a:xfrm>
              <a:off x="3616" y="2480"/>
              <a:ext cx="57" cy="121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5" y="30"/>
                </a:cxn>
                <a:cxn ang="0">
                  <a:pos x="92" y="30"/>
                </a:cxn>
                <a:cxn ang="0">
                  <a:pos x="75" y="34"/>
                </a:cxn>
                <a:cxn ang="0">
                  <a:pos x="60" y="41"/>
                </a:cxn>
                <a:cxn ang="0">
                  <a:pos x="50" y="49"/>
                </a:cxn>
                <a:cxn ang="0">
                  <a:pos x="42" y="61"/>
                </a:cxn>
                <a:cxn ang="0">
                  <a:pos x="38" y="75"/>
                </a:cxn>
                <a:cxn ang="0">
                  <a:pos x="35" y="91"/>
                </a:cxn>
                <a:cxn ang="0">
                  <a:pos x="35" y="236"/>
                </a:cxn>
                <a:cxn ang="0">
                  <a:pos x="0" y="236"/>
                </a:cxn>
                <a:cxn ang="0">
                  <a:pos x="0" y="3"/>
                </a:cxn>
                <a:cxn ang="0">
                  <a:pos x="16" y="3"/>
                </a:cxn>
                <a:cxn ang="0">
                  <a:pos x="27" y="43"/>
                </a:cxn>
                <a:cxn ang="0">
                  <a:pos x="33" y="32"/>
                </a:cxn>
                <a:cxn ang="0">
                  <a:pos x="41" y="22"/>
                </a:cxn>
                <a:cxn ang="0">
                  <a:pos x="53" y="12"/>
                </a:cxn>
                <a:cxn ang="0">
                  <a:pos x="69" y="5"/>
                </a:cxn>
                <a:cxn ang="0">
                  <a:pos x="90" y="1"/>
                </a:cxn>
                <a:cxn ang="0">
                  <a:pos x="115" y="0"/>
                </a:cxn>
              </a:cxnLst>
              <a:rect l="0" t="0" r="r" b="b"/>
              <a:pathLst>
                <a:path w="115" h="236">
                  <a:moveTo>
                    <a:pt x="115" y="0"/>
                  </a:moveTo>
                  <a:lnTo>
                    <a:pt x="115" y="30"/>
                  </a:lnTo>
                  <a:lnTo>
                    <a:pt x="92" y="30"/>
                  </a:lnTo>
                  <a:lnTo>
                    <a:pt x="75" y="34"/>
                  </a:lnTo>
                  <a:lnTo>
                    <a:pt x="60" y="41"/>
                  </a:lnTo>
                  <a:lnTo>
                    <a:pt x="50" y="49"/>
                  </a:lnTo>
                  <a:lnTo>
                    <a:pt x="42" y="61"/>
                  </a:lnTo>
                  <a:lnTo>
                    <a:pt x="38" y="75"/>
                  </a:lnTo>
                  <a:lnTo>
                    <a:pt x="35" y="91"/>
                  </a:lnTo>
                  <a:lnTo>
                    <a:pt x="35" y="236"/>
                  </a:lnTo>
                  <a:lnTo>
                    <a:pt x="0" y="236"/>
                  </a:lnTo>
                  <a:lnTo>
                    <a:pt x="0" y="3"/>
                  </a:lnTo>
                  <a:lnTo>
                    <a:pt x="16" y="3"/>
                  </a:lnTo>
                  <a:lnTo>
                    <a:pt x="27" y="43"/>
                  </a:lnTo>
                  <a:lnTo>
                    <a:pt x="33" y="32"/>
                  </a:lnTo>
                  <a:lnTo>
                    <a:pt x="41" y="22"/>
                  </a:lnTo>
                  <a:lnTo>
                    <a:pt x="53" y="12"/>
                  </a:lnTo>
                  <a:lnTo>
                    <a:pt x="69" y="5"/>
                  </a:lnTo>
                  <a:lnTo>
                    <a:pt x="90" y="1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3" name="Freeform 84"/>
            <p:cNvSpPr>
              <a:spLocks noEditPoints="1"/>
            </p:cNvSpPr>
            <p:nvPr/>
          </p:nvSpPr>
          <p:spPr bwMode="auto">
            <a:xfrm>
              <a:off x="3677" y="2483"/>
              <a:ext cx="115" cy="165"/>
            </a:xfrm>
            <a:custGeom>
              <a:avLst/>
              <a:gdLst/>
              <a:ahLst/>
              <a:cxnLst>
                <a:cxn ang="0">
                  <a:pos x="89" y="29"/>
                </a:cxn>
                <a:cxn ang="0">
                  <a:pos x="61" y="39"/>
                </a:cxn>
                <a:cxn ang="0">
                  <a:pos x="47" y="58"/>
                </a:cxn>
                <a:cxn ang="0">
                  <a:pos x="43" y="82"/>
                </a:cxn>
                <a:cxn ang="0">
                  <a:pos x="47" y="108"/>
                </a:cxn>
                <a:cxn ang="0">
                  <a:pos x="61" y="129"/>
                </a:cxn>
                <a:cxn ang="0">
                  <a:pos x="89" y="139"/>
                </a:cxn>
                <a:cxn ang="0">
                  <a:pos x="131" y="139"/>
                </a:cxn>
                <a:cxn ang="0">
                  <a:pos x="160" y="129"/>
                </a:cxn>
                <a:cxn ang="0">
                  <a:pos x="173" y="108"/>
                </a:cxn>
                <a:cxn ang="0">
                  <a:pos x="177" y="82"/>
                </a:cxn>
                <a:cxn ang="0">
                  <a:pos x="173" y="58"/>
                </a:cxn>
                <a:cxn ang="0">
                  <a:pos x="160" y="40"/>
                </a:cxn>
                <a:cxn ang="0">
                  <a:pos x="133" y="29"/>
                </a:cxn>
                <a:cxn ang="0">
                  <a:pos x="116" y="0"/>
                </a:cxn>
                <a:cxn ang="0">
                  <a:pos x="218" y="17"/>
                </a:cxn>
                <a:cxn ang="0">
                  <a:pos x="195" y="31"/>
                </a:cxn>
                <a:cxn ang="0">
                  <a:pos x="211" y="63"/>
                </a:cxn>
                <a:cxn ang="0">
                  <a:pos x="213" y="101"/>
                </a:cxn>
                <a:cxn ang="0">
                  <a:pos x="203" y="131"/>
                </a:cxn>
                <a:cxn ang="0">
                  <a:pos x="180" y="154"/>
                </a:cxn>
                <a:cxn ang="0">
                  <a:pos x="139" y="167"/>
                </a:cxn>
                <a:cxn ang="0">
                  <a:pos x="92" y="167"/>
                </a:cxn>
                <a:cxn ang="0">
                  <a:pos x="63" y="161"/>
                </a:cxn>
                <a:cxn ang="0">
                  <a:pos x="43" y="168"/>
                </a:cxn>
                <a:cxn ang="0">
                  <a:pos x="38" y="176"/>
                </a:cxn>
                <a:cxn ang="0">
                  <a:pos x="50" y="188"/>
                </a:cxn>
                <a:cxn ang="0">
                  <a:pos x="81" y="195"/>
                </a:cxn>
                <a:cxn ang="0">
                  <a:pos x="122" y="201"/>
                </a:cxn>
                <a:cxn ang="0">
                  <a:pos x="184" y="214"/>
                </a:cxn>
                <a:cxn ang="0">
                  <a:pos x="216" y="233"/>
                </a:cxn>
                <a:cxn ang="0">
                  <a:pos x="228" y="263"/>
                </a:cxn>
                <a:cxn ang="0">
                  <a:pos x="222" y="288"/>
                </a:cxn>
                <a:cxn ang="0">
                  <a:pos x="205" y="309"/>
                </a:cxn>
                <a:cxn ang="0">
                  <a:pos x="169" y="326"/>
                </a:cxn>
                <a:cxn ang="0">
                  <a:pos x="115" y="331"/>
                </a:cxn>
                <a:cxn ang="0">
                  <a:pos x="58" y="324"/>
                </a:cxn>
                <a:cxn ang="0">
                  <a:pos x="23" y="308"/>
                </a:cxn>
                <a:cxn ang="0">
                  <a:pos x="5" y="279"/>
                </a:cxn>
                <a:cxn ang="0">
                  <a:pos x="0" y="244"/>
                </a:cxn>
                <a:cxn ang="0">
                  <a:pos x="36" y="259"/>
                </a:cxn>
                <a:cxn ang="0">
                  <a:pos x="46" y="282"/>
                </a:cxn>
                <a:cxn ang="0">
                  <a:pos x="70" y="297"/>
                </a:cxn>
                <a:cxn ang="0">
                  <a:pos x="115" y="302"/>
                </a:cxn>
                <a:cxn ang="0">
                  <a:pos x="158" y="298"/>
                </a:cxn>
                <a:cxn ang="0">
                  <a:pos x="182" y="288"/>
                </a:cxn>
                <a:cxn ang="0">
                  <a:pos x="190" y="273"/>
                </a:cxn>
                <a:cxn ang="0">
                  <a:pos x="188" y="254"/>
                </a:cxn>
                <a:cxn ang="0">
                  <a:pos x="165" y="237"/>
                </a:cxn>
                <a:cxn ang="0">
                  <a:pos x="108" y="225"/>
                </a:cxn>
                <a:cxn ang="0">
                  <a:pos x="66" y="220"/>
                </a:cxn>
                <a:cxn ang="0">
                  <a:pos x="29" y="209"/>
                </a:cxn>
                <a:cxn ang="0">
                  <a:pos x="6" y="191"/>
                </a:cxn>
                <a:cxn ang="0">
                  <a:pos x="6" y="167"/>
                </a:cxn>
                <a:cxn ang="0">
                  <a:pos x="25" y="152"/>
                </a:cxn>
                <a:cxn ang="0">
                  <a:pos x="25" y="134"/>
                </a:cxn>
                <a:cxn ang="0">
                  <a:pos x="9" y="100"/>
                </a:cxn>
                <a:cxn ang="0">
                  <a:pos x="9" y="65"/>
                </a:cxn>
                <a:cxn ang="0">
                  <a:pos x="19" y="35"/>
                </a:cxn>
                <a:cxn ang="0">
                  <a:pos x="43" y="13"/>
                </a:cxn>
                <a:cxn ang="0">
                  <a:pos x="87" y="1"/>
                </a:cxn>
              </a:cxnLst>
              <a:rect l="0" t="0" r="r" b="b"/>
              <a:pathLst>
                <a:path w="228" h="331">
                  <a:moveTo>
                    <a:pt x="111" y="28"/>
                  </a:moveTo>
                  <a:lnTo>
                    <a:pt x="89" y="29"/>
                  </a:lnTo>
                  <a:lnTo>
                    <a:pt x="73" y="34"/>
                  </a:lnTo>
                  <a:lnTo>
                    <a:pt x="61" y="39"/>
                  </a:lnTo>
                  <a:lnTo>
                    <a:pt x="53" y="47"/>
                  </a:lnTo>
                  <a:lnTo>
                    <a:pt x="47" y="58"/>
                  </a:lnTo>
                  <a:lnTo>
                    <a:pt x="44" y="69"/>
                  </a:lnTo>
                  <a:lnTo>
                    <a:pt x="43" y="82"/>
                  </a:lnTo>
                  <a:lnTo>
                    <a:pt x="44" y="96"/>
                  </a:lnTo>
                  <a:lnTo>
                    <a:pt x="47" y="108"/>
                  </a:lnTo>
                  <a:lnTo>
                    <a:pt x="51" y="119"/>
                  </a:lnTo>
                  <a:lnTo>
                    <a:pt x="61" y="129"/>
                  </a:lnTo>
                  <a:lnTo>
                    <a:pt x="73" y="135"/>
                  </a:lnTo>
                  <a:lnTo>
                    <a:pt x="89" y="139"/>
                  </a:lnTo>
                  <a:lnTo>
                    <a:pt x="111" y="141"/>
                  </a:lnTo>
                  <a:lnTo>
                    <a:pt x="131" y="139"/>
                  </a:lnTo>
                  <a:lnTo>
                    <a:pt x="148" y="135"/>
                  </a:lnTo>
                  <a:lnTo>
                    <a:pt x="160" y="129"/>
                  </a:lnTo>
                  <a:lnTo>
                    <a:pt x="168" y="119"/>
                  </a:lnTo>
                  <a:lnTo>
                    <a:pt x="173" y="108"/>
                  </a:lnTo>
                  <a:lnTo>
                    <a:pt x="176" y="96"/>
                  </a:lnTo>
                  <a:lnTo>
                    <a:pt x="177" y="82"/>
                  </a:lnTo>
                  <a:lnTo>
                    <a:pt x="176" y="70"/>
                  </a:lnTo>
                  <a:lnTo>
                    <a:pt x="173" y="58"/>
                  </a:lnTo>
                  <a:lnTo>
                    <a:pt x="169" y="48"/>
                  </a:lnTo>
                  <a:lnTo>
                    <a:pt x="160" y="40"/>
                  </a:lnTo>
                  <a:lnTo>
                    <a:pt x="149" y="34"/>
                  </a:lnTo>
                  <a:lnTo>
                    <a:pt x="133" y="29"/>
                  </a:lnTo>
                  <a:lnTo>
                    <a:pt x="111" y="28"/>
                  </a:lnTo>
                  <a:close/>
                  <a:moveTo>
                    <a:pt x="116" y="0"/>
                  </a:moveTo>
                  <a:lnTo>
                    <a:pt x="218" y="0"/>
                  </a:lnTo>
                  <a:lnTo>
                    <a:pt x="218" y="17"/>
                  </a:lnTo>
                  <a:lnTo>
                    <a:pt x="180" y="23"/>
                  </a:lnTo>
                  <a:lnTo>
                    <a:pt x="195" y="31"/>
                  </a:lnTo>
                  <a:lnTo>
                    <a:pt x="206" y="46"/>
                  </a:lnTo>
                  <a:lnTo>
                    <a:pt x="211" y="63"/>
                  </a:lnTo>
                  <a:lnTo>
                    <a:pt x="214" y="84"/>
                  </a:lnTo>
                  <a:lnTo>
                    <a:pt x="213" y="101"/>
                  </a:lnTo>
                  <a:lnTo>
                    <a:pt x="210" y="118"/>
                  </a:lnTo>
                  <a:lnTo>
                    <a:pt x="203" y="131"/>
                  </a:lnTo>
                  <a:lnTo>
                    <a:pt x="194" y="145"/>
                  </a:lnTo>
                  <a:lnTo>
                    <a:pt x="180" y="154"/>
                  </a:lnTo>
                  <a:lnTo>
                    <a:pt x="163" y="161"/>
                  </a:lnTo>
                  <a:lnTo>
                    <a:pt x="139" y="167"/>
                  </a:lnTo>
                  <a:lnTo>
                    <a:pt x="111" y="168"/>
                  </a:lnTo>
                  <a:lnTo>
                    <a:pt x="92" y="167"/>
                  </a:lnTo>
                  <a:lnTo>
                    <a:pt x="76" y="165"/>
                  </a:lnTo>
                  <a:lnTo>
                    <a:pt x="63" y="161"/>
                  </a:lnTo>
                  <a:lnTo>
                    <a:pt x="50" y="164"/>
                  </a:lnTo>
                  <a:lnTo>
                    <a:pt x="43" y="168"/>
                  </a:lnTo>
                  <a:lnTo>
                    <a:pt x="39" y="172"/>
                  </a:lnTo>
                  <a:lnTo>
                    <a:pt x="38" y="176"/>
                  </a:lnTo>
                  <a:lnTo>
                    <a:pt x="40" y="183"/>
                  </a:lnTo>
                  <a:lnTo>
                    <a:pt x="50" y="188"/>
                  </a:lnTo>
                  <a:lnTo>
                    <a:pt x="63" y="192"/>
                  </a:lnTo>
                  <a:lnTo>
                    <a:pt x="81" y="195"/>
                  </a:lnTo>
                  <a:lnTo>
                    <a:pt x="100" y="198"/>
                  </a:lnTo>
                  <a:lnTo>
                    <a:pt x="122" y="201"/>
                  </a:lnTo>
                  <a:lnTo>
                    <a:pt x="165" y="209"/>
                  </a:lnTo>
                  <a:lnTo>
                    <a:pt x="184" y="214"/>
                  </a:lnTo>
                  <a:lnTo>
                    <a:pt x="202" y="222"/>
                  </a:lnTo>
                  <a:lnTo>
                    <a:pt x="216" y="233"/>
                  </a:lnTo>
                  <a:lnTo>
                    <a:pt x="225" y="247"/>
                  </a:lnTo>
                  <a:lnTo>
                    <a:pt x="228" y="263"/>
                  </a:lnTo>
                  <a:lnTo>
                    <a:pt x="226" y="275"/>
                  </a:lnTo>
                  <a:lnTo>
                    <a:pt x="222" y="288"/>
                  </a:lnTo>
                  <a:lnTo>
                    <a:pt x="216" y="298"/>
                  </a:lnTo>
                  <a:lnTo>
                    <a:pt x="205" y="309"/>
                  </a:lnTo>
                  <a:lnTo>
                    <a:pt x="188" y="319"/>
                  </a:lnTo>
                  <a:lnTo>
                    <a:pt x="169" y="326"/>
                  </a:lnTo>
                  <a:lnTo>
                    <a:pt x="145" y="330"/>
                  </a:lnTo>
                  <a:lnTo>
                    <a:pt x="115" y="331"/>
                  </a:lnTo>
                  <a:lnTo>
                    <a:pt x="84" y="330"/>
                  </a:lnTo>
                  <a:lnTo>
                    <a:pt x="58" y="324"/>
                  </a:lnTo>
                  <a:lnTo>
                    <a:pt x="39" y="317"/>
                  </a:lnTo>
                  <a:lnTo>
                    <a:pt x="23" y="308"/>
                  </a:lnTo>
                  <a:lnTo>
                    <a:pt x="12" y="294"/>
                  </a:lnTo>
                  <a:lnTo>
                    <a:pt x="5" y="279"/>
                  </a:lnTo>
                  <a:lnTo>
                    <a:pt x="1" y="263"/>
                  </a:lnTo>
                  <a:lnTo>
                    <a:pt x="0" y="244"/>
                  </a:lnTo>
                  <a:lnTo>
                    <a:pt x="35" y="244"/>
                  </a:lnTo>
                  <a:lnTo>
                    <a:pt x="36" y="259"/>
                  </a:lnTo>
                  <a:lnTo>
                    <a:pt x="39" y="271"/>
                  </a:lnTo>
                  <a:lnTo>
                    <a:pt x="46" y="282"/>
                  </a:lnTo>
                  <a:lnTo>
                    <a:pt x="55" y="290"/>
                  </a:lnTo>
                  <a:lnTo>
                    <a:pt x="70" y="297"/>
                  </a:lnTo>
                  <a:lnTo>
                    <a:pt x="89" y="301"/>
                  </a:lnTo>
                  <a:lnTo>
                    <a:pt x="115" y="302"/>
                  </a:lnTo>
                  <a:lnTo>
                    <a:pt x="139" y="301"/>
                  </a:lnTo>
                  <a:lnTo>
                    <a:pt x="158" y="298"/>
                  </a:lnTo>
                  <a:lnTo>
                    <a:pt x="172" y="293"/>
                  </a:lnTo>
                  <a:lnTo>
                    <a:pt x="182" y="288"/>
                  </a:lnTo>
                  <a:lnTo>
                    <a:pt x="187" y="281"/>
                  </a:lnTo>
                  <a:lnTo>
                    <a:pt x="190" y="273"/>
                  </a:lnTo>
                  <a:lnTo>
                    <a:pt x="191" y="264"/>
                  </a:lnTo>
                  <a:lnTo>
                    <a:pt x="188" y="254"/>
                  </a:lnTo>
                  <a:lnTo>
                    <a:pt x="179" y="244"/>
                  </a:lnTo>
                  <a:lnTo>
                    <a:pt x="165" y="237"/>
                  </a:lnTo>
                  <a:lnTo>
                    <a:pt x="149" y="233"/>
                  </a:lnTo>
                  <a:lnTo>
                    <a:pt x="108" y="225"/>
                  </a:lnTo>
                  <a:lnTo>
                    <a:pt x="87" y="222"/>
                  </a:lnTo>
                  <a:lnTo>
                    <a:pt x="66" y="220"/>
                  </a:lnTo>
                  <a:lnTo>
                    <a:pt x="46" y="216"/>
                  </a:lnTo>
                  <a:lnTo>
                    <a:pt x="29" y="209"/>
                  </a:lnTo>
                  <a:lnTo>
                    <a:pt x="16" y="202"/>
                  </a:lnTo>
                  <a:lnTo>
                    <a:pt x="6" y="191"/>
                  </a:lnTo>
                  <a:lnTo>
                    <a:pt x="4" y="179"/>
                  </a:lnTo>
                  <a:lnTo>
                    <a:pt x="6" y="167"/>
                  </a:lnTo>
                  <a:lnTo>
                    <a:pt x="13" y="158"/>
                  </a:lnTo>
                  <a:lnTo>
                    <a:pt x="25" y="152"/>
                  </a:lnTo>
                  <a:lnTo>
                    <a:pt x="40" y="146"/>
                  </a:lnTo>
                  <a:lnTo>
                    <a:pt x="25" y="134"/>
                  </a:lnTo>
                  <a:lnTo>
                    <a:pt x="15" y="118"/>
                  </a:lnTo>
                  <a:lnTo>
                    <a:pt x="9" y="100"/>
                  </a:lnTo>
                  <a:lnTo>
                    <a:pt x="8" y="82"/>
                  </a:lnTo>
                  <a:lnTo>
                    <a:pt x="9" y="65"/>
                  </a:lnTo>
                  <a:lnTo>
                    <a:pt x="12" y="50"/>
                  </a:lnTo>
                  <a:lnTo>
                    <a:pt x="19" y="35"/>
                  </a:lnTo>
                  <a:lnTo>
                    <a:pt x="29" y="23"/>
                  </a:lnTo>
                  <a:lnTo>
                    <a:pt x="43" y="13"/>
                  </a:lnTo>
                  <a:lnTo>
                    <a:pt x="62" y="6"/>
                  </a:lnTo>
                  <a:lnTo>
                    <a:pt x="87" y="1"/>
                  </a:lnTo>
                  <a:lnTo>
                    <a:pt x="1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4" name="Freeform 85"/>
            <p:cNvSpPr>
              <a:spLocks/>
            </p:cNvSpPr>
            <p:nvPr/>
          </p:nvSpPr>
          <p:spPr bwMode="auto">
            <a:xfrm>
              <a:off x="3807" y="2483"/>
              <a:ext cx="105" cy="162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8" y="149"/>
                </a:cxn>
                <a:cxn ang="0">
                  <a:pos x="46" y="180"/>
                </a:cxn>
                <a:cxn ang="0">
                  <a:pos x="67" y="201"/>
                </a:cxn>
                <a:cxn ang="0">
                  <a:pos x="106" y="207"/>
                </a:cxn>
                <a:cxn ang="0">
                  <a:pos x="147" y="201"/>
                </a:cxn>
                <a:cxn ang="0">
                  <a:pos x="170" y="180"/>
                </a:cxn>
                <a:cxn ang="0">
                  <a:pos x="178" y="148"/>
                </a:cxn>
                <a:cxn ang="0">
                  <a:pos x="179" y="0"/>
                </a:cxn>
                <a:cxn ang="0">
                  <a:pos x="213" y="233"/>
                </a:cxn>
                <a:cxn ang="0">
                  <a:pos x="205" y="277"/>
                </a:cxn>
                <a:cxn ang="0">
                  <a:pos x="189" y="302"/>
                </a:cxn>
                <a:cxn ang="0">
                  <a:pos x="156" y="319"/>
                </a:cxn>
                <a:cxn ang="0">
                  <a:pos x="106" y="326"/>
                </a:cxn>
                <a:cxn ang="0">
                  <a:pos x="54" y="320"/>
                </a:cxn>
                <a:cxn ang="0">
                  <a:pos x="22" y="302"/>
                </a:cxn>
                <a:cxn ang="0">
                  <a:pos x="5" y="278"/>
                </a:cxn>
                <a:cxn ang="0">
                  <a:pos x="0" y="245"/>
                </a:cxn>
                <a:cxn ang="0">
                  <a:pos x="35" y="258"/>
                </a:cxn>
                <a:cxn ang="0">
                  <a:pos x="43" y="279"/>
                </a:cxn>
                <a:cxn ang="0">
                  <a:pos x="65" y="293"/>
                </a:cxn>
                <a:cxn ang="0">
                  <a:pos x="106" y="298"/>
                </a:cxn>
                <a:cxn ang="0">
                  <a:pos x="148" y="292"/>
                </a:cxn>
                <a:cxn ang="0">
                  <a:pos x="170" y="274"/>
                </a:cxn>
                <a:cxn ang="0">
                  <a:pos x="178" y="249"/>
                </a:cxn>
                <a:cxn ang="0">
                  <a:pos x="179" y="197"/>
                </a:cxn>
                <a:cxn ang="0">
                  <a:pos x="160" y="221"/>
                </a:cxn>
                <a:cxn ang="0">
                  <a:pos x="124" y="235"/>
                </a:cxn>
                <a:cxn ang="0">
                  <a:pos x="71" y="235"/>
                </a:cxn>
                <a:cxn ang="0">
                  <a:pos x="33" y="220"/>
                </a:cxn>
                <a:cxn ang="0">
                  <a:pos x="12" y="191"/>
                </a:cxn>
                <a:cxn ang="0">
                  <a:pos x="4" y="150"/>
                </a:cxn>
                <a:cxn ang="0">
                  <a:pos x="3" y="0"/>
                </a:cxn>
              </a:cxnLst>
              <a:rect l="0" t="0" r="r" b="b"/>
              <a:pathLst>
                <a:path w="213" h="326">
                  <a:moveTo>
                    <a:pt x="3" y="0"/>
                  </a:moveTo>
                  <a:lnTo>
                    <a:pt x="37" y="0"/>
                  </a:lnTo>
                  <a:lnTo>
                    <a:pt x="37" y="129"/>
                  </a:lnTo>
                  <a:lnTo>
                    <a:pt x="38" y="149"/>
                  </a:lnTo>
                  <a:lnTo>
                    <a:pt x="41" y="167"/>
                  </a:lnTo>
                  <a:lnTo>
                    <a:pt x="46" y="180"/>
                  </a:lnTo>
                  <a:lnTo>
                    <a:pt x="54" y="192"/>
                  </a:lnTo>
                  <a:lnTo>
                    <a:pt x="67" y="201"/>
                  </a:lnTo>
                  <a:lnTo>
                    <a:pt x="84" y="206"/>
                  </a:lnTo>
                  <a:lnTo>
                    <a:pt x="106" y="207"/>
                  </a:lnTo>
                  <a:lnTo>
                    <a:pt x="129" y="206"/>
                  </a:lnTo>
                  <a:lnTo>
                    <a:pt x="147" y="201"/>
                  </a:lnTo>
                  <a:lnTo>
                    <a:pt x="160" y="192"/>
                  </a:lnTo>
                  <a:lnTo>
                    <a:pt x="170" y="180"/>
                  </a:lnTo>
                  <a:lnTo>
                    <a:pt x="175" y="165"/>
                  </a:lnTo>
                  <a:lnTo>
                    <a:pt x="178" y="148"/>
                  </a:lnTo>
                  <a:lnTo>
                    <a:pt x="179" y="127"/>
                  </a:lnTo>
                  <a:lnTo>
                    <a:pt x="179" y="0"/>
                  </a:lnTo>
                  <a:lnTo>
                    <a:pt x="213" y="0"/>
                  </a:lnTo>
                  <a:lnTo>
                    <a:pt x="213" y="233"/>
                  </a:lnTo>
                  <a:lnTo>
                    <a:pt x="210" y="263"/>
                  </a:lnTo>
                  <a:lnTo>
                    <a:pt x="205" y="277"/>
                  </a:lnTo>
                  <a:lnTo>
                    <a:pt x="198" y="290"/>
                  </a:lnTo>
                  <a:lnTo>
                    <a:pt x="189" y="302"/>
                  </a:lnTo>
                  <a:lnTo>
                    <a:pt x="174" y="312"/>
                  </a:lnTo>
                  <a:lnTo>
                    <a:pt x="156" y="319"/>
                  </a:lnTo>
                  <a:lnTo>
                    <a:pt x="133" y="324"/>
                  </a:lnTo>
                  <a:lnTo>
                    <a:pt x="106" y="326"/>
                  </a:lnTo>
                  <a:lnTo>
                    <a:pt x="77" y="324"/>
                  </a:lnTo>
                  <a:lnTo>
                    <a:pt x="54" y="320"/>
                  </a:lnTo>
                  <a:lnTo>
                    <a:pt x="37" y="312"/>
                  </a:lnTo>
                  <a:lnTo>
                    <a:pt x="22" y="302"/>
                  </a:lnTo>
                  <a:lnTo>
                    <a:pt x="12" y="292"/>
                  </a:lnTo>
                  <a:lnTo>
                    <a:pt x="5" y="278"/>
                  </a:lnTo>
                  <a:lnTo>
                    <a:pt x="1" y="262"/>
                  </a:lnTo>
                  <a:lnTo>
                    <a:pt x="0" y="245"/>
                  </a:lnTo>
                  <a:lnTo>
                    <a:pt x="34" y="245"/>
                  </a:lnTo>
                  <a:lnTo>
                    <a:pt x="35" y="258"/>
                  </a:lnTo>
                  <a:lnTo>
                    <a:pt x="38" y="269"/>
                  </a:lnTo>
                  <a:lnTo>
                    <a:pt x="43" y="279"/>
                  </a:lnTo>
                  <a:lnTo>
                    <a:pt x="53" y="288"/>
                  </a:lnTo>
                  <a:lnTo>
                    <a:pt x="65" y="293"/>
                  </a:lnTo>
                  <a:lnTo>
                    <a:pt x="83" y="297"/>
                  </a:lnTo>
                  <a:lnTo>
                    <a:pt x="106" y="298"/>
                  </a:lnTo>
                  <a:lnTo>
                    <a:pt x="129" y="297"/>
                  </a:lnTo>
                  <a:lnTo>
                    <a:pt x="148" y="292"/>
                  </a:lnTo>
                  <a:lnTo>
                    <a:pt x="162" y="283"/>
                  </a:lnTo>
                  <a:lnTo>
                    <a:pt x="170" y="274"/>
                  </a:lnTo>
                  <a:lnTo>
                    <a:pt x="175" y="263"/>
                  </a:lnTo>
                  <a:lnTo>
                    <a:pt x="178" y="249"/>
                  </a:lnTo>
                  <a:lnTo>
                    <a:pt x="179" y="236"/>
                  </a:lnTo>
                  <a:lnTo>
                    <a:pt x="179" y="197"/>
                  </a:lnTo>
                  <a:lnTo>
                    <a:pt x="171" y="210"/>
                  </a:lnTo>
                  <a:lnTo>
                    <a:pt x="160" y="221"/>
                  </a:lnTo>
                  <a:lnTo>
                    <a:pt x="144" y="229"/>
                  </a:lnTo>
                  <a:lnTo>
                    <a:pt x="124" y="235"/>
                  </a:lnTo>
                  <a:lnTo>
                    <a:pt x="98" y="236"/>
                  </a:lnTo>
                  <a:lnTo>
                    <a:pt x="71" y="235"/>
                  </a:lnTo>
                  <a:lnTo>
                    <a:pt x="50" y="228"/>
                  </a:lnTo>
                  <a:lnTo>
                    <a:pt x="33" y="220"/>
                  </a:lnTo>
                  <a:lnTo>
                    <a:pt x="20" y="206"/>
                  </a:lnTo>
                  <a:lnTo>
                    <a:pt x="12" y="191"/>
                  </a:lnTo>
                  <a:lnTo>
                    <a:pt x="7" y="172"/>
                  </a:lnTo>
                  <a:lnTo>
                    <a:pt x="4" y="150"/>
                  </a:lnTo>
                  <a:lnTo>
                    <a:pt x="3" y="126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5" name="Freeform 86"/>
            <p:cNvSpPr>
              <a:spLocks noEditPoints="1"/>
            </p:cNvSpPr>
            <p:nvPr/>
          </p:nvSpPr>
          <p:spPr bwMode="auto">
            <a:xfrm>
              <a:off x="1760" y="1676"/>
              <a:ext cx="2152" cy="645"/>
            </a:xfrm>
            <a:custGeom>
              <a:avLst/>
              <a:gdLst/>
              <a:ahLst/>
              <a:cxnLst>
                <a:cxn ang="0">
                  <a:pos x="2007" y="18"/>
                </a:cxn>
                <a:cxn ang="0">
                  <a:pos x="3057" y="18"/>
                </a:cxn>
                <a:cxn ang="0">
                  <a:pos x="1756" y="1277"/>
                </a:cxn>
                <a:cxn ang="0">
                  <a:pos x="630" y="6"/>
                </a:cxn>
                <a:cxn ang="0">
                  <a:pos x="857" y="54"/>
                </a:cxn>
                <a:cxn ang="0">
                  <a:pos x="1004" y="163"/>
                </a:cxn>
                <a:cxn ang="0">
                  <a:pos x="1081" y="319"/>
                </a:cxn>
                <a:cxn ang="0">
                  <a:pos x="915" y="374"/>
                </a:cxn>
                <a:cxn ang="0">
                  <a:pos x="847" y="245"/>
                </a:cxn>
                <a:cxn ang="0">
                  <a:pos x="710" y="167"/>
                </a:cxn>
                <a:cxn ang="0">
                  <a:pos x="496" y="151"/>
                </a:cxn>
                <a:cxn ang="0">
                  <a:pos x="323" y="188"/>
                </a:cxn>
                <a:cxn ang="0">
                  <a:pos x="232" y="262"/>
                </a:cxn>
                <a:cxn ang="0">
                  <a:pos x="208" y="361"/>
                </a:cxn>
                <a:cxn ang="0">
                  <a:pos x="254" y="454"/>
                </a:cxn>
                <a:cxn ang="0">
                  <a:pos x="372" y="512"/>
                </a:cxn>
                <a:cxn ang="0">
                  <a:pos x="534" y="554"/>
                </a:cxn>
                <a:cxn ang="0">
                  <a:pos x="762" y="605"/>
                </a:cxn>
                <a:cxn ang="0">
                  <a:pos x="930" y="662"/>
                </a:cxn>
                <a:cxn ang="0">
                  <a:pos x="1061" y="753"/>
                </a:cxn>
                <a:cxn ang="0">
                  <a:pos x="1126" y="890"/>
                </a:cxn>
                <a:cxn ang="0">
                  <a:pos x="1112" y="1033"/>
                </a:cxn>
                <a:cxn ang="0">
                  <a:pos x="1035" y="1153"/>
                </a:cxn>
                <a:cxn ang="0">
                  <a:pos x="888" y="1244"/>
                </a:cxn>
                <a:cxn ang="0">
                  <a:pos x="663" y="1289"/>
                </a:cxn>
                <a:cxn ang="0">
                  <a:pos x="371" y="1272"/>
                </a:cxn>
                <a:cxn ang="0">
                  <a:pos x="156" y="1183"/>
                </a:cxn>
                <a:cxn ang="0">
                  <a:pos x="34" y="1024"/>
                </a:cxn>
                <a:cxn ang="0">
                  <a:pos x="182" y="861"/>
                </a:cxn>
                <a:cxn ang="0">
                  <a:pos x="236" y="1015"/>
                </a:cxn>
                <a:cxn ang="0">
                  <a:pos x="369" y="1110"/>
                </a:cxn>
                <a:cxn ang="0">
                  <a:pos x="589" y="1143"/>
                </a:cxn>
                <a:cxn ang="0">
                  <a:pos x="788" y="1117"/>
                </a:cxn>
                <a:cxn ang="0">
                  <a:pos x="902" y="1050"/>
                </a:cxn>
                <a:cxn ang="0">
                  <a:pos x="945" y="965"/>
                </a:cxn>
                <a:cxn ang="0">
                  <a:pos x="925" y="860"/>
                </a:cxn>
                <a:cxn ang="0">
                  <a:pos x="826" y="785"/>
                </a:cxn>
                <a:cxn ang="0">
                  <a:pos x="674" y="739"/>
                </a:cxn>
                <a:cxn ang="0">
                  <a:pos x="354" y="670"/>
                </a:cxn>
                <a:cxn ang="0">
                  <a:pos x="190" y="611"/>
                </a:cxn>
                <a:cxn ang="0">
                  <a:pos x="71" y="516"/>
                </a:cxn>
                <a:cxn ang="0">
                  <a:pos x="23" y="371"/>
                </a:cxn>
                <a:cxn ang="0">
                  <a:pos x="56" y="213"/>
                </a:cxn>
                <a:cxn ang="0">
                  <a:pos x="164" y="94"/>
                </a:cxn>
                <a:cxn ang="0">
                  <a:pos x="356" y="21"/>
                </a:cxn>
                <a:cxn ang="0">
                  <a:pos x="3798" y="0"/>
                </a:cxn>
                <a:cxn ang="0">
                  <a:pos x="4033" y="34"/>
                </a:cxn>
                <a:cxn ang="0">
                  <a:pos x="4185" y="132"/>
                </a:cxn>
                <a:cxn ang="0">
                  <a:pos x="4270" y="284"/>
                </a:cxn>
                <a:cxn ang="0">
                  <a:pos x="4302" y="485"/>
                </a:cxn>
                <a:cxn ang="0">
                  <a:pos x="4121" y="1277"/>
                </a:cxn>
                <a:cxn ang="0">
                  <a:pos x="4108" y="404"/>
                </a:cxn>
                <a:cxn ang="0">
                  <a:pos x="4055" y="269"/>
                </a:cxn>
                <a:cxn ang="0">
                  <a:pos x="3942" y="185"/>
                </a:cxn>
                <a:cxn ang="0">
                  <a:pos x="3748" y="156"/>
                </a:cxn>
                <a:cxn ang="0">
                  <a:pos x="3542" y="189"/>
                </a:cxn>
                <a:cxn ang="0">
                  <a:pos x="3421" y="284"/>
                </a:cxn>
                <a:cxn ang="0">
                  <a:pos x="3366" y="435"/>
                </a:cxn>
                <a:cxn ang="0">
                  <a:pos x="3357" y="1277"/>
                </a:cxn>
                <a:cxn ang="0">
                  <a:pos x="3313" y="242"/>
                </a:cxn>
                <a:cxn ang="0">
                  <a:pos x="3385" y="131"/>
                </a:cxn>
                <a:cxn ang="0">
                  <a:pos x="3520" y="45"/>
                </a:cxn>
                <a:cxn ang="0">
                  <a:pos x="3732" y="2"/>
                </a:cxn>
              </a:cxnLst>
              <a:rect l="0" t="0" r="r" b="b"/>
              <a:pathLst>
                <a:path w="4306" h="1292">
                  <a:moveTo>
                    <a:pt x="1162" y="18"/>
                  </a:moveTo>
                  <a:lnTo>
                    <a:pt x="1365" y="18"/>
                  </a:lnTo>
                  <a:lnTo>
                    <a:pt x="1664" y="1072"/>
                  </a:lnTo>
                  <a:lnTo>
                    <a:pt x="2007" y="18"/>
                  </a:lnTo>
                  <a:lnTo>
                    <a:pt x="2188" y="18"/>
                  </a:lnTo>
                  <a:lnTo>
                    <a:pt x="2539" y="1077"/>
                  </a:lnTo>
                  <a:lnTo>
                    <a:pt x="2859" y="18"/>
                  </a:lnTo>
                  <a:lnTo>
                    <a:pt x="3057" y="18"/>
                  </a:lnTo>
                  <a:lnTo>
                    <a:pt x="2654" y="1277"/>
                  </a:lnTo>
                  <a:lnTo>
                    <a:pt x="2442" y="1277"/>
                  </a:lnTo>
                  <a:lnTo>
                    <a:pt x="2095" y="232"/>
                  </a:lnTo>
                  <a:lnTo>
                    <a:pt x="1756" y="1277"/>
                  </a:lnTo>
                  <a:lnTo>
                    <a:pt x="1558" y="1277"/>
                  </a:lnTo>
                  <a:lnTo>
                    <a:pt x="1162" y="18"/>
                  </a:lnTo>
                  <a:close/>
                  <a:moveTo>
                    <a:pt x="559" y="3"/>
                  </a:moveTo>
                  <a:lnTo>
                    <a:pt x="630" y="6"/>
                  </a:lnTo>
                  <a:lnTo>
                    <a:pt x="694" y="11"/>
                  </a:lnTo>
                  <a:lnTo>
                    <a:pt x="754" y="22"/>
                  </a:lnTo>
                  <a:lnTo>
                    <a:pt x="808" y="37"/>
                  </a:lnTo>
                  <a:lnTo>
                    <a:pt x="857" y="54"/>
                  </a:lnTo>
                  <a:lnTo>
                    <a:pt x="900" y="76"/>
                  </a:lnTo>
                  <a:lnTo>
                    <a:pt x="940" y="102"/>
                  </a:lnTo>
                  <a:lnTo>
                    <a:pt x="974" y="131"/>
                  </a:lnTo>
                  <a:lnTo>
                    <a:pt x="1004" y="163"/>
                  </a:lnTo>
                  <a:lnTo>
                    <a:pt x="1029" y="198"/>
                  </a:lnTo>
                  <a:lnTo>
                    <a:pt x="1050" y="237"/>
                  </a:lnTo>
                  <a:lnTo>
                    <a:pt x="1067" y="276"/>
                  </a:lnTo>
                  <a:lnTo>
                    <a:pt x="1081" y="319"/>
                  </a:lnTo>
                  <a:lnTo>
                    <a:pt x="1090" y="366"/>
                  </a:lnTo>
                  <a:lnTo>
                    <a:pt x="1096" y="413"/>
                  </a:lnTo>
                  <a:lnTo>
                    <a:pt x="922" y="413"/>
                  </a:lnTo>
                  <a:lnTo>
                    <a:pt x="915" y="374"/>
                  </a:lnTo>
                  <a:lnTo>
                    <a:pt x="903" y="337"/>
                  </a:lnTo>
                  <a:lnTo>
                    <a:pt x="889" y="303"/>
                  </a:lnTo>
                  <a:lnTo>
                    <a:pt x="870" y="272"/>
                  </a:lnTo>
                  <a:lnTo>
                    <a:pt x="847" y="245"/>
                  </a:lnTo>
                  <a:lnTo>
                    <a:pt x="820" y="220"/>
                  </a:lnTo>
                  <a:lnTo>
                    <a:pt x="789" y="200"/>
                  </a:lnTo>
                  <a:lnTo>
                    <a:pt x="752" y="182"/>
                  </a:lnTo>
                  <a:lnTo>
                    <a:pt x="710" y="167"/>
                  </a:lnTo>
                  <a:lnTo>
                    <a:pt x="663" y="158"/>
                  </a:lnTo>
                  <a:lnTo>
                    <a:pt x="611" y="152"/>
                  </a:lnTo>
                  <a:lnTo>
                    <a:pt x="553" y="150"/>
                  </a:lnTo>
                  <a:lnTo>
                    <a:pt x="496" y="151"/>
                  </a:lnTo>
                  <a:lnTo>
                    <a:pt x="444" y="156"/>
                  </a:lnTo>
                  <a:lnTo>
                    <a:pt x="398" y="165"/>
                  </a:lnTo>
                  <a:lnTo>
                    <a:pt x="357" y="174"/>
                  </a:lnTo>
                  <a:lnTo>
                    <a:pt x="323" y="188"/>
                  </a:lnTo>
                  <a:lnTo>
                    <a:pt x="293" y="203"/>
                  </a:lnTo>
                  <a:lnTo>
                    <a:pt x="268" y="220"/>
                  </a:lnTo>
                  <a:lnTo>
                    <a:pt x="249" y="241"/>
                  </a:lnTo>
                  <a:lnTo>
                    <a:pt x="232" y="262"/>
                  </a:lnTo>
                  <a:lnTo>
                    <a:pt x="220" y="285"/>
                  </a:lnTo>
                  <a:lnTo>
                    <a:pt x="213" y="310"/>
                  </a:lnTo>
                  <a:lnTo>
                    <a:pt x="209" y="334"/>
                  </a:lnTo>
                  <a:lnTo>
                    <a:pt x="208" y="361"/>
                  </a:lnTo>
                  <a:lnTo>
                    <a:pt x="212" y="389"/>
                  </a:lnTo>
                  <a:lnTo>
                    <a:pt x="220" y="413"/>
                  </a:lnTo>
                  <a:lnTo>
                    <a:pt x="235" y="435"/>
                  </a:lnTo>
                  <a:lnTo>
                    <a:pt x="254" y="454"/>
                  </a:lnTo>
                  <a:lnTo>
                    <a:pt x="278" y="470"/>
                  </a:lnTo>
                  <a:lnTo>
                    <a:pt x="306" y="486"/>
                  </a:lnTo>
                  <a:lnTo>
                    <a:pt x="337" y="500"/>
                  </a:lnTo>
                  <a:lnTo>
                    <a:pt x="372" y="512"/>
                  </a:lnTo>
                  <a:lnTo>
                    <a:pt x="409" y="524"/>
                  </a:lnTo>
                  <a:lnTo>
                    <a:pt x="449" y="534"/>
                  </a:lnTo>
                  <a:lnTo>
                    <a:pt x="490" y="545"/>
                  </a:lnTo>
                  <a:lnTo>
                    <a:pt x="534" y="554"/>
                  </a:lnTo>
                  <a:lnTo>
                    <a:pt x="579" y="564"/>
                  </a:lnTo>
                  <a:lnTo>
                    <a:pt x="625" y="573"/>
                  </a:lnTo>
                  <a:lnTo>
                    <a:pt x="669" y="583"/>
                  </a:lnTo>
                  <a:lnTo>
                    <a:pt x="762" y="605"/>
                  </a:lnTo>
                  <a:lnTo>
                    <a:pt x="805" y="617"/>
                  </a:lnTo>
                  <a:lnTo>
                    <a:pt x="849" y="630"/>
                  </a:lnTo>
                  <a:lnTo>
                    <a:pt x="891" y="645"/>
                  </a:lnTo>
                  <a:lnTo>
                    <a:pt x="930" y="662"/>
                  </a:lnTo>
                  <a:lnTo>
                    <a:pt x="968" y="681"/>
                  </a:lnTo>
                  <a:lnTo>
                    <a:pt x="1002" y="702"/>
                  </a:lnTo>
                  <a:lnTo>
                    <a:pt x="1033" y="726"/>
                  </a:lnTo>
                  <a:lnTo>
                    <a:pt x="1061" y="753"/>
                  </a:lnTo>
                  <a:lnTo>
                    <a:pt x="1084" y="781"/>
                  </a:lnTo>
                  <a:lnTo>
                    <a:pt x="1103" y="814"/>
                  </a:lnTo>
                  <a:lnTo>
                    <a:pt x="1116" y="850"/>
                  </a:lnTo>
                  <a:lnTo>
                    <a:pt x="1126" y="890"/>
                  </a:lnTo>
                  <a:lnTo>
                    <a:pt x="1128" y="933"/>
                  </a:lnTo>
                  <a:lnTo>
                    <a:pt x="1127" y="966"/>
                  </a:lnTo>
                  <a:lnTo>
                    <a:pt x="1122" y="1000"/>
                  </a:lnTo>
                  <a:lnTo>
                    <a:pt x="1112" y="1033"/>
                  </a:lnTo>
                  <a:lnTo>
                    <a:pt x="1099" y="1065"/>
                  </a:lnTo>
                  <a:lnTo>
                    <a:pt x="1082" y="1095"/>
                  </a:lnTo>
                  <a:lnTo>
                    <a:pt x="1061" y="1125"/>
                  </a:lnTo>
                  <a:lnTo>
                    <a:pt x="1035" y="1153"/>
                  </a:lnTo>
                  <a:lnTo>
                    <a:pt x="1005" y="1179"/>
                  </a:lnTo>
                  <a:lnTo>
                    <a:pt x="971" y="1204"/>
                  </a:lnTo>
                  <a:lnTo>
                    <a:pt x="932" y="1225"/>
                  </a:lnTo>
                  <a:lnTo>
                    <a:pt x="888" y="1244"/>
                  </a:lnTo>
                  <a:lnTo>
                    <a:pt x="839" y="1261"/>
                  </a:lnTo>
                  <a:lnTo>
                    <a:pt x="786" y="1274"/>
                  </a:lnTo>
                  <a:lnTo>
                    <a:pt x="727" y="1284"/>
                  </a:lnTo>
                  <a:lnTo>
                    <a:pt x="663" y="1289"/>
                  </a:lnTo>
                  <a:lnTo>
                    <a:pt x="593" y="1292"/>
                  </a:lnTo>
                  <a:lnTo>
                    <a:pt x="513" y="1289"/>
                  </a:lnTo>
                  <a:lnTo>
                    <a:pt x="439" y="1282"/>
                  </a:lnTo>
                  <a:lnTo>
                    <a:pt x="371" y="1272"/>
                  </a:lnTo>
                  <a:lnTo>
                    <a:pt x="308" y="1257"/>
                  </a:lnTo>
                  <a:lnTo>
                    <a:pt x="251" y="1236"/>
                  </a:lnTo>
                  <a:lnTo>
                    <a:pt x="201" y="1212"/>
                  </a:lnTo>
                  <a:lnTo>
                    <a:pt x="156" y="1183"/>
                  </a:lnTo>
                  <a:lnTo>
                    <a:pt x="117" y="1151"/>
                  </a:lnTo>
                  <a:lnTo>
                    <a:pt x="84" y="1113"/>
                  </a:lnTo>
                  <a:lnTo>
                    <a:pt x="56" y="1071"/>
                  </a:lnTo>
                  <a:lnTo>
                    <a:pt x="34" y="1024"/>
                  </a:lnTo>
                  <a:lnTo>
                    <a:pt x="18" y="974"/>
                  </a:lnTo>
                  <a:lnTo>
                    <a:pt x="5" y="920"/>
                  </a:lnTo>
                  <a:lnTo>
                    <a:pt x="0" y="861"/>
                  </a:lnTo>
                  <a:lnTo>
                    <a:pt x="182" y="861"/>
                  </a:lnTo>
                  <a:lnTo>
                    <a:pt x="189" y="905"/>
                  </a:lnTo>
                  <a:lnTo>
                    <a:pt x="200" y="946"/>
                  </a:lnTo>
                  <a:lnTo>
                    <a:pt x="216" y="981"/>
                  </a:lnTo>
                  <a:lnTo>
                    <a:pt x="236" y="1015"/>
                  </a:lnTo>
                  <a:lnTo>
                    <a:pt x="262" y="1043"/>
                  </a:lnTo>
                  <a:lnTo>
                    <a:pt x="293" y="1069"/>
                  </a:lnTo>
                  <a:lnTo>
                    <a:pt x="329" y="1092"/>
                  </a:lnTo>
                  <a:lnTo>
                    <a:pt x="369" y="1110"/>
                  </a:lnTo>
                  <a:lnTo>
                    <a:pt x="417" y="1124"/>
                  </a:lnTo>
                  <a:lnTo>
                    <a:pt x="469" y="1134"/>
                  </a:lnTo>
                  <a:lnTo>
                    <a:pt x="526" y="1140"/>
                  </a:lnTo>
                  <a:lnTo>
                    <a:pt x="589" y="1143"/>
                  </a:lnTo>
                  <a:lnTo>
                    <a:pt x="648" y="1141"/>
                  </a:lnTo>
                  <a:lnTo>
                    <a:pt x="699" y="1136"/>
                  </a:lnTo>
                  <a:lnTo>
                    <a:pt x="747" y="1128"/>
                  </a:lnTo>
                  <a:lnTo>
                    <a:pt x="788" y="1117"/>
                  </a:lnTo>
                  <a:lnTo>
                    <a:pt x="823" y="1103"/>
                  </a:lnTo>
                  <a:lnTo>
                    <a:pt x="854" y="1087"/>
                  </a:lnTo>
                  <a:lnTo>
                    <a:pt x="880" y="1069"/>
                  </a:lnTo>
                  <a:lnTo>
                    <a:pt x="902" y="1050"/>
                  </a:lnTo>
                  <a:lnTo>
                    <a:pt x="918" y="1030"/>
                  </a:lnTo>
                  <a:lnTo>
                    <a:pt x="932" y="1009"/>
                  </a:lnTo>
                  <a:lnTo>
                    <a:pt x="940" y="986"/>
                  </a:lnTo>
                  <a:lnTo>
                    <a:pt x="945" y="965"/>
                  </a:lnTo>
                  <a:lnTo>
                    <a:pt x="948" y="943"/>
                  </a:lnTo>
                  <a:lnTo>
                    <a:pt x="947" y="912"/>
                  </a:lnTo>
                  <a:lnTo>
                    <a:pt x="938" y="884"/>
                  </a:lnTo>
                  <a:lnTo>
                    <a:pt x="925" y="860"/>
                  </a:lnTo>
                  <a:lnTo>
                    <a:pt x="907" y="838"/>
                  </a:lnTo>
                  <a:lnTo>
                    <a:pt x="884" y="818"/>
                  </a:lnTo>
                  <a:lnTo>
                    <a:pt x="857" y="802"/>
                  </a:lnTo>
                  <a:lnTo>
                    <a:pt x="826" y="785"/>
                  </a:lnTo>
                  <a:lnTo>
                    <a:pt x="792" y="772"/>
                  </a:lnTo>
                  <a:lnTo>
                    <a:pt x="755" y="759"/>
                  </a:lnTo>
                  <a:lnTo>
                    <a:pt x="716" y="749"/>
                  </a:lnTo>
                  <a:lnTo>
                    <a:pt x="674" y="739"/>
                  </a:lnTo>
                  <a:lnTo>
                    <a:pt x="630" y="728"/>
                  </a:lnTo>
                  <a:lnTo>
                    <a:pt x="585" y="720"/>
                  </a:lnTo>
                  <a:lnTo>
                    <a:pt x="447" y="692"/>
                  </a:lnTo>
                  <a:lnTo>
                    <a:pt x="354" y="670"/>
                  </a:lnTo>
                  <a:lnTo>
                    <a:pt x="311" y="658"/>
                  </a:lnTo>
                  <a:lnTo>
                    <a:pt x="269" y="644"/>
                  </a:lnTo>
                  <a:lnTo>
                    <a:pt x="228" y="629"/>
                  </a:lnTo>
                  <a:lnTo>
                    <a:pt x="190" y="611"/>
                  </a:lnTo>
                  <a:lnTo>
                    <a:pt x="155" y="591"/>
                  </a:lnTo>
                  <a:lnTo>
                    <a:pt x="124" y="569"/>
                  </a:lnTo>
                  <a:lnTo>
                    <a:pt x="95" y="545"/>
                  </a:lnTo>
                  <a:lnTo>
                    <a:pt x="71" y="516"/>
                  </a:lnTo>
                  <a:lnTo>
                    <a:pt x="52" y="486"/>
                  </a:lnTo>
                  <a:lnTo>
                    <a:pt x="37" y="451"/>
                  </a:lnTo>
                  <a:lnTo>
                    <a:pt x="27" y="413"/>
                  </a:lnTo>
                  <a:lnTo>
                    <a:pt x="23" y="371"/>
                  </a:lnTo>
                  <a:lnTo>
                    <a:pt x="24" y="329"/>
                  </a:lnTo>
                  <a:lnTo>
                    <a:pt x="31" y="288"/>
                  </a:lnTo>
                  <a:lnTo>
                    <a:pt x="41" y="250"/>
                  </a:lnTo>
                  <a:lnTo>
                    <a:pt x="56" y="213"/>
                  </a:lnTo>
                  <a:lnTo>
                    <a:pt x="76" y="181"/>
                  </a:lnTo>
                  <a:lnTo>
                    <a:pt x="100" y="148"/>
                  </a:lnTo>
                  <a:lnTo>
                    <a:pt x="130" y="120"/>
                  </a:lnTo>
                  <a:lnTo>
                    <a:pt x="164" y="94"/>
                  </a:lnTo>
                  <a:lnTo>
                    <a:pt x="205" y="71"/>
                  </a:lnTo>
                  <a:lnTo>
                    <a:pt x="250" y="50"/>
                  </a:lnTo>
                  <a:lnTo>
                    <a:pt x="300" y="34"/>
                  </a:lnTo>
                  <a:lnTo>
                    <a:pt x="356" y="21"/>
                  </a:lnTo>
                  <a:lnTo>
                    <a:pt x="418" y="11"/>
                  </a:lnTo>
                  <a:lnTo>
                    <a:pt x="486" y="4"/>
                  </a:lnTo>
                  <a:lnTo>
                    <a:pt x="559" y="3"/>
                  </a:lnTo>
                  <a:close/>
                  <a:moveTo>
                    <a:pt x="3798" y="0"/>
                  </a:moveTo>
                  <a:lnTo>
                    <a:pt x="3866" y="3"/>
                  </a:lnTo>
                  <a:lnTo>
                    <a:pt x="3927" y="8"/>
                  </a:lnTo>
                  <a:lnTo>
                    <a:pt x="3983" y="19"/>
                  </a:lnTo>
                  <a:lnTo>
                    <a:pt x="4033" y="34"/>
                  </a:lnTo>
                  <a:lnTo>
                    <a:pt x="4079" y="53"/>
                  </a:lnTo>
                  <a:lnTo>
                    <a:pt x="4119" y="75"/>
                  </a:lnTo>
                  <a:lnTo>
                    <a:pt x="4154" y="102"/>
                  </a:lnTo>
                  <a:lnTo>
                    <a:pt x="4185" y="132"/>
                  </a:lnTo>
                  <a:lnTo>
                    <a:pt x="4211" y="165"/>
                  </a:lnTo>
                  <a:lnTo>
                    <a:pt x="4234" y="201"/>
                  </a:lnTo>
                  <a:lnTo>
                    <a:pt x="4253" y="242"/>
                  </a:lnTo>
                  <a:lnTo>
                    <a:pt x="4270" y="284"/>
                  </a:lnTo>
                  <a:lnTo>
                    <a:pt x="4282" y="330"/>
                  </a:lnTo>
                  <a:lnTo>
                    <a:pt x="4291" y="379"/>
                  </a:lnTo>
                  <a:lnTo>
                    <a:pt x="4298" y="431"/>
                  </a:lnTo>
                  <a:lnTo>
                    <a:pt x="4302" y="485"/>
                  </a:lnTo>
                  <a:lnTo>
                    <a:pt x="4305" y="542"/>
                  </a:lnTo>
                  <a:lnTo>
                    <a:pt x="4306" y="601"/>
                  </a:lnTo>
                  <a:lnTo>
                    <a:pt x="4306" y="1277"/>
                  </a:lnTo>
                  <a:lnTo>
                    <a:pt x="4121" y="1277"/>
                  </a:lnTo>
                  <a:lnTo>
                    <a:pt x="4121" y="535"/>
                  </a:lnTo>
                  <a:lnTo>
                    <a:pt x="4119" y="489"/>
                  </a:lnTo>
                  <a:lnTo>
                    <a:pt x="4115" y="444"/>
                  </a:lnTo>
                  <a:lnTo>
                    <a:pt x="4108" y="404"/>
                  </a:lnTo>
                  <a:lnTo>
                    <a:pt x="4100" y="366"/>
                  </a:lnTo>
                  <a:lnTo>
                    <a:pt x="4088" y="330"/>
                  </a:lnTo>
                  <a:lnTo>
                    <a:pt x="4074" y="299"/>
                  </a:lnTo>
                  <a:lnTo>
                    <a:pt x="4055" y="269"/>
                  </a:lnTo>
                  <a:lnTo>
                    <a:pt x="4033" y="243"/>
                  </a:lnTo>
                  <a:lnTo>
                    <a:pt x="4007" y="220"/>
                  </a:lnTo>
                  <a:lnTo>
                    <a:pt x="3978" y="201"/>
                  </a:lnTo>
                  <a:lnTo>
                    <a:pt x="3942" y="185"/>
                  </a:lnTo>
                  <a:lnTo>
                    <a:pt x="3901" y="173"/>
                  </a:lnTo>
                  <a:lnTo>
                    <a:pt x="3857" y="163"/>
                  </a:lnTo>
                  <a:lnTo>
                    <a:pt x="3805" y="158"/>
                  </a:lnTo>
                  <a:lnTo>
                    <a:pt x="3748" y="156"/>
                  </a:lnTo>
                  <a:lnTo>
                    <a:pt x="3687" y="159"/>
                  </a:lnTo>
                  <a:lnTo>
                    <a:pt x="3633" y="165"/>
                  </a:lnTo>
                  <a:lnTo>
                    <a:pt x="3584" y="175"/>
                  </a:lnTo>
                  <a:lnTo>
                    <a:pt x="3542" y="189"/>
                  </a:lnTo>
                  <a:lnTo>
                    <a:pt x="3504" y="207"/>
                  </a:lnTo>
                  <a:lnTo>
                    <a:pt x="3472" y="228"/>
                  </a:lnTo>
                  <a:lnTo>
                    <a:pt x="3444" y="254"/>
                  </a:lnTo>
                  <a:lnTo>
                    <a:pt x="3421" y="284"/>
                  </a:lnTo>
                  <a:lnTo>
                    <a:pt x="3402" y="317"/>
                  </a:lnTo>
                  <a:lnTo>
                    <a:pt x="3387" y="352"/>
                  </a:lnTo>
                  <a:lnTo>
                    <a:pt x="3376" y="393"/>
                  </a:lnTo>
                  <a:lnTo>
                    <a:pt x="3366" y="435"/>
                  </a:lnTo>
                  <a:lnTo>
                    <a:pt x="3361" y="482"/>
                  </a:lnTo>
                  <a:lnTo>
                    <a:pt x="3358" y="531"/>
                  </a:lnTo>
                  <a:lnTo>
                    <a:pt x="3357" y="584"/>
                  </a:lnTo>
                  <a:lnTo>
                    <a:pt x="3357" y="1277"/>
                  </a:lnTo>
                  <a:lnTo>
                    <a:pt x="3174" y="1277"/>
                  </a:lnTo>
                  <a:lnTo>
                    <a:pt x="3174" y="18"/>
                  </a:lnTo>
                  <a:lnTo>
                    <a:pt x="3259" y="18"/>
                  </a:lnTo>
                  <a:lnTo>
                    <a:pt x="3313" y="242"/>
                  </a:lnTo>
                  <a:lnTo>
                    <a:pt x="3326" y="212"/>
                  </a:lnTo>
                  <a:lnTo>
                    <a:pt x="3342" y="184"/>
                  </a:lnTo>
                  <a:lnTo>
                    <a:pt x="3362" y="156"/>
                  </a:lnTo>
                  <a:lnTo>
                    <a:pt x="3385" y="131"/>
                  </a:lnTo>
                  <a:lnTo>
                    <a:pt x="3413" y="106"/>
                  </a:lnTo>
                  <a:lnTo>
                    <a:pt x="3444" y="83"/>
                  </a:lnTo>
                  <a:lnTo>
                    <a:pt x="3481" y="63"/>
                  </a:lnTo>
                  <a:lnTo>
                    <a:pt x="3520" y="45"/>
                  </a:lnTo>
                  <a:lnTo>
                    <a:pt x="3566" y="30"/>
                  </a:lnTo>
                  <a:lnTo>
                    <a:pt x="3616" y="16"/>
                  </a:lnTo>
                  <a:lnTo>
                    <a:pt x="3671" y="8"/>
                  </a:lnTo>
                  <a:lnTo>
                    <a:pt x="3732" y="2"/>
                  </a:lnTo>
                  <a:lnTo>
                    <a:pt x="37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6" name="Freeform 87"/>
            <p:cNvSpPr>
              <a:spLocks noEditPoints="1"/>
            </p:cNvSpPr>
            <p:nvPr/>
          </p:nvSpPr>
          <p:spPr bwMode="auto">
            <a:xfrm>
              <a:off x="3928" y="2442"/>
              <a:ext cx="67" cy="67"/>
            </a:xfrm>
            <a:custGeom>
              <a:avLst/>
              <a:gdLst/>
              <a:ahLst/>
              <a:cxnLst>
                <a:cxn ang="0">
                  <a:pos x="53" y="63"/>
                </a:cxn>
                <a:cxn ang="0">
                  <a:pos x="82" y="60"/>
                </a:cxn>
                <a:cxn ang="0">
                  <a:pos x="86" y="53"/>
                </a:cxn>
                <a:cxn ang="0">
                  <a:pos x="84" y="42"/>
                </a:cxn>
                <a:cxn ang="0">
                  <a:pos x="53" y="38"/>
                </a:cxn>
                <a:cxn ang="0">
                  <a:pos x="71" y="29"/>
                </a:cxn>
                <a:cxn ang="0">
                  <a:pos x="91" y="34"/>
                </a:cxn>
                <a:cxn ang="0">
                  <a:pos x="98" y="51"/>
                </a:cxn>
                <a:cxn ang="0">
                  <a:pos x="96" y="60"/>
                </a:cxn>
                <a:cxn ang="0">
                  <a:pos x="91" y="67"/>
                </a:cxn>
                <a:cxn ang="0">
                  <a:pos x="101" y="105"/>
                </a:cxn>
                <a:cxn ang="0">
                  <a:pos x="67" y="72"/>
                </a:cxn>
                <a:cxn ang="0">
                  <a:pos x="53" y="105"/>
                </a:cxn>
                <a:cxn ang="0">
                  <a:pos x="42" y="29"/>
                </a:cxn>
                <a:cxn ang="0">
                  <a:pos x="50" y="14"/>
                </a:cxn>
                <a:cxn ang="0">
                  <a:pos x="23" y="34"/>
                </a:cxn>
                <a:cxn ang="0">
                  <a:pos x="14" y="67"/>
                </a:cxn>
                <a:cxn ang="0">
                  <a:pos x="23" y="101"/>
                </a:cxn>
                <a:cxn ang="0">
                  <a:pos x="50" y="120"/>
                </a:cxn>
                <a:cxn ang="0">
                  <a:pos x="86" y="120"/>
                </a:cxn>
                <a:cxn ang="0">
                  <a:pos x="111" y="101"/>
                </a:cxn>
                <a:cxn ang="0">
                  <a:pos x="121" y="67"/>
                </a:cxn>
                <a:cxn ang="0">
                  <a:pos x="111" y="34"/>
                </a:cxn>
                <a:cxn ang="0">
                  <a:pos x="86" y="14"/>
                </a:cxn>
                <a:cxn ang="0">
                  <a:pos x="68" y="0"/>
                </a:cxn>
                <a:cxn ang="0">
                  <a:pos x="106" y="13"/>
                </a:cxn>
                <a:cxn ang="0">
                  <a:pos x="130" y="45"/>
                </a:cxn>
                <a:cxn ang="0">
                  <a:pos x="130" y="89"/>
                </a:cxn>
                <a:cxn ang="0">
                  <a:pos x="106" y="121"/>
                </a:cxn>
                <a:cxn ang="0">
                  <a:pos x="68" y="133"/>
                </a:cxn>
                <a:cxn ang="0">
                  <a:pos x="29" y="121"/>
                </a:cxn>
                <a:cxn ang="0">
                  <a:pos x="4" y="89"/>
                </a:cxn>
                <a:cxn ang="0">
                  <a:pos x="4" y="45"/>
                </a:cxn>
                <a:cxn ang="0">
                  <a:pos x="29" y="13"/>
                </a:cxn>
                <a:cxn ang="0">
                  <a:pos x="68" y="0"/>
                </a:cxn>
              </a:cxnLst>
              <a:rect l="0" t="0" r="r" b="b"/>
              <a:pathLst>
                <a:path w="134" h="133">
                  <a:moveTo>
                    <a:pt x="53" y="38"/>
                  </a:moveTo>
                  <a:lnTo>
                    <a:pt x="53" y="63"/>
                  </a:lnTo>
                  <a:lnTo>
                    <a:pt x="76" y="63"/>
                  </a:lnTo>
                  <a:lnTo>
                    <a:pt x="82" y="60"/>
                  </a:lnTo>
                  <a:lnTo>
                    <a:pt x="84" y="57"/>
                  </a:lnTo>
                  <a:lnTo>
                    <a:pt x="86" y="53"/>
                  </a:lnTo>
                  <a:lnTo>
                    <a:pt x="86" y="45"/>
                  </a:lnTo>
                  <a:lnTo>
                    <a:pt x="84" y="42"/>
                  </a:lnTo>
                  <a:lnTo>
                    <a:pt x="76" y="38"/>
                  </a:lnTo>
                  <a:lnTo>
                    <a:pt x="53" y="38"/>
                  </a:lnTo>
                  <a:close/>
                  <a:moveTo>
                    <a:pt x="42" y="29"/>
                  </a:moveTo>
                  <a:lnTo>
                    <a:pt x="71" y="29"/>
                  </a:lnTo>
                  <a:lnTo>
                    <a:pt x="83" y="30"/>
                  </a:lnTo>
                  <a:lnTo>
                    <a:pt x="91" y="34"/>
                  </a:lnTo>
                  <a:lnTo>
                    <a:pt x="96" y="41"/>
                  </a:lnTo>
                  <a:lnTo>
                    <a:pt x="98" y="51"/>
                  </a:lnTo>
                  <a:lnTo>
                    <a:pt x="98" y="56"/>
                  </a:lnTo>
                  <a:lnTo>
                    <a:pt x="96" y="60"/>
                  </a:lnTo>
                  <a:lnTo>
                    <a:pt x="94" y="64"/>
                  </a:lnTo>
                  <a:lnTo>
                    <a:pt x="91" y="67"/>
                  </a:lnTo>
                  <a:lnTo>
                    <a:pt x="79" y="71"/>
                  </a:lnTo>
                  <a:lnTo>
                    <a:pt x="101" y="105"/>
                  </a:lnTo>
                  <a:lnTo>
                    <a:pt x="87" y="105"/>
                  </a:lnTo>
                  <a:lnTo>
                    <a:pt x="67" y="72"/>
                  </a:lnTo>
                  <a:lnTo>
                    <a:pt x="53" y="72"/>
                  </a:lnTo>
                  <a:lnTo>
                    <a:pt x="53" y="105"/>
                  </a:lnTo>
                  <a:lnTo>
                    <a:pt x="42" y="105"/>
                  </a:lnTo>
                  <a:lnTo>
                    <a:pt x="42" y="29"/>
                  </a:lnTo>
                  <a:close/>
                  <a:moveTo>
                    <a:pt x="68" y="11"/>
                  </a:moveTo>
                  <a:lnTo>
                    <a:pt x="50" y="14"/>
                  </a:lnTo>
                  <a:lnTo>
                    <a:pt x="35" y="22"/>
                  </a:lnTo>
                  <a:lnTo>
                    <a:pt x="23" y="34"/>
                  </a:lnTo>
                  <a:lnTo>
                    <a:pt x="16" y="49"/>
                  </a:lnTo>
                  <a:lnTo>
                    <a:pt x="14" y="67"/>
                  </a:lnTo>
                  <a:lnTo>
                    <a:pt x="16" y="85"/>
                  </a:lnTo>
                  <a:lnTo>
                    <a:pt x="23" y="101"/>
                  </a:lnTo>
                  <a:lnTo>
                    <a:pt x="35" y="112"/>
                  </a:lnTo>
                  <a:lnTo>
                    <a:pt x="50" y="120"/>
                  </a:lnTo>
                  <a:lnTo>
                    <a:pt x="68" y="123"/>
                  </a:lnTo>
                  <a:lnTo>
                    <a:pt x="86" y="120"/>
                  </a:lnTo>
                  <a:lnTo>
                    <a:pt x="99" y="112"/>
                  </a:lnTo>
                  <a:lnTo>
                    <a:pt x="111" y="101"/>
                  </a:lnTo>
                  <a:lnTo>
                    <a:pt x="118" y="85"/>
                  </a:lnTo>
                  <a:lnTo>
                    <a:pt x="121" y="67"/>
                  </a:lnTo>
                  <a:lnTo>
                    <a:pt x="118" y="49"/>
                  </a:lnTo>
                  <a:lnTo>
                    <a:pt x="111" y="34"/>
                  </a:lnTo>
                  <a:lnTo>
                    <a:pt x="99" y="22"/>
                  </a:lnTo>
                  <a:lnTo>
                    <a:pt x="86" y="14"/>
                  </a:lnTo>
                  <a:lnTo>
                    <a:pt x="68" y="11"/>
                  </a:lnTo>
                  <a:close/>
                  <a:moveTo>
                    <a:pt x="68" y="0"/>
                  </a:moveTo>
                  <a:lnTo>
                    <a:pt x="88" y="3"/>
                  </a:lnTo>
                  <a:lnTo>
                    <a:pt x="106" y="13"/>
                  </a:lnTo>
                  <a:lnTo>
                    <a:pt x="121" y="28"/>
                  </a:lnTo>
                  <a:lnTo>
                    <a:pt x="130" y="45"/>
                  </a:lnTo>
                  <a:lnTo>
                    <a:pt x="134" y="67"/>
                  </a:lnTo>
                  <a:lnTo>
                    <a:pt x="130" y="89"/>
                  </a:lnTo>
                  <a:lnTo>
                    <a:pt x="121" y="106"/>
                  </a:lnTo>
                  <a:lnTo>
                    <a:pt x="106" y="121"/>
                  </a:lnTo>
                  <a:lnTo>
                    <a:pt x="88" y="131"/>
                  </a:lnTo>
                  <a:lnTo>
                    <a:pt x="68" y="133"/>
                  </a:lnTo>
                  <a:lnTo>
                    <a:pt x="46" y="131"/>
                  </a:lnTo>
                  <a:lnTo>
                    <a:pt x="29" y="121"/>
                  </a:lnTo>
                  <a:lnTo>
                    <a:pt x="14" y="106"/>
                  </a:lnTo>
                  <a:lnTo>
                    <a:pt x="4" y="89"/>
                  </a:lnTo>
                  <a:lnTo>
                    <a:pt x="0" y="67"/>
                  </a:lnTo>
                  <a:lnTo>
                    <a:pt x="4" y="45"/>
                  </a:lnTo>
                  <a:lnTo>
                    <a:pt x="14" y="28"/>
                  </a:lnTo>
                  <a:lnTo>
                    <a:pt x="29" y="13"/>
                  </a:lnTo>
                  <a:lnTo>
                    <a:pt x="46" y="3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68" name="Oval 67"/>
          <p:cNvSpPr/>
          <p:nvPr/>
        </p:nvSpPr>
        <p:spPr bwMode="auto">
          <a:xfrm>
            <a:off x="2634913" y="3873786"/>
            <a:ext cx="61913" cy="619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mtClean="0">
              <a:solidFill>
                <a:schemeClr val="lt1"/>
              </a:solidFill>
            </a:endParaRPr>
          </a:p>
        </p:txBody>
      </p:sp>
      <p:sp>
        <p:nvSpPr>
          <p:cNvPr id="69" name="Oval 68"/>
          <p:cNvSpPr/>
          <p:nvPr/>
        </p:nvSpPr>
        <p:spPr bwMode="auto">
          <a:xfrm>
            <a:off x="2634904" y="3873786"/>
            <a:ext cx="61913" cy="619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mtClean="0">
              <a:solidFill>
                <a:schemeClr val="lt1"/>
              </a:solidFill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2637284" y="3873786"/>
            <a:ext cx="61913" cy="619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mtClean="0">
              <a:solidFill>
                <a:schemeClr val="lt1"/>
              </a:solidFill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2634903" y="3873786"/>
            <a:ext cx="61913" cy="619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mtClean="0">
              <a:solidFill>
                <a:schemeClr val="lt1"/>
              </a:solidFill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2637285" y="3873786"/>
            <a:ext cx="61913" cy="619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mtClean="0">
              <a:solidFill>
                <a:schemeClr val="lt1"/>
              </a:solidFill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2634895" y="3873786"/>
            <a:ext cx="61913" cy="619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mtClean="0">
              <a:solidFill>
                <a:schemeClr val="lt1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2741146" y="4205900"/>
            <a:ext cx="61705" cy="6170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2891526" y="4276489"/>
            <a:ext cx="61705" cy="6170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843555" y="4072396"/>
            <a:ext cx="61705" cy="6170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2858899" y="4144147"/>
            <a:ext cx="61705" cy="6170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435087" y="3985586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6299643" y="1355449"/>
            <a:ext cx="2624500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/>
                </a:solidFill>
                <a:cs typeface="Arial" pitchFamily="34" charset="0"/>
              </a:rPr>
              <a:t>FRESH  WATER  AQUIFER  ZONE</a:t>
            </a:r>
            <a:endParaRPr 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271216" y="4043571"/>
            <a:ext cx="2652927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/>
                </a:solidFill>
                <a:cs typeface="Arial" pitchFamily="34" charset="0"/>
              </a:rPr>
              <a:t>SHALLOW  PRODUCING  ZONE</a:t>
            </a:r>
            <a:endParaRPr 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577218" y="6581001"/>
            <a:ext cx="2346925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/>
                </a:solidFill>
                <a:cs typeface="Arial" pitchFamily="34" charset="0"/>
              </a:rPr>
              <a:t>TARGET  PRODUCING  ZONE</a:t>
            </a:r>
            <a:endParaRPr 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86" name="Picture 85" descr="Insets (v03).pn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3662697" y="2302570"/>
            <a:ext cx="2584491" cy="2601337"/>
          </a:xfrm>
          <a:prstGeom prst="rect">
            <a:avLst/>
          </a:prstGeom>
          <a:effectLst>
            <a:outerShdw blurRad="266700" dist="114300" dir="2700000" algn="tl" rotWithShape="0">
              <a:prstClr val="black">
                <a:alpha val="60000"/>
              </a:prstClr>
            </a:outerShdw>
          </a:effectLst>
        </p:spPr>
      </p:pic>
      <p:sp>
        <p:nvSpPr>
          <p:cNvPr id="128" name="TextBox 127"/>
          <p:cNvSpPr txBox="1"/>
          <p:nvPr/>
        </p:nvSpPr>
        <p:spPr>
          <a:xfrm rot="16200000">
            <a:off x="4207935" y="4237306"/>
            <a:ext cx="7825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CASING</a:t>
            </a:r>
            <a:endParaRPr lang="en-US" sz="1200" b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 rot="16200000">
            <a:off x="4530663" y="4287231"/>
            <a:ext cx="8338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cs typeface="Arial" pitchFamily="34" charset="0"/>
              </a:rPr>
              <a:t>CEMENT</a:t>
            </a:r>
            <a:endParaRPr lang="en-US" sz="1200" b="1" dirty="0">
              <a:cs typeface="Arial" pitchFamily="34" charset="0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5889325" y="4047353"/>
            <a:ext cx="61705" cy="6170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5816987" y="3492986"/>
            <a:ext cx="61705" cy="6170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5648529" y="4348608"/>
            <a:ext cx="61705" cy="6170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5973160" y="3904995"/>
            <a:ext cx="61705" cy="6170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extBox 129"/>
          <p:cNvSpPr txBox="1"/>
          <p:nvPr/>
        </p:nvSpPr>
        <p:spPr>
          <a:xfrm rot="16200000">
            <a:off x="5403036" y="3463182"/>
            <a:ext cx="1240197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cs typeface="Arial" pitchFamily="34" charset="0"/>
              </a:rPr>
              <a:t>FORMATION</a:t>
            </a:r>
          </a:p>
        </p:txBody>
      </p:sp>
      <p:sp>
        <p:nvSpPr>
          <p:cNvPr id="117" name="Down Arrow 116"/>
          <p:cNvSpPr/>
          <p:nvPr/>
        </p:nvSpPr>
        <p:spPr>
          <a:xfrm>
            <a:off x="2576512" y="1262062"/>
            <a:ext cx="169070" cy="276701"/>
          </a:xfrm>
          <a:prstGeom prst="downArrow">
            <a:avLst>
              <a:gd name="adj1" fmla="val 47242"/>
              <a:gd name="adj2" fmla="val 58272"/>
            </a:avLst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  <p:sp>
        <p:nvSpPr>
          <p:cNvPr id="131" name="Rectangle 130"/>
          <p:cNvSpPr/>
          <p:nvPr/>
        </p:nvSpPr>
        <p:spPr>
          <a:xfrm>
            <a:off x="2619375" y="1257299"/>
            <a:ext cx="80962" cy="228601"/>
          </a:xfrm>
          <a:prstGeom prst="rect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81481E-6 L 0.01042 -0.01505 L 0.02118 4.81481E-6 L 0.01042 0.01504 L -3.05556E-6 4.81481E-6 Z " pathEditMode="relative" rAng="0" ptsTypes="FFFFF">
                                      <p:cBhvr>
                                        <p:cTn id="6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0.00232 L -0.00989 -0.01505 L -0.01961 -0.00232 L -0.00989 0.01042 L -4.44444E-6 -0.00232 Z " pathEditMode="relative" rAng="0" ptsTypes="FFFFF">
                                      <p:cBhvr>
                                        <p:cTn id="8" dur="3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00023 L -0.00695 0.00625 L -0.01389 -0.00023 L -0.00695 -0.00625 L 2.22222E-6 -0.00023 Z " pathEditMode="relative" rAng="0" ptsTypes="FFFFF">
                                      <p:cBhvr>
                                        <p:cTn id="10" dur="3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81481E-6 L 0.00695 -0.01505 L 0.01406 4.81481E-6 L 0.00695 0.01504 L -2.22222E-6 4.81481E-6 Z " pathEditMode="relative" rAng="0" ptsTypes="FFFFF">
                                      <p:cBhvr>
                                        <p:cTn id="12" dur="3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4.07407E-6 C -0.00105 -0.00255 -0.00209 -0.00232 -0.00417 -0.00371 C -0.0073 -0.00625 -0.00955 -0.00926 -0.01198 -0.01227 C -0.0125 -0.01412 -0.0132 -0.01598 -0.01372 -0.0176 C -0.01389 -0.01922 -0.01407 -0.02084 -0.01407 -0.02292 C -0.01459 -0.05024 -0.01407 -0.07801 -0.01476 -0.10579 C -0.01476 -0.1132 -0.01962 -0.1213 -0.02118 -0.12894 C -0.02275 -0.13473 -0.02292 -0.1426 -0.02639 -0.14769 C -0.02691 -0.14977 -0.02709 -0.15139 -0.02848 -0.15324 C -0.02987 -0.15718 -0.02882 -0.15533 -0.03073 -0.15811 C -0.03195 -0.16274 -0.03438 -0.16713 -0.03612 -0.17153 C -0.03681 -0.17385 -0.03976 -0.17778 -0.03976 -0.17755 C -0.04028 -0.18033 -0.04098 -0.18264 -0.04132 -0.18519 C -0.04184 -0.19306 -0.04184 -0.20024 -0.04462 -0.20764 C -0.04514 -0.20973 -0.04584 -0.21135 -0.04618 -0.21343 C -0.04636 -0.21551 -0.04636 -0.21875 -0.04636 -0.21875 " pathEditMode="relative" rAng="0" ptsTypes="fffffffffffffffA">
                                      <p:cBhvr>
                                        <p:cTn id="1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-10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2.77778E-6 -2.59259E-6 C -0.00347 -0.00347 -0.00677 -0.00671 -0.01025 -0.00949 C -0.01233 -0.01088 -0.01563 -0.01504 -0.01563 -0.01481 C -0.0165 -0.01828 -0.01788 -0.02268 -0.02014 -0.02546 C -0.02084 -0.02824 -0.0217 -0.03148 -0.02205 -0.03403 C -0.02257 -0.03727 -0.02309 -0.04375 -0.02309 -0.04352 C -0.02327 -0.05949 -0.02327 -0.075 -0.02379 -0.09051 C -0.02431 -0.09629 -0.02674 -0.10717 -0.03038 -0.1125 C -0.03212 -0.11574 -0.03455 -0.11898 -0.03594 -0.12245 C -0.03768 -0.12708 -0.0382 -0.13217 -0.03993 -0.13657 C -0.04115 -0.14375 -0.04271 -0.15 -0.04653 -0.15625 C -0.0474 -0.15972 -0.05 -0.16389 -0.05295 -0.16643 C -0.05382 -0.16875 -0.05469 -0.1699 -0.05643 -0.17153 C -0.05834 -0.17569 -0.05903 -0.1794 -0.06077 -0.18287 C -0.06163 -0.18773 -0.06181 -0.19259 -0.06181 -0.19768 " pathEditMode="relative" rAng="0" ptsTypes="ffffffffffffffA">
                                      <p:cBhvr>
                                        <p:cTn id="20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" y="-9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.00035 0.00023 C -0.00156 -0.00301 -0.00069 -0.00185 -0.00226 -0.00347 C -0.0033 -0.00648 -0.00677 -0.01135 -0.00851 -0.01389 C -0.00885 -0.01574 -0.0092 -0.01736 -0.00955 -0.01945 C -0.01059 -0.03449 -0.00694 -0.05278 -0.01354 -0.06574 C -0.01389 -0.0676 -0.01389 -0.06875 -0.01458 -0.07014 C -0.0151 -0.07292 -0.01458 -0.07153 -0.01615 -0.07431 C -0.01649 -0.07477 -0.01684 -0.0757 -0.01684 -0.07547 C -0.01736 -0.07894 -0.0191 -0.08264 -0.02083 -0.08519 C -0.02135 -0.08681 -0.02153 -0.08797 -0.02222 -0.08889 C -0.0224 -0.08959 -0.0224 -0.09028 -0.02257 -0.09097 C -0.02274 -0.09144 -0.02292 -0.0919 -0.02309 -0.09213 C -0.02465 -0.09792 -0.02517 -0.10417 -0.02622 -0.10996 C -0.02639 -0.11389 -0.02674 -0.11898 -0.02847 -0.12176 C -0.02934 -0.12616 -0.02951 -0.12685 -0.02951 -0.13148 " pathEditMode="relative" rAng="0" ptsTypes="ffffffffffffffA">
                                      <p:cBhvr>
                                        <p:cTn id="2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-6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accel="5000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0.00157 4.07407E-6 C -0.00243 -0.00278 -0.00417 -0.0051 -0.00573 -0.00695 C -0.00625 -0.0088 -0.00712 -0.01227 -0.00712 -0.01204 C -0.00712 -0.01389 -0.00695 -0.0257 -0.00625 -0.02963 C -0.00608 -0.03149 -0.00556 -0.03449 -0.00486 -0.03612 C -0.00417 -0.03727 -0.00313 -0.03912 -0.00313 -0.03889 C -0.00243 -0.0419 -0.00157 -0.04468 3.05556E-6 -0.04699 C 0.00104 -0.05301 0.00156 -0.0588 0.00312 -0.06528 C 0.00295 -0.07385 0.0026 -0.08264 0.0026 -0.09098 C 0.00243 -0.11505 0.00677 -0.16112 -0.01007 -0.18519 C -0.01111 -0.18912 -0.01025 -0.1875 -0.01198 -0.19028 C -0.0125 -0.19283 -0.0132 -0.19699 -0.01424 -0.19931 C -0.0158 -0.20324 -0.01893 -0.20556 -0.02032 -0.20949 C -0.02275 -0.21551 -0.02431 -0.22199 -0.02709 -0.22801 C -0.02813 -0.23311 -0.02917 -0.23843 -0.03056 -0.24399 C -0.03073 -0.25093 -0.03073 -0.24676 -0.03073 -0.25672 " pathEditMode="relative" rAng="0" ptsTypes="fffffffffffffffA">
                                      <p:cBhvr>
                                        <p:cTn id="2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-12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0.00017 -0.00023 L -0.00121 -0.3817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19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0.00017 -0.00023 L -0.00121 -0.3810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19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indefinite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-0.00018 -0.00023 L -0.0007 -0.3810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0" presetClass="path" presetSubtype="0" repeatCount="indefinite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0.00017 -0.00023 L -0.00104 -0.3810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19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0" presetClass="path" presetSubtype="0" repeatCount="indefinite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00018 -0.00023 L -0.00087 -0.3810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05556E-6 -0.00046 L -0.00052 -0.3833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0" presetClass="path" presetSubtype="0" repeatCount="indefinite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93 L 5E-6 0.02708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0" presetClass="path" presetSubtype="0" repeatCount="indefinite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94444E-6 4.07407E-6 C 0.02084 -0.00093 0.04219 -0.00162 0.05903 -0.00625 C 0.07587 -0.01088 0.09427 -0.02431 0.10139 -0.02732 " pathEditMode="relative" rAng="0" ptsTypes="aaA">
                                      <p:cBhvr>
                                        <p:cTn id="83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-14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repeatCount="indefinite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1.11111E-6 C 0.01615 -0.00255 0.03368 -0.0044 0.05122 -0.01505 C 0.0691 -0.0257 0.09497 -0.05533 0.10538 -0.0625 " pathEditMode="relative" rAng="-1835234" ptsTypes="aaA">
                                      <p:cBhvr>
                                        <p:cTn id="85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" y="-28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repeatCount="indefinite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1.94444E-6 4.07407E-6 C 0.02761 -0.00602 0.05538 -0.01227 0.07292 -0.02408 C 0.09063 -0.03588 0.09844 -0.06227 0.10486 -0.07084 " pathEditMode="relative" rAng="0" ptsTypes="aaA">
                                      <p:cBhvr>
                                        <p:cTn id="87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35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repeatCount="indefinite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94444E-6 4.07407E-6 C 0.02101 -0.00255 0.04254 -0.00417 0.05955 -0.01713 C 0.07622 -0.0301 0.09479 -0.06783 0.10191 -0.07662 " pathEditMode="relative" rAng="0" ptsTypes="aaA">
                                      <p:cBhvr>
                                        <p:cTn id="89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-38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repeatCount="indefinite" decel="5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00034 0.00046 C 0.01389 0.00046 0.02777 0.00115 0.04375 -0.00348 C 0.06111 -0.00787 0.08836 -0.02408 0.09774 -0.02732 " pathEditMode="relative" rAng="-987703" ptsTypes="aaA">
                                      <p:cBhvr>
                                        <p:cTn id="91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" y="-12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repeatCount="indefinite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1.94444E-6 4.07407E-6 C 0.02743 -0.00417 0.05486 -0.00857 0.07222 -0.01667 C 0.08959 -0.025 0.0974 -0.04352 0.10382 -0.04931 " pathEditMode="relative" rAng="0" ptsTypes="aaA">
                                      <p:cBhvr>
                                        <p:cTn id="93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98" grpId="1" animBg="1"/>
      <p:bldP spid="99" grpId="0" animBg="1"/>
      <p:bldP spid="100" grpId="0" animBg="1"/>
      <p:bldP spid="101" grpId="0" animBg="1"/>
      <p:bldP spid="102" grpId="0" animBg="1"/>
      <p:bldP spid="102" grpId="1" animBg="1"/>
      <p:bldP spid="103" grpId="0" animBg="1"/>
      <p:bldP spid="103" grpId="1" animBg="1"/>
      <p:bldP spid="106" grpId="0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9" grpId="0" animBg="1"/>
      <p:bldP spid="80" grpId="0" animBg="1"/>
      <p:bldP spid="81" grpId="0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117" grpId="0" animBg="1"/>
      <p:bldP spid="117" grpId="1" animBg="1"/>
      <p:bldP spid="1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Still_D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3510" y="1014507"/>
            <a:ext cx="8954782" cy="57607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Considerations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EEDFC4-5AC7-4FA4-81EB-E89B31D7C74A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257676" y="2390775"/>
            <a:ext cx="4314824" cy="1476375"/>
          </a:xfrm>
          <a:prstGeom prst="roundRect">
            <a:avLst>
              <a:gd name="adj" fmla="val 7336"/>
            </a:avLst>
          </a:prstGeom>
          <a:gradFill>
            <a:gsLst>
              <a:gs pos="0">
                <a:srgbClr val="00305C"/>
              </a:gs>
              <a:gs pos="100000">
                <a:srgbClr val="004E7D"/>
              </a:gs>
            </a:gsLst>
            <a:lin ang="13500000" scaled="1"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304" rtlCol="0" anchor="ctr"/>
          <a:lstStyle/>
          <a:p>
            <a:r>
              <a:rPr lang="en-US" sz="2660" b="1" dirty="0" smtClean="0"/>
              <a:t>Water Supply</a:t>
            </a:r>
          </a:p>
          <a:p>
            <a:r>
              <a:rPr lang="en-US" sz="2660" b="1" dirty="0" smtClean="0"/>
              <a:t>Water Handling</a:t>
            </a:r>
          </a:p>
          <a:p>
            <a:r>
              <a:rPr lang="en-US" sz="2660" b="1" dirty="0" smtClean="0"/>
              <a:t>Water Reuse &amp; Disposal</a:t>
            </a:r>
            <a:endParaRPr lang="en-US" sz="266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Supply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EEDFC4-5AC7-4FA4-81EB-E89B31D7C74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5" name="Picture 4" descr="Still_D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3510" y="1014507"/>
            <a:ext cx="8954782" cy="5760719"/>
          </a:xfrm>
          <a:prstGeom prst="rect">
            <a:avLst/>
          </a:prstGeom>
        </p:spPr>
      </p:pic>
      <p:grpSp>
        <p:nvGrpSpPr>
          <p:cNvPr id="3" name="Group 23"/>
          <p:cNvGrpSpPr/>
          <p:nvPr/>
        </p:nvGrpSpPr>
        <p:grpSpPr>
          <a:xfrm>
            <a:off x="495300" y="3381375"/>
            <a:ext cx="2105025" cy="2609850"/>
            <a:chOff x="742950" y="3248025"/>
            <a:chExt cx="2105025" cy="2609850"/>
          </a:xfrm>
        </p:grpSpPr>
        <p:pic>
          <p:nvPicPr>
            <p:cNvPr id="67586" name="Picture 2" descr="K:\Shared Data\Corporate Communications\RESOURCES\Stock Images Directory\SWN Photos\Nov 2010 - Marcellus Photos\swn_pa_oct2010-26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851725" y="3248025"/>
              <a:ext cx="1792224" cy="179222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</p:pic>
        <p:sp>
          <p:nvSpPr>
            <p:cNvPr id="19" name="Rounded Rectangle 18"/>
            <p:cNvSpPr/>
            <p:nvPr/>
          </p:nvSpPr>
          <p:spPr>
            <a:xfrm>
              <a:off x="742950" y="4914898"/>
              <a:ext cx="2105025" cy="942977"/>
            </a:xfrm>
            <a:prstGeom prst="roundRect">
              <a:avLst>
                <a:gd name="adj" fmla="val 8912"/>
              </a:avLst>
            </a:prstGeom>
            <a:gradFill flip="none" rotWithShape="1">
              <a:gsLst>
                <a:gs pos="0">
                  <a:srgbClr val="00305C"/>
                </a:gs>
                <a:gs pos="100000">
                  <a:srgbClr val="004E7D"/>
                </a:gs>
              </a:gsLst>
              <a:lin ang="13500000" scaled="1"/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Location, Rate &amp; Timing of Withdrawals</a:t>
              </a:r>
              <a:endParaRPr lang="en-US" sz="1400" dirty="0"/>
            </a:p>
          </p:txBody>
        </p:sp>
      </p:grpSp>
      <p:grpSp>
        <p:nvGrpSpPr>
          <p:cNvPr id="6" name="Group 22"/>
          <p:cNvGrpSpPr/>
          <p:nvPr/>
        </p:nvGrpSpPr>
        <p:grpSpPr>
          <a:xfrm>
            <a:off x="6212756" y="3686175"/>
            <a:ext cx="2474044" cy="2323718"/>
            <a:chOff x="4174406" y="3924300"/>
            <a:chExt cx="2474044" cy="2323718"/>
          </a:xfrm>
        </p:grpSpPr>
        <p:pic>
          <p:nvPicPr>
            <p:cNvPr id="67587" name="Picture 3" descr="K:\Shared Data\Corporate Communications\RESOURCES\Stock Images Directory\SWN Photos\Oct 2011 - Top Workplaces Photos\group\1110110855PL.jp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486276" y="3924300"/>
              <a:ext cx="1790699" cy="179222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</p:pic>
        <p:sp>
          <p:nvSpPr>
            <p:cNvPr id="11" name="Rounded Rectangle 10"/>
            <p:cNvSpPr/>
            <p:nvPr/>
          </p:nvSpPr>
          <p:spPr>
            <a:xfrm>
              <a:off x="4174406" y="5553074"/>
              <a:ext cx="2474044" cy="694944"/>
            </a:xfrm>
            <a:prstGeom prst="roundRect">
              <a:avLst>
                <a:gd name="adj" fmla="val 8912"/>
              </a:avLst>
            </a:prstGeom>
            <a:gradFill flip="none" rotWithShape="1">
              <a:gsLst>
                <a:gs pos="0">
                  <a:srgbClr val="00305C"/>
                </a:gs>
                <a:gs pos="100000">
                  <a:srgbClr val="004E7D"/>
                </a:gs>
              </a:gsLst>
              <a:lin ang="13500000" scaled="1"/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Cumulative Impact Assessment</a:t>
              </a:r>
              <a:endParaRPr lang="en-US" sz="1400" dirty="0"/>
            </a:p>
          </p:txBody>
        </p:sp>
      </p:grpSp>
      <p:sp>
        <p:nvSpPr>
          <p:cNvPr id="15" name="Slide Number Placeholder 5"/>
          <p:cNvSpPr txBox="1">
            <a:spLocks/>
          </p:cNvSpPr>
          <p:nvPr/>
        </p:nvSpPr>
        <p:spPr bwMode="auto">
          <a:xfrm>
            <a:off x="28574" y="6477000"/>
            <a:ext cx="5238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EEDFC4-5AC7-4FA4-81EB-E89B31D7C74A}" type="slidenum">
              <a:rPr kumimoji="0" lang="en-US" sz="1200" b="1" i="1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7" name="Group 26"/>
          <p:cNvGrpSpPr/>
          <p:nvPr/>
        </p:nvGrpSpPr>
        <p:grpSpPr>
          <a:xfrm>
            <a:off x="3399744" y="1793423"/>
            <a:ext cx="2238376" cy="2313209"/>
            <a:chOff x="628650" y="1107623"/>
            <a:chExt cx="2238376" cy="2313209"/>
          </a:xfrm>
        </p:grpSpPr>
        <p:pic>
          <p:nvPicPr>
            <p:cNvPr id="13" name="Picture 3" descr="K:\Shared Data\Corporate Communications\RESOURCES\Stock Images Directory\SWN Photos\Nov 2010 - Marcellus Photos\swn_pa_oct2010-503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53316" y="1107623"/>
              <a:ext cx="1789044" cy="179222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</p:pic>
        <p:sp>
          <p:nvSpPr>
            <p:cNvPr id="14" name="Rounded Rectangle 13"/>
            <p:cNvSpPr/>
            <p:nvPr/>
          </p:nvSpPr>
          <p:spPr>
            <a:xfrm>
              <a:off x="628650" y="2725510"/>
              <a:ext cx="2238376" cy="695322"/>
            </a:xfrm>
            <a:prstGeom prst="roundRect">
              <a:avLst>
                <a:gd name="adj" fmla="val 8912"/>
              </a:avLst>
            </a:prstGeom>
            <a:gradFill flip="none" rotWithShape="1">
              <a:gsLst>
                <a:gs pos="0">
                  <a:srgbClr val="00305C"/>
                </a:gs>
                <a:gs pos="100000">
                  <a:srgbClr val="004E7D"/>
                </a:gs>
              </a:gsLst>
              <a:lin ang="13500000" scaled="1"/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Volumes Needed</a:t>
              </a:r>
              <a:endParaRPr lang="en-US" b="1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Paladino-WaterTransfer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933450"/>
            <a:ext cx="9144000" cy="59245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Handling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EEDFC4-5AC7-4FA4-81EB-E89B31D7C74A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12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47440" y="1242768"/>
            <a:ext cx="3062535" cy="1062281"/>
          </a:xfrm>
          <a:prstGeom prst="roundRect">
            <a:avLst>
              <a:gd name="adj" fmla="val 11287"/>
            </a:avLst>
          </a:prstGeom>
          <a:gradFill>
            <a:gsLst>
              <a:gs pos="0">
                <a:srgbClr val="00305C"/>
              </a:gs>
              <a:gs pos="100000">
                <a:srgbClr val="004E7D"/>
              </a:gs>
            </a:gsLst>
            <a:lin ang="13500000" scaled="1"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/>
              <a:t>Trucks vs. Pipeline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Truck Traffic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Road Damage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4143375" y="1952624"/>
            <a:ext cx="3971925" cy="1304925"/>
          </a:xfrm>
          <a:prstGeom prst="roundRect">
            <a:avLst>
              <a:gd name="adj" fmla="val 8638"/>
            </a:avLst>
          </a:prstGeom>
          <a:gradFill>
            <a:gsLst>
              <a:gs pos="0">
                <a:srgbClr val="00305C"/>
              </a:gs>
              <a:gs pos="100000">
                <a:srgbClr val="004E7D"/>
              </a:gs>
            </a:gsLst>
            <a:lin ang="13500000" scaled="1"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/>
              <a:t>Impoundments vs. Tanks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Closed-Loop Drilling Systems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Recycling Logistics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Air Emissions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5343526" y="4267200"/>
            <a:ext cx="3467100" cy="1314450"/>
          </a:xfrm>
          <a:prstGeom prst="roundRect">
            <a:avLst>
              <a:gd name="adj" fmla="val 8696"/>
            </a:avLst>
          </a:prstGeom>
          <a:gradFill>
            <a:gsLst>
              <a:gs pos="0">
                <a:srgbClr val="00305C"/>
              </a:gs>
              <a:gs pos="100000">
                <a:srgbClr val="004E7D"/>
              </a:gs>
            </a:gsLst>
            <a:lin ang="13500000" scaled="1"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/>
              <a:t>Tracking Wastewater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mtClean="0"/>
              <a:t>Characterize </a:t>
            </a:r>
            <a:r>
              <a:rPr lang="en-US" dirty="0" smtClean="0"/>
              <a:t>Wastewater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mtClean="0"/>
              <a:t>Record </a:t>
            </a:r>
            <a:r>
              <a:rPr lang="en-US" dirty="0" smtClean="0"/>
              <a:t>Volumes Produced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mtClean="0"/>
              <a:t>Verify </a:t>
            </a:r>
            <a:r>
              <a:rPr lang="en-US" dirty="0" smtClean="0"/>
              <a:t>Volumes Delivered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Reuse &amp; Disposal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6825"/>
            <a:ext cx="4314825" cy="547687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300" b="1" dirty="0" smtClean="0">
                <a:solidFill>
                  <a:srgbClr val="006B9E"/>
                </a:solidFill>
              </a:rPr>
              <a:t>Water Recycling &amp; Reuse</a:t>
            </a:r>
          </a:p>
          <a:p>
            <a:pPr marL="514350" lvl="1" indent="-228600">
              <a:buFont typeface="Arial" pitchFamily="34" charset="0"/>
              <a:buChar char="•"/>
            </a:pPr>
            <a:r>
              <a:rPr lang="en-US" dirty="0" smtClean="0"/>
              <a:t>Volume and quality of wastewater</a:t>
            </a:r>
          </a:p>
          <a:p>
            <a:pPr marL="514350" lvl="1" indent="-228600">
              <a:buFont typeface="Arial" pitchFamily="34" charset="0"/>
              <a:buChar char="•"/>
            </a:pPr>
            <a:r>
              <a:rPr lang="en-US" dirty="0" smtClean="0"/>
              <a:t>Chemical compatibility</a:t>
            </a:r>
          </a:p>
          <a:p>
            <a:pPr marL="514350" lvl="1" indent="-228600">
              <a:buFont typeface="Arial" pitchFamily="34" charset="0"/>
              <a:buChar char="•"/>
            </a:pPr>
            <a:r>
              <a:rPr lang="en-US" dirty="0" smtClean="0"/>
              <a:t>Storage and transportation logistics</a:t>
            </a:r>
          </a:p>
          <a:p>
            <a:pPr marL="514350" lvl="2">
              <a:buNone/>
            </a:pPr>
            <a:endParaRPr lang="en-US" dirty="0" smtClean="0"/>
          </a:p>
          <a:p>
            <a:pPr marL="0" lvl="0" indent="0">
              <a:buNone/>
            </a:pPr>
            <a:r>
              <a:rPr lang="en-US" sz="3400" b="1" dirty="0" smtClean="0">
                <a:solidFill>
                  <a:srgbClr val="006B9E"/>
                </a:solidFill>
              </a:rPr>
              <a:t>Water Treatment Facilities</a:t>
            </a:r>
            <a:endParaRPr lang="en-US" dirty="0" smtClean="0"/>
          </a:p>
          <a:p>
            <a:pPr marL="514350" lvl="1" indent="-228600">
              <a:buFont typeface="Arial" pitchFamily="34" charset="0"/>
              <a:buChar char="•"/>
            </a:pPr>
            <a:r>
              <a:rPr lang="en-US" dirty="0" smtClean="0"/>
              <a:t>Flowback &amp; produced water chemistry</a:t>
            </a:r>
          </a:p>
          <a:p>
            <a:pPr marL="514350" lvl="1" indent="-228600">
              <a:buFont typeface="Arial" pitchFamily="34" charset="0"/>
              <a:buChar char="•"/>
            </a:pPr>
            <a:r>
              <a:rPr lang="en-US" dirty="0" smtClean="0"/>
              <a:t>Capacity &amp; Capability limitations (NORM, DBPs, heavy metals)</a:t>
            </a:r>
          </a:p>
          <a:p>
            <a:pPr marL="514350" lvl="1" indent="-228600">
              <a:buFont typeface="Arial" pitchFamily="34" charset="0"/>
              <a:buChar char="•"/>
            </a:pPr>
            <a:r>
              <a:rPr lang="en-US" dirty="0" smtClean="0"/>
              <a:t>Central vs. drill site facilities</a:t>
            </a:r>
          </a:p>
          <a:p>
            <a:pPr marL="514350" lvl="1" indent="-228600">
              <a:buFont typeface="Arial" pitchFamily="34" charset="0"/>
              <a:buChar char="•"/>
            </a:pPr>
            <a:endParaRPr lang="en-US" dirty="0" smtClean="0"/>
          </a:p>
          <a:p>
            <a:pPr marL="0" lvl="0" indent="0">
              <a:buNone/>
            </a:pPr>
            <a:r>
              <a:rPr lang="en-US" sz="3400" b="1" dirty="0" smtClean="0">
                <a:solidFill>
                  <a:srgbClr val="006B9E"/>
                </a:solidFill>
              </a:rPr>
              <a:t>Water Disposal Wells</a:t>
            </a:r>
            <a:endParaRPr lang="en-US" dirty="0" smtClean="0"/>
          </a:p>
          <a:p>
            <a:pPr marL="514350" lvl="1" indent="-228600">
              <a:buFont typeface="Arial" pitchFamily="34" charset="0"/>
              <a:buChar char="•"/>
            </a:pPr>
            <a:r>
              <a:rPr lang="en-US" dirty="0" smtClean="0"/>
              <a:t>Geological &amp; hydrological limitations</a:t>
            </a:r>
          </a:p>
          <a:p>
            <a:pPr marL="514350" lvl="1" indent="-228600">
              <a:buFont typeface="Arial" pitchFamily="34" charset="0"/>
              <a:buChar char="•"/>
            </a:pPr>
            <a:r>
              <a:rPr lang="en-US" dirty="0" smtClean="0"/>
              <a:t>NIMBY concerns</a:t>
            </a:r>
          </a:p>
          <a:p>
            <a:pPr marL="514350" lvl="1" indent="-228600">
              <a:buFont typeface="Arial" pitchFamily="34" charset="0"/>
              <a:buChar char="•"/>
            </a:pPr>
            <a:r>
              <a:rPr lang="en-US" dirty="0" smtClean="0"/>
              <a:t>Triggered seismicity considerations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EEDFC4-5AC7-4FA4-81EB-E89B31D7C74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25603" name="Picture 3" descr="K:\Shared Data\Corporate Communications\RESOURCES\Stock Images Directory\SWN Photos\Nov 2010 - Marcellus Photos\swn_pa_oct2010-1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21250" y="1352550"/>
            <a:ext cx="3289300" cy="49339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125" descr="arbuckle-level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" y="2176659"/>
            <a:ext cx="9143245" cy="4681341"/>
          </a:xfrm>
          <a:prstGeom prst="rect">
            <a:avLst/>
          </a:prstGeom>
        </p:spPr>
      </p:pic>
      <p:pic>
        <p:nvPicPr>
          <p:cNvPr id="47" name="Picture 46" descr="lower-left-igneous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584041"/>
            <a:ext cx="3431765" cy="1273959"/>
          </a:xfrm>
          <a:prstGeom prst="rect">
            <a:avLst/>
          </a:prstGeom>
        </p:spPr>
      </p:pic>
      <p:pic>
        <p:nvPicPr>
          <p:cNvPr id="58" name="Picture 57" descr="upper-left-igneous-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248404"/>
            <a:ext cx="2480867" cy="1432442"/>
          </a:xfrm>
          <a:prstGeom prst="rect">
            <a:avLst/>
          </a:prstGeom>
        </p:spPr>
      </p:pic>
      <p:pic>
        <p:nvPicPr>
          <p:cNvPr id="48" name="Picture 47" descr="lower-right-igneous-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76678" y="5888816"/>
            <a:ext cx="6467322" cy="969184"/>
          </a:xfrm>
          <a:prstGeom prst="rect">
            <a:avLst/>
          </a:prstGeom>
        </p:spPr>
      </p:pic>
      <p:pic>
        <p:nvPicPr>
          <p:cNvPr id="60" name="Picture 59" descr="upper-right-igneous-0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29573" y="4250476"/>
            <a:ext cx="7814427" cy="1761598"/>
          </a:xfrm>
          <a:prstGeom prst="rect">
            <a:avLst/>
          </a:prstGeom>
        </p:spPr>
      </p:pic>
      <p:cxnSp>
        <p:nvCxnSpPr>
          <p:cNvPr id="125" name="Straight Connector 124"/>
          <p:cNvCxnSpPr/>
          <p:nvPr/>
        </p:nvCxnSpPr>
        <p:spPr>
          <a:xfrm flipV="1">
            <a:off x="2224088" y="4957763"/>
            <a:ext cx="340519" cy="295275"/>
          </a:xfrm>
          <a:prstGeom prst="line">
            <a:avLst/>
          </a:prstGeom>
          <a:ln w="31750" cap="flat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H="1" flipV="1">
            <a:off x="2700340" y="4926807"/>
            <a:ext cx="195261" cy="230981"/>
          </a:xfrm>
          <a:prstGeom prst="line">
            <a:avLst/>
          </a:prstGeom>
          <a:ln w="31750" cap="flat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 descr="upper-level-0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028826"/>
            <a:ext cx="9143245" cy="1084998"/>
          </a:xfrm>
          <a:prstGeom prst="rect">
            <a:avLst/>
          </a:prstGeom>
        </p:spPr>
      </p:pic>
      <p:pic>
        <p:nvPicPr>
          <p:cNvPr id="57" name="Picture 56" descr="sky-ground-0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3245" cy="1030139"/>
          </a:xfrm>
          <a:prstGeom prst="rect">
            <a:avLst/>
          </a:prstGeom>
        </p:spPr>
      </p:pic>
      <p:pic>
        <p:nvPicPr>
          <p:cNvPr id="42" name="Picture 41" descr="fayetteville-shale-0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5" y="1924050"/>
            <a:ext cx="9143245" cy="462172"/>
          </a:xfrm>
          <a:prstGeom prst="rect">
            <a:avLst/>
          </a:prstGeom>
        </p:spPr>
      </p:pic>
      <p:cxnSp>
        <p:nvCxnSpPr>
          <p:cNvPr id="66" name="Straight Arrow Connector 65"/>
          <p:cNvCxnSpPr>
            <a:stCxn id="68" idx="2"/>
          </p:cNvCxnSpPr>
          <p:nvPr/>
        </p:nvCxnSpPr>
        <p:spPr>
          <a:xfrm>
            <a:off x="8840071" y="6270426"/>
            <a:ext cx="90" cy="587574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8536141" y="6024205"/>
            <a:ext cx="6078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25,000’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7757" y="5386030"/>
            <a:ext cx="904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IGNEOUS</a:t>
            </a:r>
          </a:p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BASEMENT</a:t>
            </a:r>
            <a:endParaRPr lang="en-US" sz="1000" b="1" dirty="0">
              <a:solidFill>
                <a:schemeClr val="bg1"/>
              </a:solidFill>
            </a:endParaRPr>
          </a:p>
        </p:txBody>
      </p:sp>
      <p:cxnSp>
        <p:nvCxnSpPr>
          <p:cNvPr id="70" name="Straight Arrow Connector 69"/>
          <p:cNvCxnSpPr>
            <a:stCxn id="69" idx="2"/>
          </p:cNvCxnSpPr>
          <p:nvPr/>
        </p:nvCxnSpPr>
        <p:spPr>
          <a:xfrm>
            <a:off x="469965" y="5786140"/>
            <a:ext cx="4212" cy="1071860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endCxn id="69" idx="0"/>
          </p:cNvCxnSpPr>
          <p:nvPr/>
        </p:nvCxnSpPr>
        <p:spPr>
          <a:xfrm>
            <a:off x="469965" y="4314825"/>
            <a:ext cx="0" cy="1071205"/>
          </a:xfrm>
          <a:prstGeom prst="straightConnector1">
            <a:avLst/>
          </a:prstGeom>
          <a:ln w="38100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4135" y="3423880"/>
            <a:ext cx="9316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LIMESTONE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60430" y="2014180"/>
            <a:ext cx="6190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SHALE</a:t>
            </a:r>
          </a:p>
        </p:txBody>
      </p:sp>
      <p:pic>
        <p:nvPicPr>
          <p:cNvPr id="44" name="Picture 43" descr="horiz-frac-0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253066" y="2053979"/>
            <a:ext cx="652218" cy="182865"/>
          </a:xfrm>
          <a:prstGeom prst="rect">
            <a:avLst/>
          </a:prstGeom>
        </p:spPr>
      </p:pic>
      <p:pic>
        <p:nvPicPr>
          <p:cNvPr id="45" name="Picture 44" descr="horiz-pipe-0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206771" y="1019682"/>
            <a:ext cx="1749407" cy="1170335"/>
          </a:xfrm>
          <a:prstGeom prst="rect">
            <a:avLst/>
          </a:prstGeom>
        </p:spPr>
      </p:pic>
      <p:sp>
        <p:nvSpPr>
          <p:cNvPr id="128" name="TextBox 127"/>
          <p:cNvSpPr txBox="1"/>
          <p:nvPr/>
        </p:nvSpPr>
        <p:spPr>
          <a:xfrm>
            <a:off x="0" y="0"/>
            <a:ext cx="415209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00305C"/>
                </a:solidFill>
              </a:rPr>
              <a:t>TRIGGERED SEISMICITY</a:t>
            </a:r>
            <a:endParaRPr lang="en-US" sz="2600" b="1" dirty="0">
              <a:solidFill>
                <a:srgbClr val="00305C"/>
              </a:solidFill>
            </a:endParaRPr>
          </a:p>
        </p:txBody>
      </p:sp>
      <p:pic>
        <p:nvPicPr>
          <p:cNvPr id="113" name="Picture 112" descr="new-sand-0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77" y="2846842"/>
            <a:ext cx="9143245" cy="249915"/>
          </a:xfrm>
          <a:prstGeom prst="rect">
            <a:avLst/>
          </a:prstGeom>
        </p:spPr>
      </p:pic>
      <p:cxnSp>
        <p:nvCxnSpPr>
          <p:cNvPr id="67" name="Straight Arrow Connector 66"/>
          <p:cNvCxnSpPr>
            <a:endCxn id="68" idx="0"/>
          </p:cNvCxnSpPr>
          <p:nvPr/>
        </p:nvCxnSpPr>
        <p:spPr>
          <a:xfrm>
            <a:off x="8840071" y="1028700"/>
            <a:ext cx="0" cy="4995505"/>
          </a:xfrm>
          <a:prstGeom prst="straightConnector1">
            <a:avLst/>
          </a:prstGeom>
          <a:ln w="38100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" name="Picture 111" descr="deep-pipe-01.png"/>
          <p:cNvPicPr>
            <a:picLocks noChangeAspect="1"/>
          </p:cNvPicPr>
          <p:nvPr/>
        </p:nvPicPr>
        <p:blipFill>
          <a:blip r:embed="rId13" cstate="print"/>
          <a:srcRect b="18283"/>
          <a:stretch>
            <a:fillRect/>
          </a:stretch>
        </p:blipFill>
        <p:spPr>
          <a:xfrm>
            <a:off x="7308613" y="1015348"/>
            <a:ext cx="103623" cy="1932640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7399612" y="704850"/>
            <a:ext cx="17443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WATER DISPOSAL WELL</a:t>
            </a:r>
            <a:endParaRPr lang="en-US" sz="10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1408387" y="704850"/>
            <a:ext cx="17443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WATER DISPOSAL WELL</a:t>
            </a:r>
            <a:endParaRPr lang="en-US" sz="10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4371975" y="704850"/>
            <a:ext cx="18950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HORIZONTAL SHALE WELL</a:t>
            </a:r>
            <a:endParaRPr lang="en-US" sz="1000" b="1" dirty="0"/>
          </a:p>
        </p:txBody>
      </p:sp>
      <p:pic>
        <p:nvPicPr>
          <p:cNvPr id="46" name="Picture 45" descr="horiz-rig-01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020673" y="246883"/>
            <a:ext cx="402303" cy="768033"/>
          </a:xfrm>
          <a:prstGeom prst="rect">
            <a:avLst/>
          </a:prstGeom>
        </p:spPr>
      </p:pic>
      <p:pic>
        <p:nvPicPr>
          <p:cNvPr id="61" name="Picture 60" descr="disposal-well-01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233067" y="675680"/>
            <a:ext cx="249915" cy="353539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195692" y="2680930"/>
            <a:ext cx="5485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SAND</a:t>
            </a:r>
            <a:endParaRPr lang="en-US" sz="1000" b="1" dirty="0">
              <a:solidFill>
                <a:schemeClr val="bg1"/>
              </a:solidFill>
            </a:endParaRPr>
          </a:p>
        </p:txBody>
      </p:sp>
      <p:pic>
        <p:nvPicPr>
          <p:cNvPr id="37" name="Picture 36" descr="deep-pipe-01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306550" y="1015348"/>
            <a:ext cx="103623" cy="2365053"/>
          </a:xfrm>
          <a:prstGeom prst="rect">
            <a:avLst/>
          </a:prstGeom>
        </p:spPr>
      </p:pic>
      <p:pic>
        <p:nvPicPr>
          <p:cNvPr id="41" name="Picture 40" descr="disposal-well-01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231004" y="675680"/>
            <a:ext cx="249915" cy="353539"/>
          </a:xfrm>
          <a:prstGeom prst="rect">
            <a:avLst/>
          </a:prstGeom>
        </p:spPr>
      </p:pic>
      <p:sp>
        <p:nvSpPr>
          <p:cNvPr id="108" name="Oval 107"/>
          <p:cNvSpPr/>
          <p:nvPr/>
        </p:nvSpPr>
        <p:spPr>
          <a:xfrm>
            <a:off x="1330446" y="1024979"/>
            <a:ext cx="59058" cy="59058"/>
          </a:xfrm>
          <a:prstGeom prst="ellipse">
            <a:avLst/>
          </a:prstGeom>
          <a:solidFill>
            <a:srgbClr val="00A6DE"/>
          </a:solidFill>
          <a:ln w="12700">
            <a:solidFill>
              <a:srgbClr val="0030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201"/>
          <p:cNvGrpSpPr/>
          <p:nvPr/>
        </p:nvGrpSpPr>
        <p:grpSpPr>
          <a:xfrm>
            <a:off x="890588" y="3264694"/>
            <a:ext cx="981851" cy="1091288"/>
            <a:chOff x="890588" y="3264694"/>
            <a:chExt cx="981851" cy="1091288"/>
          </a:xfrm>
        </p:grpSpPr>
        <p:grpSp>
          <p:nvGrpSpPr>
            <p:cNvPr id="4" name="Group 145"/>
            <p:cNvGrpSpPr/>
            <p:nvPr/>
          </p:nvGrpSpPr>
          <p:grpSpPr>
            <a:xfrm>
              <a:off x="890588" y="3264694"/>
              <a:ext cx="981851" cy="1091288"/>
              <a:chOff x="881063" y="3267075"/>
              <a:chExt cx="981851" cy="1079382"/>
            </a:xfrm>
          </p:grpSpPr>
          <p:sp>
            <p:nvSpPr>
              <p:cNvPr id="137" name="Freeform 136"/>
              <p:cNvSpPr/>
              <p:nvPr/>
            </p:nvSpPr>
            <p:spPr>
              <a:xfrm>
                <a:off x="881063" y="3267075"/>
                <a:ext cx="623887" cy="459581"/>
              </a:xfrm>
              <a:custGeom>
                <a:avLst/>
                <a:gdLst>
                  <a:gd name="connsiteX0" fmla="*/ 623887 w 623887"/>
                  <a:gd name="connsiteY0" fmla="*/ 0 h 459581"/>
                  <a:gd name="connsiteX1" fmla="*/ 459581 w 623887"/>
                  <a:gd name="connsiteY1" fmla="*/ 114300 h 459581"/>
                  <a:gd name="connsiteX2" fmla="*/ 292893 w 623887"/>
                  <a:gd name="connsiteY2" fmla="*/ 195263 h 459581"/>
                  <a:gd name="connsiteX3" fmla="*/ 176212 w 623887"/>
                  <a:gd name="connsiteY3" fmla="*/ 350044 h 459581"/>
                  <a:gd name="connsiteX4" fmla="*/ 0 w 623887"/>
                  <a:gd name="connsiteY4" fmla="*/ 459581 h 459581"/>
                  <a:gd name="connsiteX5" fmla="*/ 202406 w 623887"/>
                  <a:gd name="connsiteY5" fmla="*/ 361950 h 459581"/>
                  <a:gd name="connsiteX6" fmla="*/ 316706 w 623887"/>
                  <a:gd name="connsiteY6" fmla="*/ 226219 h 459581"/>
                  <a:gd name="connsiteX7" fmla="*/ 514350 w 623887"/>
                  <a:gd name="connsiteY7" fmla="*/ 130969 h 459581"/>
                  <a:gd name="connsiteX8" fmla="*/ 623887 w 623887"/>
                  <a:gd name="connsiteY8" fmla="*/ 0 h 459581"/>
                  <a:gd name="connsiteX0" fmla="*/ 623887 w 623887"/>
                  <a:gd name="connsiteY0" fmla="*/ 0 h 459581"/>
                  <a:gd name="connsiteX1" fmla="*/ 488156 w 623887"/>
                  <a:gd name="connsiteY1" fmla="*/ 109537 h 459581"/>
                  <a:gd name="connsiteX2" fmla="*/ 292893 w 623887"/>
                  <a:gd name="connsiteY2" fmla="*/ 195263 h 459581"/>
                  <a:gd name="connsiteX3" fmla="*/ 176212 w 623887"/>
                  <a:gd name="connsiteY3" fmla="*/ 350044 h 459581"/>
                  <a:gd name="connsiteX4" fmla="*/ 0 w 623887"/>
                  <a:gd name="connsiteY4" fmla="*/ 459581 h 459581"/>
                  <a:gd name="connsiteX5" fmla="*/ 202406 w 623887"/>
                  <a:gd name="connsiteY5" fmla="*/ 361950 h 459581"/>
                  <a:gd name="connsiteX6" fmla="*/ 316706 w 623887"/>
                  <a:gd name="connsiteY6" fmla="*/ 226219 h 459581"/>
                  <a:gd name="connsiteX7" fmla="*/ 514350 w 623887"/>
                  <a:gd name="connsiteY7" fmla="*/ 130969 h 459581"/>
                  <a:gd name="connsiteX8" fmla="*/ 623887 w 623887"/>
                  <a:gd name="connsiteY8" fmla="*/ 0 h 459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3887" h="459581">
                    <a:moveTo>
                      <a:pt x="623887" y="0"/>
                    </a:moveTo>
                    <a:lnTo>
                      <a:pt x="488156" y="109537"/>
                    </a:lnTo>
                    <a:lnTo>
                      <a:pt x="292893" y="195263"/>
                    </a:lnTo>
                    <a:lnTo>
                      <a:pt x="176212" y="350044"/>
                    </a:lnTo>
                    <a:lnTo>
                      <a:pt x="0" y="459581"/>
                    </a:lnTo>
                    <a:lnTo>
                      <a:pt x="202406" y="361950"/>
                    </a:lnTo>
                    <a:lnTo>
                      <a:pt x="316706" y="226219"/>
                    </a:lnTo>
                    <a:lnTo>
                      <a:pt x="514350" y="130969"/>
                    </a:lnTo>
                    <a:lnTo>
                      <a:pt x="623887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8" name="Freeform 137"/>
              <p:cNvSpPr/>
              <p:nvPr/>
            </p:nvSpPr>
            <p:spPr>
              <a:xfrm rot="10569274">
                <a:off x="1009430" y="3507959"/>
                <a:ext cx="853484" cy="617015"/>
              </a:xfrm>
              <a:custGeom>
                <a:avLst/>
                <a:gdLst>
                  <a:gd name="connsiteX0" fmla="*/ 623887 w 623887"/>
                  <a:gd name="connsiteY0" fmla="*/ 0 h 459581"/>
                  <a:gd name="connsiteX1" fmla="*/ 459581 w 623887"/>
                  <a:gd name="connsiteY1" fmla="*/ 114300 h 459581"/>
                  <a:gd name="connsiteX2" fmla="*/ 292893 w 623887"/>
                  <a:gd name="connsiteY2" fmla="*/ 195263 h 459581"/>
                  <a:gd name="connsiteX3" fmla="*/ 176212 w 623887"/>
                  <a:gd name="connsiteY3" fmla="*/ 350044 h 459581"/>
                  <a:gd name="connsiteX4" fmla="*/ 0 w 623887"/>
                  <a:gd name="connsiteY4" fmla="*/ 459581 h 459581"/>
                  <a:gd name="connsiteX5" fmla="*/ 202406 w 623887"/>
                  <a:gd name="connsiteY5" fmla="*/ 361950 h 459581"/>
                  <a:gd name="connsiteX6" fmla="*/ 316706 w 623887"/>
                  <a:gd name="connsiteY6" fmla="*/ 226219 h 459581"/>
                  <a:gd name="connsiteX7" fmla="*/ 514350 w 623887"/>
                  <a:gd name="connsiteY7" fmla="*/ 130969 h 459581"/>
                  <a:gd name="connsiteX8" fmla="*/ 623887 w 623887"/>
                  <a:gd name="connsiteY8" fmla="*/ 0 h 459581"/>
                  <a:gd name="connsiteX0" fmla="*/ 623887 w 623887"/>
                  <a:gd name="connsiteY0" fmla="*/ 0 h 459581"/>
                  <a:gd name="connsiteX1" fmla="*/ 480071 w 623887"/>
                  <a:gd name="connsiteY1" fmla="*/ 121037 h 459581"/>
                  <a:gd name="connsiteX2" fmla="*/ 292893 w 623887"/>
                  <a:gd name="connsiteY2" fmla="*/ 195263 h 459581"/>
                  <a:gd name="connsiteX3" fmla="*/ 176212 w 623887"/>
                  <a:gd name="connsiteY3" fmla="*/ 350044 h 459581"/>
                  <a:gd name="connsiteX4" fmla="*/ 0 w 623887"/>
                  <a:gd name="connsiteY4" fmla="*/ 459581 h 459581"/>
                  <a:gd name="connsiteX5" fmla="*/ 202406 w 623887"/>
                  <a:gd name="connsiteY5" fmla="*/ 361950 h 459581"/>
                  <a:gd name="connsiteX6" fmla="*/ 316706 w 623887"/>
                  <a:gd name="connsiteY6" fmla="*/ 226219 h 459581"/>
                  <a:gd name="connsiteX7" fmla="*/ 514350 w 623887"/>
                  <a:gd name="connsiteY7" fmla="*/ 130969 h 459581"/>
                  <a:gd name="connsiteX8" fmla="*/ 623887 w 623887"/>
                  <a:gd name="connsiteY8" fmla="*/ 0 h 459581"/>
                  <a:gd name="connsiteX0" fmla="*/ 623887 w 623887"/>
                  <a:gd name="connsiteY0" fmla="*/ 0 h 459581"/>
                  <a:gd name="connsiteX1" fmla="*/ 480071 w 623887"/>
                  <a:gd name="connsiteY1" fmla="*/ 121037 h 459581"/>
                  <a:gd name="connsiteX2" fmla="*/ 293462 w 623887"/>
                  <a:gd name="connsiteY2" fmla="*/ 213079 h 459581"/>
                  <a:gd name="connsiteX3" fmla="*/ 176212 w 623887"/>
                  <a:gd name="connsiteY3" fmla="*/ 350044 h 459581"/>
                  <a:gd name="connsiteX4" fmla="*/ 0 w 623887"/>
                  <a:gd name="connsiteY4" fmla="*/ 459581 h 459581"/>
                  <a:gd name="connsiteX5" fmla="*/ 202406 w 623887"/>
                  <a:gd name="connsiteY5" fmla="*/ 361950 h 459581"/>
                  <a:gd name="connsiteX6" fmla="*/ 316706 w 623887"/>
                  <a:gd name="connsiteY6" fmla="*/ 226219 h 459581"/>
                  <a:gd name="connsiteX7" fmla="*/ 514350 w 623887"/>
                  <a:gd name="connsiteY7" fmla="*/ 130969 h 459581"/>
                  <a:gd name="connsiteX8" fmla="*/ 623887 w 623887"/>
                  <a:gd name="connsiteY8" fmla="*/ 0 h 459581"/>
                  <a:gd name="connsiteX0" fmla="*/ 623887 w 623887"/>
                  <a:gd name="connsiteY0" fmla="*/ 0 h 459581"/>
                  <a:gd name="connsiteX1" fmla="*/ 480071 w 623887"/>
                  <a:gd name="connsiteY1" fmla="*/ 121037 h 459581"/>
                  <a:gd name="connsiteX2" fmla="*/ 293462 w 623887"/>
                  <a:gd name="connsiteY2" fmla="*/ 213079 h 459581"/>
                  <a:gd name="connsiteX3" fmla="*/ 192076 w 623887"/>
                  <a:gd name="connsiteY3" fmla="*/ 347575 h 459581"/>
                  <a:gd name="connsiteX4" fmla="*/ 0 w 623887"/>
                  <a:gd name="connsiteY4" fmla="*/ 459581 h 459581"/>
                  <a:gd name="connsiteX5" fmla="*/ 202406 w 623887"/>
                  <a:gd name="connsiteY5" fmla="*/ 361950 h 459581"/>
                  <a:gd name="connsiteX6" fmla="*/ 316706 w 623887"/>
                  <a:gd name="connsiteY6" fmla="*/ 226219 h 459581"/>
                  <a:gd name="connsiteX7" fmla="*/ 514350 w 623887"/>
                  <a:gd name="connsiteY7" fmla="*/ 130969 h 459581"/>
                  <a:gd name="connsiteX8" fmla="*/ 623887 w 623887"/>
                  <a:gd name="connsiteY8" fmla="*/ 0 h 459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3887" h="459581">
                    <a:moveTo>
                      <a:pt x="623887" y="0"/>
                    </a:moveTo>
                    <a:lnTo>
                      <a:pt x="480071" y="121037"/>
                    </a:lnTo>
                    <a:lnTo>
                      <a:pt x="293462" y="213079"/>
                    </a:lnTo>
                    <a:lnTo>
                      <a:pt x="192076" y="347575"/>
                    </a:lnTo>
                    <a:lnTo>
                      <a:pt x="0" y="459581"/>
                    </a:lnTo>
                    <a:lnTo>
                      <a:pt x="202406" y="361950"/>
                    </a:lnTo>
                    <a:lnTo>
                      <a:pt x="316706" y="226219"/>
                    </a:lnTo>
                    <a:lnTo>
                      <a:pt x="514350" y="130969"/>
                    </a:lnTo>
                    <a:lnTo>
                      <a:pt x="623887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9" name="Freeform 138"/>
              <p:cNvSpPr/>
              <p:nvPr/>
            </p:nvSpPr>
            <p:spPr>
              <a:xfrm>
                <a:off x="968949" y="3338513"/>
                <a:ext cx="671732" cy="536430"/>
              </a:xfrm>
              <a:custGeom>
                <a:avLst/>
                <a:gdLst>
                  <a:gd name="connsiteX0" fmla="*/ 623887 w 623887"/>
                  <a:gd name="connsiteY0" fmla="*/ 0 h 459581"/>
                  <a:gd name="connsiteX1" fmla="*/ 459581 w 623887"/>
                  <a:gd name="connsiteY1" fmla="*/ 114300 h 459581"/>
                  <a:gd name="connsiteX2" fmla="*/ 292893 w 623887"/>
                  <a:gd name="connsiteY2" fmla="*/ 195263 h 459581"/>
                  <a:gd name="connsiteX3" fmla="*/ 176212 w 623887"/>
                  <a:gd name="connsiteY3" fmla="*/ 350044 h 459581"/>
                  <a:gd name="connsiteX4" fmla="*/ 0 w 623887"/>
                  <a:gd name="connsiteY4" fmla="*/ 459581 h 459581"/>
                  <a:gd name="connsiteX5" fmla="*/ 202406 w 623887"/>
                  <a:gd name="connsiteY5" fmla="*/ 361950 h 459581"/>
                  <a:gd name="connsiteX6" fmla="*/ 316706 w 623887"/>
                  <a:gd name="connsiteY6" fmla="*/ 226219 h 459581"/>
                  <a:gd name="connsiteX7" fmla="*/ 514350 w 623887"/>
                  <a:gd name="connsiteY7" fmla="*/ 130969 h 459581"/>
                  <a:gd name="connsiteX8" fmla="*/ 623887 w 623887"/>
                  <a:gd name="connsiteY8" fmla="*/ 0 h 459581"/>
                  <a:gd name="connsiteX0" fmla="*/ 623887 w 623887"/>
                  <a:gd name="connsiteY0" fmla="*/ 0 h 459581"/>
                  <a:gd name="connsiteX1" fmla="*/ 480071 w 623887"/>
                  <a:gd name="connsiteY1" fmla="*/ 121037 h 459581"/>
                  <a:gd name="connsiteX2" fmla="*/ 292893 w 623887"/>
                  <a:gd name="connsiteY2" fmla="*/ 195263 h 459581"/>
                  <a:gd name="connsiteX3" fmla="*/ 176212 w 623887"/>
                  <a:gd name="connsiteY3" fmla="*/ 350044 h 459581"/>
                  <a:gd name="connsiteX4" fmla="*/ 0 w 623887"/>
                  <a:gd name="connsiteY4" fmla="*/ 459581 h 459581"/>
                  <a:gd name="connsiteX5" fmla="*/ 202406 w 623887"/>
                  <a:gd name="connsiteY5" fmla="*/ 361950 h 459581"/>
                  <a:gd name="connsiteX6" fmla="*/ 316706 w 623887"/>
                  <a:gd name="connsiteY6" fmla="*/ 226219 h 459581"/>
                  <a:gd name="connsiteX7" fmla="*/ 514350 w 623887"/>
                  <a:gd name="connsiteY7" fmla="*/ 130969 h 459581"/>
                  <a:gd name="connsiteX8" fmla="*/ 623887 w 623887"/>
                  <a:gd name="connsiteY8" fmla="*/ 0 h 459581"/>
                  <a:gd name="connsiteX0" fmla="*/ 623887 w 623887"/>
                  <a:gd name="connsiteY0" fmla="*/ 0 h 459581"/>
                  <a:gd name="connsiteX1" fmla="*/ 480071 w 623887"/>
                  <a:gd name="connsiteY1" fmla="*/ 121037 h 459581"/>
                  <a:gd name="connsiteX2" fmla="*/ 293462 w 623887"/>
                  <a:gd name="connsiteY2" fmla="*/ 213079 h 459581"/>
                  <a:gd name="connsiteX3" fmla="*/ 176212 w 623887"/>
                  <a:gd name="connsiteY3" fmla="*/ 350044 h 459581"/>
                  <a:gd name="connsiteX4" fmla="*/ 0 w 623887"/>
                  <a:gd name="connsiteY4" fmla="*/ 459581 h 459581"/>
                  <a:gd name="connsiteX5" fmla="*/ 202406 w 623887"/>
                  <a:gd name="connsiteY5" fmla="*/ 361950 h 459581"/>
                  <a:gd name="connsiteX6" fmla="*/ 316706 w 623887"/>
                  <a:gd name="connsiteY6" fmla="*/ 226219 h 459581"/>
                  <a:gd name="connsiteX7" fmla="*/ 514350 w 623887"/>
                  <a:gd name="connsiteY7" fmla="*/ 130969 h 459581"/>
                  <a:gd name="connsiteX8" fmla="*/ 623887 w 623887"/>
                  <a:gd name="connsiteY8" fmla="*/ 0 h 459581"/>
                  <a:gd name="connsiteX0" fmla="*/ 623887 w 623887"/>
                  <a:gd name="connsiteY0" fmla="*/ 0 h 459581"/>
                  <a:gd name="connsiteX1" fmla="*/ 480071 w 623887"/>
                  <a:gd name="connsiteY1" fmla="*/ 121037 h 459581"/>
                  <a:gd name="connsiteX2" fmla="*/ 293462 w 623887"/>
                  <a:gd name="connsiteY2" fmla="*/ 213079 h 459581"/>
                  <a:gd name="connsiteX3" fmla="*/ 192076 w 623887"/>
                  <a:gd name="connsiteY3" fmla="*/ 347575 h 459581"/>
                  <a:gd name="connsiteX4" fmla="*/ 0 w 623887"/>
                  <a:gd name="connsiteY4" fmla="*/ 459581 h 459581"/>
                  <a:gd name="connsiteX5" fmla="*/ 202406 w 623887"/>
                  <a:gd name="connsiteY5" fmla="*/ 361950 h 459581"/>
                  <a:gd name="connsiteX6" fmla="*/ 316706 w 623887"/>
                  <a:gd name="connsiteY6" fmla="*/ 226219 h 459581"/>
                  <a:gd name="connsiteX7" fmla="*/ 514350 w 623887"/>
                  <a:gd name="connsiteY7" fmla="*/ 130969 h 459581"/>
                  <a:gd name="connsiteX8" fmla="*/ 623887 w 623887"/>
                  <a:gd name="connsiteY8" fmla="*/ 0 h 459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3887" h="459581">
                    <a:moveTo>
                      <a:pt x="623887" y="0"/>
                    </a:moveTo>
                    <a:lnTo>
                      <a:pt x="480071" y="121037"/>
                    </a:lnTo>
                    <a:lnTo>
                      <a:pt x="293462" y="213079"/>
                    </a:lnTo>
                    <a:lnTo>
                      <a:pt x="192076" y="347575"/>
                    </a:lnTo>
                    <a:lnTo>
                      <a:pt x="0" y="459581"/>
                    </a:lnTo>
                    <a:lnTo>
                      <a:pt x="202406" y="361950"/>
                    </a:lnTo>
                    <a:lnTo>
                      <a:pt x="316706" y="226219"/>
                    </a:lnTo>
                    <a:lnTo>
                      <a:pt x="514350" y="130969"/>
                    </a:lnTo>
                    <a:lnTo>
                      <a:pt x="623887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0" name="Freeform 139"/>
              <p:cNvSpPr/>
              <p:nvPr/>
            </p:nvSpPr>
            <p:spPr>
              <a:xfrm>
                <a:off x="1266826" y="3867151"/>
                <a:ext cx="426243" cy="419099"/>
              </a:xfrm>
              <a:custGeom>
                <a:avLst/>
                <a:gdLst>
                  <a:gd name="connsiteX0" fmla="*/ 623887 w 623887"/>
                  <a:gd name="connsiteY0" fmla="*/ 0 h 459581"/>
                  <a:gd name="connsiteX1" fmla="*/ 459581 w 623887"/>
                  <a:gd name="connsiteY1" fmla="*/ 114300 h 459581"/>
                  <a:gd name="connsiteX2" fmla="*/ 292893 w 623887"/>
                  <a:gd name="connsiteY2" fmla="*/ 195263 h 459581"/>
                  <a:gd name="connsiteX3" fmla="*/ 176212 w 623887"/>
                  <a:gd name="connsiteY3" fmla="*/ 350044 h 459581"/>
                  <a:gd name="connsiteX4" fmla="*/ 0 w 623887"/>
                  <a:gd name="connsiteY4" fmla="*/ 459581 h 459581"/>
                  <a:gd name="connsiteX5" fmla="*/ 202406 w 623887"/>
                  <a:gd name="connsiteY5" fmla="*/ 361950 h 459581"/>
                  <a:gd name="connsiteX6" fmla="*/ 316706 w 623887"/>
                  <a:gd name="connsiteY6" fmla="*/ 226219 h 459581"/>
                  <a:gd name="connsiteX7" fmla="*/ 514350 w 623887"/>
                  <a:gd name="connsiteY7" fmla="*/ 130969 h 459581"/>
                  <a:gd name="connsiteX8" fmla="*/ 623887 w 623887"/>
                  <a:gd name="connsiteY8" fmla="*/ 0 h 459581"/>
                  <a:gd name="connsiteX0" fmla="*/ 623887 w 623887"/>
                  <a:gd name="connsiteY0" fmla="*/ 0 h 459581"/>
                  <a:gd name="connsiteX1" fmla="*/ 488156 w 623887"/>
                  <a:gd name="connsiteY1" fmla="*/ 109537 h 459581"/>
                  <a:gd name="connsiteX2" fmla="*/ 292893 w 623887"/>
                  <a:gd name="connsiteY2" fmla="*/ 195263 h 459581"/>
                  <a:gd name="connsiteX3" fmla="*/ 176212 w 623887"/>
                  <a:gd name="connsiteY3" fmla="*/ 350044 h 459581"/>
                  <a:gd name="connsiteX4" fmla="*/ 0 w 623887"/>
                  <a:gd name="connsiteY4" fmla="*/ 459581 h 459581"/>
                  <a:gd name="connsiteX5" fmla="*/ 202406 w 623887"/>
                  <a:gd name="connsiteY5" fmla="*/ 361950 h 459581"/>
                  <a:gd name="connsiteX6" fmla="*/ 316706 w 623887"/>
                  <a:gd name="connsiteY6" fmla="*/ 226219 h 459581"/>
                  <a:gd name="connsiteX7" fmla="*/ 514350 w 623887"/>
                  <a:gd name="connsiteY7" fmla="*/ 130969 h 459581"/>
                  <a:gd name="connsiteX8" fmla="*/ 623887 w 623887"/>
                  <a:gd name="connsiteY8" fmla="*/ 0 h 459581"/>
                  <a:gd name="connsiteX0" fmla="*/ 623887 w 623887"/>
                  <a:gd name="connsiteY0" fmla="*/ 0 h 459581"/>
                  <a:gd name="connsiteX1" fmla="*/ 488156 w 623887"/>
                  <a:gd name="connsiteY1" fmla="*/ 109537 h 459581"/>
                  <a:gd name="connsiteX2" fmla="*/ 292893 w 623887"/>
                  <a:gd name="connsiteY2" fmla="*/ 195263 h 459581"/>
                  <a:gd name="connsiteX3" fmla="*/ 176212 w 623887"/>
                  <a:gd name="connsiteY3" fmla="*/ 350044 h 459581"/>
                  <a:gd name="connsiteX4" fmla="*/ 0 w 623887"/>
                  <a:gd name="connsiteY4" fmla="*/ 459581 h 459581"/>
                  <a:gd name="connsiteX5" fmla="*/ 159543 w 623887"/>
                  <a:gd name="connsiteY5" fmla="*/ 419100 h 459581"/>
                  <a:gd name="connsiteX6" fmla="*/ 316706 w 623887"/>
                  <a:gd name="connsiteY6" fmla="*/ 226219 h 459581"/>
                  <a:gd name="connsiteX7" fmla="*/ 514350 w 623887"/>
                  <a:gd name="connsiteY7" fmla="*/ 130969 h 459581"/>
                  <a:gd name="connsiteX8" fmla="*/ 623887 w 623887"/>
                  <a:gd name="connsiteY8" fmla="*/ 0 h 459581"/>
                  <a:gd name="connsiteX0" fmla="*/ 569118 w 569118"/>
                  <a:gd name="connsiteY0" fmla="*/ 0 h 428625"/>
                  <a:gd name="connsiteX1" fmla="*/ 433387 w 569118"/>
                  <a:gd name="connsiteY1" fmla="*/ 109537 h 428625"/>
                  <a:gd name="connsiteX2" fmla="*/ 238124 w 569118"/>
                  <a:gd name="connsiteY2" fmla="*/ 195263 h 428625"/>
                  <a:gd name="connsiteX3" fmla="*/ 121443 w 569118"/>
                  <a:gd name="connsiteY3" fmla="*/ 350044 h 428625"/>
                  <a:gd name="connsiteX4" fmla="*/ 0 w 569118"/>
                  <a:gd name="connsiteY4" fmla="*/ 428625 h 428625"/>
                  <a:gd name="connsiteX5" fmla="*/ 104774 w 569118"/>
                  <a:gd name="connsiteY5" fmla="*/ 419100 h 428625"/>
                  <a:gd name="connsiteX6" fmla="*/ 261937 w 569118"/>
                  <a:gd name="connsiteY6" fmla="*/ 226219 h 428625"/>
                  <a:gd name="connsiteX7" fmla="*/ 459581 w 569118"/>
                  <a:gd name="connsiteY7" fmla="*/ 130969 h 428625"/>
                  <a:gd name="connsiteX8" fmla="*/ 569118 w 569118"/>
                  <a:gd name="connsiteY8" fmla="*/ 0 h 428625"/>
                  <a:gd name="connsiteX0" fmla="*/ 569118 w 569118"/>
                  <a:gd name="connsiteY0" fmla="*/ 0 h 428625"/>
                  <a:gd name="connsiteX1" fmla="*/ 433387 w 569118"/>
                  <a:gd name="connsiteY1" fmla="*/ 109537 h 428625"/>
                  <a:gd name="connsiteX2" fmla="*/ 238124 w 569118"/>
                  <a:gd name="connsiteY2" fmla="*/ 195263 h 428625"/>
                  <a:gd name="connsiteX3" fmla="*/ 100011 w 569118"/>
                  <a:gd name="connsiteY3" fmla="*/ 381000 h 428625"/>
                  <a:gd name="connsiteX4" fmla="*/ 0 w 569118"/>
                  <a:gd name="connsiteY4" fmla="*/ 428625 h 428625"/>
                  <a:gd name="connsiteX5" fmla="*/ 104774 w 569118"/>
                  <a:gd name="connsiteY5" fmla="*/ 419100 h 428625"/>
                  <a:gd name="connsiteX6" fmla="*/ 261937 w 569118"/>
                  <a:gd name="connsiteY6" fmla="*/ 226219 h 428625"/>
                  <a:gd name="connsiteX7" fmla="*/ 459581 w 569118"/>
                  <a:gd name="connsiteY7" fmla="*/ 130969 h 428625"/>
                  <a:gd name="connsiteX8" fmla="*/ 569118 w 569118"/>
                  <a:gd name="connsiteY8" fmla="*/ 0 h 428625"/>
                  <a:gd name="connsiteX0" fmla="*/ 569118 w 569118"/>
                  <a:gd name="connsiteY0" fmla="*/ 0 h 428625"/>
                  <a:gd name="connsiteX1" fmla="*/ 433387 w 569118"/>
                  <a:gd name="connsiteY1" fmla="*/ 109537 h 428625"/>
                  <a:gd name="connsiteX2" fmla="*/ 238124 w 569118"/>
                  <a:gd name="connsiteY2" fmla="*/ 195263 h 428625"/>
                  <a:gd name="connsiteX3" fmla="*/ 100011 w 569118"/>
                  <a:gd name="connsiteY3" fmla="*/ 381000 h 428625"/>
                  <a:gd name="connsiteX4" fmla="*/ 0 w 569118"/>
                  <a:gd name="connsiteY4" fmla="*/ 428625 h 428625"/>
                  <a:gd name="connsiteX5" fmla="*/ 154781 w 569118"/>
                  <a:gd name="connsiteY5" fmla="*/ 419100 h 428625"/>
                  <a:gd name="connsiteX6" fmla="*/ 261937 w 569118"/>
                  <a:gd name="connsiteY6" fmla="*/ 226219 h 428625"/>
                  <a:gd name="connsiteX7" fmla="*/ 459581 w 569118"/>
                  <a:gd name="connsiteY7" fmla="*/ 130969 h 428625"/>
                  <a:gd name="connsiteX8" fmla="*/ 569118 w 569118"/>
                  <a:gd name="connsiteY8" fmla="*/ 0 h 428625"/>
                  <a:gd name="connsiteX0" fmla="*/ 473868 w 473868"/>
                  <a:gd name="connsiteY0" fmla="*/ 0 h 428625"/>
                  <a:gd name="connsiteX1" fmla="*/ 338137 w 473868"/>
                  <a:gd name="connsiteY1" fmla="*/ 109537 h 428625"/>
                  <a:gd name="connsiteX2" fmla="*/ 142874 w 473868"/>
                  <a:gd name="connsiteY2" fmla="*/ 195263 h 428625"/>
                  <a:gd name="connsiteX3" fmla="*/ 4761 w 473868"/>
                  <a:gd name="connsiteY3" fmla="*/ 381000 h 428625"/>
                  <a:gd name="connsiteX4" fmla="*/ 0 w 473868"/>
                  <a:gd name="connsiteY4" fmla="*/ 428625 h 428625"/>
                  <a:gd name="connsiteX5" fmla="*/ 59531 w 473868"/>
                  <a:gd name="connsiteY5" fmla="*/ 419100 h 428625"/>
                  <a:gd name="connsiteX6" fmla="*/ 166687 w 473868"/>
                  <a:gd name="connsiteY6" fmla="*/ 226219 h 428625"/>
                  <a:gd name="connsiteX7" fmla="*/ 364331 w 473868"/>
                  <a:gd name="connsiteY7" fmla="*/ 130969 h 428625"/>
                  <a:gd name="connsiteX8" fmla="*/ 473868 w 473868"/>
                  <a:gd name="connsiteY8" fmla="*/ 0 h 428625"/>
                  <a:gd name="connsiteX0" fmla="*/ 473868 w 473868"/>
                  <a:gd name="connsiteY0" fmla="*/ 0 h 428625"/>
                  <a:gd name="connsiteX1" fmla="*/ 338137 w 473868"/>
                  <a:gd name="connsiteY1" fmla="*/ 109537 h 428625"/>
                  <a:gd name="connsiteX2" fmla="*/ 142874 w 473868"/>
                  <a:gd name="connsiteY2" fmla="*/ 195263 h 428625"/>
                  <a:gd name="connsiteX3" fmla="*/ 0 w 473868"/>
                  <a:gd name="connsiteY3" fmla="*/ 428625 h 428625"/>
                  <a:gd name="connsiteX4" fmla="*/ 59531 w 473868"/>
                  <a:gd name="connsiteY4" fmla="*/ 419100 h 428625"/>
                  <a:gd name="connsiteX5" fmla="*/ 166687 w 473868"/>
                  <a:gd name="connsiteY5" fmla="*/ 226219 h 428625"/>
                  <a:gd name="connsiteX6" fmla="*/ 364331 w 473868"/>
                  <a:gd name="connsiteY6" fmla="*/ 130969 h 428625"/>
                  <a:gd name="connsiteX7" fmla="*/ 473868 w 473868"/>
                  <a:gd name="connsiteY7" fmla="*/ 0 h 428625"/>
                  <a:gd name="connsiteX0" fmla="*/ 473868 w 473868"/>
                  <a:gd name="connsiteY0" fmla="*/ 0 h 428625"/>
                  <a:gd name="connsiteX1" fmla="*/ 338137 w 473868"/>
                  <a:gd name="connsiteY1" fmla="*/ 109537 h 428625"/>
                  <a:gd name="connsiteX2" fmla="*/ 142874 w 473868"/>
                  <a:gd name="connsiteY2" fmla="*/ 195263 h 428625"/>
                  <a:gd name="connsiteX3" fmla="*/ 0 w 473868"/>
                  <a:gd name="connsiteY3" fmla="*/ 428625 h 428625"/>
                  <a:gd name="connsiteX4" fmla="*/ 59531 w 473868"/>
                  <a:gd name="connsiteY4" fmla="*/ 419100 h 428625"/>
                  <a:gd name="connsiteX5" fmla="*/ 147637 w 473868"/>
                  <a:gd name="connsiteY5" fmla="*/ 226219 h 428625"/>
                  <a:gd name="connsiteX6" fmla="*/ 364331 w 473868"/>
                  <a:gd name="connsiteY6" fmla="*/ 130969 h 428625"/>
                  <a:gd name="connsiteX7" fmla="*/ 473868 w 473868"/>
                  <a:gd name="connsiteY7" fmla="*/ 0 h 428625"/>
                  <a:gd name="connsiteX0" fmla="*/ 473868 w 473868"/>
                  <a:gd name="connsiteY0" fmla="*/ 0 h 428625"/>
                  <a:gd name="connsiteX1" fmla="*/ 338137 w 473868"/>
                  <a:gd name="connsiteY1" fmla="*/ 109537 h 428625"/>
                  <a:gd name="connsiteX2" fmla="*/ 123824 w 473868"/>
                  <a:gd name="connsiteY2" fmla="*/ 209551 h 428625"/>
                  <a:gd name="connsiteX3" fmla="*/ 0 w 473868"/>
                  <a:gd name="connsiteY3" fmla="*/ 428625 h 428625"/>
                  <a:gd name="connsiteX4" fmla="*/ 59531 w 473868"/>
                  <a:gd name="connsiteY4" fmla="*/ 419100 h 428625"/>
                  <a:gd name="connsiteX5" fmla="*/ 147637 w 473868"/>
                  <a:gd name="connsiteY5" fmla="*/ 226219 h 428625"/>
                  <a:gd name="connsiteX6" fmla="*/ 364331 w 473868"/>
                  <a:gd name="connsiteY6" fmla="*/ 130969 h 428625"/>
                  <a:gd name="connsiteX7" fmla="*/ 473868 w 473868"/>
                  <a:gd name="connsiteY7" fmla="*/ 0 h 428625"/>
                  <a:gd name="connsiteX0" fmla="*/ 426243 w 426243"/>
                  <a:gd name="connsiteY0" fmla="*/ 0 h 388143"/>
                  <a:gd name="connsiteX1" fmla="*/ 338137 w 426243"/>
                  <a:gd name="connsiteY1" fmla="*/ 69055 h 388143"/>
                  <a:gd name="connsiteX2" fmla="*/ 123824 w 426243"/>
                  <a:gd name="connsiteY2" fmla="*/ 169069 h 388143"/>
                  <a:gd name="connsiteX3" fmla="*/ 0 w 426243"/>
                  <a:gd name="connsiteY3" fmla="*/ 388143 h 388143"/>
                  <a:gd name="connsiteX4" fmla="*/ 59531 w 426243"/>
                  <a:gd name="connsiteY4" fmla="*/ 378618 h 388143"/>
                  <a:gd name="connsiteX5" fmla="*/ 147637 w 426243"/>
                  <a:gd name="connsiteY5" fmla="*/ 185737 h 388143"/>
                  <a:gd name="connsiteX6" fmla="*/ 364331 w 426243"/>
                  <a:gd name="connsiteY6" fmla="*/ 90487 h 388143"/>
                  <a:gd name="connsiteX7" fmla="*/ 426243 w 426243"/>
                  <a:gd name="connsiteY7" fmla="*/ 0 h 388143"/>
                  <a:gd name="connsiteX0" fmla="*/ 426243 w 426243"/>
                  <a:gd name="connsiteY0" fmla="*/ 0 h 388143"/>
                  <a:gd name="connsiteX1" fmla="*/ 283368 w 426243"/>
                  <a:gd name="connsiteY1" fmla="*/ 88105 h 388143"/>
                  <a:gd name="connsiteX2" fmla="*/ 123824 w 426243"/>
                  <a:gd name="connsiteY2" fmla="*/ 169069 h 388143"/>
                  <a:gd name="connsiteX3" fmla="*/ 0 w 426243"/>
                  <a:gd name="connsiteY3" fmla="*/ 388143 h 388143"/>
                  <a:gd name="connsiteX4" fmla="*/ 59531 w 426243"/>
                  <a:gd name="connsiteY4" fmla="*/ 378618 h 388143"/>
                  <a:gd name="connsiteX5" fmla="*/ 147637 w 426243"/>
                  <a:gd name="connsiteY5" fmla="*/ 185737 h 388143"/>
                  <a:gd name="connsiteX6" fmla="*/ 364331 w 426243"/>
                  <a:gd name="connsiteY6" fmla="*/ 90487 h 388143"/>
                  <a:gd name="connsiteX7" fmla="*/ 426243 w 426243"/>
                  <a:gd name="connsiteY7" fmla="*/ 0 h 388143"/>
                  <a:gd name="connsiteX0" fmla="*/ 426243 w 426243"/>
                  <a:gd name="connsiteY0" fmla="*/ 0 h 388143"/>
                  <a:gd name="connsiteX1" fmla="*/ 283368 w 426243"/>
                  <a:gd name="connsiteY1" fmla="*/ 88105 h 388143"/>
                  <a:gd name="connsiteX2" fmla="*/ 123824 w 426243"/>
                  <a:gd name="connsiteY2" fmla="*/ 169069 h 388143"/>
                  <a:gd name="connsiteX3" fmla="*/ 0 w 426243"/>
                  <a:gd name="connsiteY3" fmla="*/ 388143 h 388143"/>
                  <a:gd name="connsiteX4" fmla="*/ 59531 w 426243"/>
                  <a:gd name="connsiteY4" fmla="*/ 378618 h 388143"/>
                  <a:gd name="connsiteX5" fmla="*/ 147637 w 426243"/>
                  <a:gd name="connsiteY5" fmla="*/ 185737 h 388143"/>
                  <a:gd name="connsiteX6" fmla="*/ 302418 w 426243"/>
                  <a:gd name="connsiteY6" fmla="*/ 114299 h 388143"/>
                  <a:gd name="connsiteX7" fmla="*/ 426243 w 426243"/>
                  <a:gd name="connsiteY7" fmla="*/ 0 h 388143"/>
                  <a:gd name="connsiteX0" fmla="*/ 426243 w 426243"/>
                  <a:gd name="connsiteY0" fmla="*/ 0 h 388143"/>
                  <a:gd name="connsiteX1" fmla="*/ 283368 w 426243"/>
                  <a:gd name="connsiteY1" fmla="*/ 88105 h 388143"/>
                  <a:gd name="connsiteX2" fmla="*/ 128587 w 426243"/>
                  <a:gd name="connsiteY2" fmla="*/ 150019 h 388143"/>
                  <a:gd name="connsiteX3" fmla="*/ 0 w 426243"/>
                  <a:gd name="connsiteY3" fmla="*/ 388143 h 388143"/>
                  <a:gd name="connsiteX4" fmla="*/ 59531 w 426243"/>
                  <a:gd name="connsiteY4" fmla="*/ 378618 h 388143"/>
                  <a:gd name="connsiteX5" fmla="*/ 147637 w 426243"/>
                  <a:gd name="connsiteY5" fmla="*/ 185737 h 388143"/>
                  <a:gd name="connsiteX6" fmla="*/ 302418 w 426243"/>
                  <a:gd name="connsiteY6" fmla="*/ 114299 h 388143"/>
                  <a:gd name="connsiteX7" fmla="*/ 426243 w 426243"/>
                  <a:gd name="connsiteY7" fmla="*/ 0 h 388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6243" h="388143">
                    <a:moveTo>
                      <a:pt x="426243" y="0"/>
                    </a:moveTo>
                    <a:lnTo>
                      <a:pt x="283368" y="88105"/>
                    </a:lnTo>
                    <a:lnTo>
                      <a:pt x="128587" y="150019"/>
                    </a:lnTo>
                    <a:lnTo>
                      <a:pt x="0" y="388143"/>
                    </a:lnTo>
                    <a:lnTo>
                      <a:pt x="59531" y="378618"/>
                    </a:lnTo>
                    <a:lnTo>
                      <a:pt x="147637" y="185737"/>
                    </a:lnTo>
                    <a:lnTo>
                      <a:pt x="302418" y="114299"/>
                    </a:lnTo>
                    <a:lnTo>
                      <a:pt x="426243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1" name="Freeform 140"/>
              <p:cNvSpPr/>
              <p:nvPr/>
            </p:nvSpPr>
            <p:spPr>
              <a:xfrm rot="15729646">
                <a:off x="997524" y="3426997"/>
                <a:ext cx="853484" cy="617015"/>
              </a:xfrm>
              <a:custGeom>
                <a:avLst/>
                <a:gdLst>
                  <a:gd name="connsiteX0" fmla="*/ 623887 w 623887"/>
                  <a:gd name="connsiteY0" fmla="*/ 0 h 459581"/>
                  <a:gd name="connsiteX1" fmla="*/ 459581 w 623887"/>
                  <a:gd name="connsiteY1" fmla="*/ 114300 h 459581"/>
                  <a:gd name="connsiteX2" fmla="*/ 292893 w 623887"/>
                  <a:gd name="connsiteY2" fmla="*/ 195263 h 459581"/>
                  <a:gd name="connsiteX3" fmla="*/ 176212 w 623887"/>
                  <a:gd name="connsiteY3" fmla="*/ 350044 h 459581"/>
                  <a:gd name="connsiteX4" fmla="*/ 0 w 623887"/>
                  <a:gd name="connsiteY4" fmla="*/ 459581 h 459581"/>
                  <a:gd name="connsiteX5" fmla="*/ 202406 w 623887"/>
                  <a:gd name="connsiteY5" fmla="*/ 361950 h 459581"/>
                  <a:gd name="connsiteX6" fmla="*/ 316706 w 623887"/>
                  <a:gd name="connsiteY6" fmla="*/ 226219 h 459581"/>
                  <a:gd name="connsiteX7" fmla="*/ 514350 w 623887"/>
                  <a:gd name="connsiteY7" fmla="*/ 130969 h 459581"/>
                  <a:gd name="connsiteX8" fmla="*/ 623887 w 623887"/>
                  <a:gd name="connsiteY8" fmla="*/ 0 h 459581"/>
                  <a:gd name="connsiteX0" fmla="*/ 623887 w 623887"/>
                  <a:gd name="connsiteY0" fmla="*/ 0 h 459581"/>
                  <a:gd name="connsiteX1" fmla="*/ 480071 w 623887"/>
                  <a:gd name="connsiteY1" fmla="*/ 121037 h 459581"/>
                  <a:gd name="connsiteX2" fmla="*/ 292893 w 623887"/>
                  <a:gd name="connsiteY2" fmla="*/ 195263 h 459581"/>
                  <a:gd name="connsiteX3" fmla="*/ 176212 w 623887"/>
                  <a:gd name="connsiteY3" fmla="*/ 350044 h 459581"/>
                  <a:gd name="connsiteX4" fmla="*/ 0 w 623887"/>
                  <a:gd name="connsiteY4" fmla="*/ 459581 h 459581"/>
                  <a:gd name="connsiteX5" fmla="*/ 202406 w 623887"/>
                  <a:gd name="connsiteY5" fmla="*/ 361950 h 459581"/>
                  <a:gd name="connsiteX6" fmla="*/ 316706 w 623887"/>
                  <a:gd name="connsiteY6" fmla="*/ 226219 h 459581"/>
                  <a:gd name="connsiteX7" fmla="*/ 514350 w 623887"/>
                  <a:gd name="connsiteY7" fmla="*/ 130969 h 459581"/>
                  <a:gd name="connsiteX8" fmla="*/ 623887 w 623887"/>
                  <a:gd name="connsiteY8" fmla="*/ 0 h 459581"/>
                  <a:gd name="connsiteX0" fmla="*/ 623887 w 623887"/>
                  <a:gd name="connsiteY0" fmla="*/ 0 h 459581"/>
                  <a:gd name="connsiteX1" fmla="*/ 480071 w 623887"/>
                  <a:gd name="connsiteY1" fmla="*/ 121037 h 459581"/>
                  <a:gd name="connsiteX2" fmla="*/ 293462 w 623887"/>
                  <a:gd name="connsiteY2" fmla="*/ 213079 h 459581"/>
                  <a:gd name="connsiteX3" fmla="*/ 176212 w 623887"/>
                  <a:gd name="connsiteY3" fmla="*/ 350044 h 459581"/>
                  <a:gd name="connsiteX4" fmla="*/ 0 w 623887"/>
                  <a:gd name="connsiteY4" fmla="*/ 459581 h 459581"/>
                  <a:gd name="connsiteX5" fmla="*/ 202406 w 623887"/>
                  <a:gd name="connsiteY5" fmla="*/ 361950 h 459581"/>
                  <a:gd name="connsiteX6" fmla="*/ 316706 w 623887"/>
                  <a:gd name="connsiteY6" fmla="*/ 226219 h 459581"/>
                  <a:gd name="connsiteX7" fmla="*/ 514350 w 623887"/>
                  <a:gd name="connsiteY7" fmla="*/ 130969 h 459581"/>
                  <a:gd name="connsiteX8" fmla="*/ 623887 w 623887"/>
                  <a:gd name="connsiteY8" fmla="*/ 0 h 459581"/>
                  <a:gd name="connsiteX0" fmla="*/ 623887 w 623887"/>
                  <a:gd name="connsiteY0" fmla="*/ 0 h 459581"/>
                  <a:gd name="connsiteX1" fmla="*/ 480071 w 623887"/>
                  <a:gd name="connsiteY1" fmla="*/ 121037 h 459581"/>
                  <a:gd name="connsiteX2" fmla="*/ 293462 w 623887"/>
                  <a:gd name="connsiteY2" fmla="*/ 213079 h 459581"/>
                  <a:gd name="connsiteX3" fmla="*/ 192076 w 623887"/>
                  <a:gd name="connsiteY3" fmla="*/ 347575 h 459581"/>
                  <a:gd name="connsiteX4" fmla="*/ 0 w 623887"/>
                  <a:gd name="connsiteY4" fmla="*/ 459581 h 459581"/>
                  <a:gd name="connsiteX5" fmla="*/ 202406 w 623887"/>
                  <a:gd name="connsiteY5" fmla="*/ 361950 h 459581"/>
                  <a:gd name="connsiteX6" fmla="*/ 316706 w 623887"/>
                  <a:gd name="connsiteY6" fmla="*/ 226219 h 459581"/>
                  <a:gd name="connsiteX7" fmla="*/ 514350 w 623887"/>
                  <a:gd name="connsiteY7" fmla="*/ 130969 h 459581"/>
                  <a:gd name="connsiteX8" fmla="*/ 623887 w 623887"/>
                  <a:gd name="connsiteY8" fmla="*/ 0 h 459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3887" h="459581">
                    <a:moveTo>
                      <a:pt x="623887" y="0"/>
                    </a:moveTo>
                    <a:lnTo>
                      <a:pt x="480071" y="121037"/>
                    </a:lnTo>
                    <a:lnTo>
                      <a:pt x="293462" y="213079"/>
                    </a:lnTo>
                    <a:lnTo>
                      <a:pt x="192076" y="347575"/>
                    </a:lnTo>
                    <a:lnTo>
                      <a:pt x="0" y="459581"/>
                    </a:lnTo>
                    <a:lnTo>
                      <a:pt x="202406" y="361950"/>
                    </a:lnTo>
                    <a:lnTo>
                      <a:pt x="316706" y="226219"/>
                    </a:lnTo>
                    <a:lnTo>
                      <a:pt x="514350" y="130969"/>
                    </a:lnTo>
                    <a:lnTo>
                      <a:pt x="623887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2" name="Freeform 141"/>
              <p:cNvSpPr/>
              <p:nvPr/>
            </p:nvSpPr>
            <p:spPr>
              <a:xfrm rot="4774579">
                <a:off x="935791" y="3563371"/>
                <a:ext cx="533479" cy="386102"/>
              </a:xfrm>
              <a:custGeom>
                <a:avLst/>
                <a:gdLst>
                  <a:gd name="connsiteX0" fmla="*/ 623887 w 623887"/>
                  <a:gd name="connsiteY0" fmla="*/ 0 h 459581"/>
                  <a:gd name="connsiteX1" fmla="*/ 459581 w 623887"/>
                  <a:gd name="connsiteY1" fmla="*/ 114300 h 459581"/>
                  <a:gd name="connsiteX2" fmla="*/ 292893 w 623887"/>
                  <a:gd name="connsiteY2" fmla="*/ 195263 h 459581"/>
                  <a:gd name="connsiteX3" fmla="*/ 176212 w 623887"/>
                  <a:gd name="connsiteY3" fmla="*/ 350044 h 459581"/>
                  <a:gd name="connsiteX4" fmla="*/ 0 w 623887"/>
                  <a:gd name="connsiteY4" fmla="*/ 459581 h 459581"/>
                  <a:gd name="connsiteX5" fmla="*/ 202406 w 623887"/>
                  <a:gd name="connsiteY5" fmla="*/ 361950 h 459581"/>
                  <a:gd name="connsiteX6" fmla="*/ 316706 w 623887"/>
                  <a:gd name="connsiteY6" fmla="*/ 226219 h 459581"/>
                  <a:gd name="connsiteX7" fmla="*/ 514350 w 623887"/>
                  <a:gd name="connsiteY7" fmla="*/ 130969 h 459581"/>
                  <a:gd name="connsiteX8" fmla="*/ 623887 w 623887"/>
                  <a:gd name="connsiteY8" fmla="*/ 0 h 459581"/>
                  <a:gd name="connsiteX0" fmla="*/ 623887 w 623887"/>
                  <a:gd name="connsiteY0" fmla="*/ 0 h 459581"/>
                  <a:gd name="connsiteX1" fmla="*/ 488156 w 623887"/>
                  <a:gd name="connsiteY1" fmla="*/ 109537 h 459581"/>
                  <a:gd name="connsiteX2" fmla="*/ 292893 w 623887"/>
                  <a:gd name="connsiteY2" fmla="*/ 195263 h 459581"/>
                  <a:gd name="connsiteX3" fmla="*/ 176212 w 623887"/>
                  <a:gd name="connsiteY3" fmla="*/ 350044 h 459581"/>
                  <a:gd name="connsiteX4" fmla="*/ 0 w 623887"/>
                  <a:gd name="connsiteY4" fmla="*/ 459581 h 459581"/>
                  <a:gd name="connsiteX5" fmla="*/ 202406 w 623887"/>
                  <a:gd name="connsiteY5" fmla="*/ 361950 h 459581"/>
                  <a:gd name="connsiteX6" fmla="*/ 316706 w 623887"/>
                  <a:gd name="connsiteY6" fmla="*/ 226219 h 459581"/>
                  <a:gd name="connsiteX7" fmla="*/ 514350 w 623887"/>
                  <a:gd name="connsiteY7" fmla="*/ 130969 h 459581"/>
                  <a:gd name="connsiteX8" fmla="*/ 623887 w 623887"/>
                  <a:gd name="connsiteY8" fmla="*/ 0 h 459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3887" h="459581">
                    <a:moveTo>
                      <a:pt x="623887" y="0"/>
                    </a:moveTo>
                    <a:lnTo>
                      <a:pt x="488156" y="109537"/>
                    </a:lnTo>
                    <a:lnTo>
                      <a:pt x="292893" y="195263"/>
                    </a:lnTo>
                    <a:lnTo>
                      <a:pt x="176212" y="350044"/>
                    </a:lnTo>
                    <a:lnTo>
                      <a:pt x="0" y="459581"/>
                    </a:lnTo>
                    <a:lnTo>
                      <a:pt x="202406" y="361950"/>
                    </a:lnTo>
                    <a:lnTo>
                      <a:pt x="316706" y="226219"/>
                    </a:lnTo>
                    <a:lnTo>
                      <a:pt x="514350" y="130969"/>
                    </a:lnTo>
                    <a:lnTo>
                      <a:pt x="623887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3" name="Freeform 142"/>
              <p:cNvSpPr/>
              <p:nvPr/>
            </p:nvSpPr>
            <p:spPr>
              <a:xfrm rot="4774579">
                <a:off x="1387845" y="3490007"/>
                <a:ext cx="513748" cy="333096"/>
              </a:xfrm>
              <a:custGeom>
                <a:avLst/>
                <a:gdLst>
                  <a:gd name="connsiteX0" fmla="*/ 623887 w 623887"/>
                  <a:gd name="connsiteY0" fmla="*/ 0 h 459581"/>
                  <a:gd name="connsiteX1" fmla="*/ 459581 w 623887"/>
                  <a:gd name="connsiteY1" fmla="*/ 114300 h 459581"/>
                  <a:gd name="connsiteX2" fmla="*/ 292893 w 623887"/>
                  <a:gd name="connsiteY2" fmla="*/ 195263 h 459581"/>
                  <a:gd name="connsiteX3" fmla="*/ 176212 w 623887"/>
                  <a:gd name="connsiteY3" fmla="*/ 350044 h 459581"/>
                  <a:gd name="connsiteX4" fmla="*/ 0 w 623887"/>
                  <a:gd name="connsiteY4" fmla="*/ 459581 h 459581"/>
                  <a:gd name="connsiteX5" fmla="*/ 202406 w 623887"/>
                  <a:gd name="connsiteY5" fmla="*/ 361950 h 459581"/>
                  <a:gd name="connsiteX6" fmla="*/ 316706 w 623887"/>
                  <a:gd name="connsiteY6" fmla="*/ 226219 h 459581"/>
                  <a:gd name="connsiteX7" fmla="*/ 514350 w 623887"/>
                  <a:gd name="connsiteY7" fmla="*/ 130969 h 459581"/>
                  <a:gd name="connsiteX8" fmla="*/ 623887 w 623887"/>
                  <a:gd name="connsiteY8" fmla="*/ 0 h 459581"/>
                  <a:gd name="connsiteX0" fmla="*/ 623887 w 623887"/>
                  <a:gd name="connsiteY0" fmla="*/ 0 h 459581"/>
                  <a:gd name="connsiteX1" fmla="*/ 488156 w 623887"/>
                  <a:gd name="connsiteY1" fmla="*/ 109537 h 459581"/>
                  <a:gd name="connsiteX2" fmla="*/ 292893 w 623887"/>
                  <a:gd name="connsiteY2" fmla="*/ 195263 h 459581"/>
                  <a:gd name="connsiteX3" fmla="*/ 176212 w 623887"/>
                  <a:gd name="connsiteY3" fmla="*/ 350044 h 459581"/>
                  <a:gd name="connsiteX4" fmla="*/ 0 w 623887"/>
                  <a:gd name="connsiteY4" fmla="*/ 459581 h 459581"/>
                  <a:gd name="connsiteX5" fmla="*/ 202406 w 623887"/>
                  <a:gd name="connsiteY5" fmla="*/ 361950 h 459581"/>
                  <a:gd name="connsiteX6" fmla="*/ 316706 w 623887"/>
                  <a:gd name="connsiteY6" fmla="*/ 226219 h 459581"/>
                  <a:gd name="connsiteX7" fmla="*/ 514350 w 623887"/>
                  <a:gd name="connsiteY7" fmla="*/ 130969 h 459581"/>
                  <a:gd name="connsiteX8" fmla="*/ 623887 w 623887"/>
                  <a:gd name="connsiteY8" fmla="*/ 0 h 459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3887" h="459581">
                    <a:moveTo>
                      <a:pt x="623887" y="0"/>
                    </a:moveTo>
                    <a:lnTo>
                      <a:pt x="488156" y="109537"/>
                    </a:lnTo>
                    <a:lnTo>
                      <a:pt x="292893" y="195263"/>
                    </a:lnTo>
                    <a:lnTo>
                      <a:pt x="176212" y="350044"/>
                    </a:lnTo>
                    <a:lnTo>
                      <a:pt x="0" y="459581"/>
                    </a:lnTo>
                    <a:lnTo>
                      <a:pt x="202406" y="361950"/>
                    </a:lnTo>
                    <a:lnTo>
                      <a:pt x="316706" y="226219"/>
                    </a:lnTo>
                    <a:lnTo>
                      <a:pt x="514350" y="130969"/>
                    </a:lnTo>
                    <a:lnTo>
                      <a:pt x="623887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4" name="Freeform 143"/>
              <p:cNvSpPr/>
              <p:nvPr/>
            </p:nvSpPr>
            <p:spPr>
              <a:xfrm rot="15242137">
                <a:off x="953786" y="3864260"/>
                <a:ext cx="613242" cy="351152"/>
              </a:xfrm>
              <a:custGeom>
                <a:avLst/>
                <a:gdLst>
                  <a:gd name="connsiteX0" fmla="*/ 623887 w 623887"/>
                  <a:gd name="connsiteY0" fmla="*/ 0 h 459581"/>
                  <a:gd name="connsiteX1" fmla="*/ 459581 w 623887"/>
                  <a:gd name="connsiteY1" fmla="*/ 114300 h 459581"/>
                  <a:gd name="connsiteX2" fmla="*/ 292893 w 623887"/>
                  <a:gd name="connsiteY2" fmla="*/ 195263 h 459581"/>
                  <a:gd name="connsiteX3" fmla="*/ 176212 w 623887"/>
                  <a:gd name="connsiteY3" fmla="*/ 350044 h 459581"/>
                  <a:gd name="connsiteX4" fmla="*/ 0 w 623887"/>
                  <a:gd name="connsiteY4" fmla="*/ 459581 h 459581"/>
                  <a:gd name="connsiteX5" fmla="*/ 202406 w 623887"/>
                  <a:gd name="connsiteY5" fmla="*/ 361950 h 459581"/>
                  <a:gd name="connsiteX6" fmla="*/ 316706 w 623887"/>
                  <a:gd name="connsiteY6" fmla="*/ 226219 h 459581"/>
                  <a:gd name="connsiteX7" fmla="*/ 514350 w 623887"/>
                  <a:gd name="connsiteY7" fmla="*/ 130969 h 459581"/>
                  <a:gd name="connsiteX8" fmla="*/ 623887 w 623887"/>
                  <a:gd name="connsiteY8" fmla="*/ 0 h 459581"/>
                  <a:gd name="connsiteX0" fmla="*/ 623887 w 623887"/>
                  <a:gd name="connsiteY0" fmla="*/ 0 h 459581"/>
                  <a:gd name="connsiteX1" fmla="*/ 488156 w 623887"/>
                  <a:gd name="connsiteY1" fmla="*/ 109537 h 459581"/>
                  <a:gd name="connsiteX2" fmla="*/ 292893 w 623887"/>
                  <a:gd name="connsiteY2" fmla="*/ 195263 h 459581"/>
                  <a:gd name="connsiteX3" fmla="*/ 176212 w 623887"/>
                  <a:gd name="connsiteY3" fmla="*/ 350044 h 459581"/>
                  <a:gd name="connsiteX4" fmla="*/ 0 w 623887"/>
                  <a:gd name="connsiteY4" fmla="*/ 459581 h 459581"/>
                  <a:gd name="connsiteX5" fmla="*/ 202406 w 623887"/>
                  <a:gd name="connsiteY5" fmla="*/ 361950 h 459581"/>
                  <a:gd name="connsiteX6" fmla="*/ 316706 w 623887"/>
                  <a:gd name="connsiteY6" fmla="*/ 226219 h 459581"/>
                  <a:gd name="connsiteX7" fmla="*/ 514350 w 623887"/>
                  <a:gd name="connsiteY7" fmla="*/ 130969 h 459581"/>
                  <a:gd name="connsiteX8" fmla="*/ 623887 w 623887"/>
                  <a:gd name="connsiteY8" fmla="*/ 0 h 459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3887" h="459581">
                    <a:moveTo>
                      <a:pt x="623887" y="0"/>
                    </a:moveTo>
                    <a:lnTo>
                      <a:pt x="488156" y="109537"/>
                    </a:lnTo>
                    <a:lnTo>
                      <a:pt x="292893" y="195263"/>
                    </a:lnTo>
                    <a:lnTo>
                      <a:pt x="176212" y="350044"/>
                    </a:lnTo>
                    <a:lnTo>
                      <a:pt x="0" y="459581"/>
                    </a:lnTo>
                    <a:lnTo>
                      <a:pt x="202406" y="361950"/>
                    </a:lnTo>
                    <a:lnTo>
                      <a:pt x="316706" y="226219"/>
                    </a:lnTo>
                    <a:lnTo>
                      <a:pt x="514350" y="130969"/>
                    </a:lnTo>
                    <a:lnTo>
                      <a:pt x="623887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" name="Group 189"/>
            <p:cNvGrpSpPr/>
            <p:nvPr/>
          </p:nvGrpSpPr>
          <p:grpSpPr>
            <a:xfrm>
              <a:off x="890588" y="3264694"/>
              <a:ext cx="981851" cy="1091288"/>
              <a:chOff x="881063" y="3267075"/>
              <a:chExt cx="981851" cy="1079382"/>
            </a:xfrm>
          </p:grpSpPr>
          <p:sp>
            <p:nvSpPr>
              <p:cNvPr id="191" name="Freeform 190"/>
              <p:cNvSpPr/>
              <p:nvPr/>
            </p:nvSpPr>
            <p:spPr>
              <a:xfrm>
                <a:off x="881063" y="3267075"/>
                <a:ext cx="623887" cy="459581"/>
              </a:xfrm>
              <a:custGeom>
                <a:avLst/>
                <a:gdLst>
                  <a:gd name="connsiteX0" fmla="*/ 623887 w 623887"/>
                  <a:gd name="connsiteY0" fmla="*/ 0 h 459581"/>
                  <a:gd name="connsiteX1" fmla="*/ 459581 w 623887"/>
                  <a:gd name="connsiteY1" fmla="*/ 114300 h 459581"/>
                  <a:gd name="connsiteX2" fmla="*/ 292893 w 623887"/>
                  <a:gd name="connsiteY2" fmla="*/ 195263 h 459581"/>
                  <a:gd name="connsiteX3" fmla="*/ 176212 w 623887"/>
                  <a:gd name="connsiteY3" fmla="*/ 350044 h 459581"/>
                  <a:gd name="connsiteX4" fmla="*/ 0 w 623887"/>
                  <a:gd name="connsiteY4" fmla="*/ 459581 h 459581"/>
                  <a:gd name="connsiteX5" fmla="*/ 202406 w 623887"/>
                  <a:gd name="connsiteY5" fmla="*/ 361950 h 459581"/>
                  <a:gd name="connsiteX6" fmla="*/ 316706 w 623887"/>
                  <a:gd name="connsiteY6" fmla="*/ 226219 h 459581"/>
                  <a:gd name="connsiteX7" fmla="*/ 514350 w 623887"/>
                  <a:gd name="connsiteY7" fmla="*/ 130969 h 459581"/>
                  <a:gd name="connsiteX8" fmla="*/ 623887 w 623887"/>
                  <a:gd name="connsiteY8" fmla="*/ 0 h 459581"/>
                  <a:gd name="connsiteX0" fmla="*/ 623887 w 623887"/>
                  <a:gd name="connsiteY0" fmla="*/ 0 h 459581"/>
                  <a:gd name="connsiteX1" fmla="*/ 488156 w 623887"/>
                  <a:gd name="connsiteY1" fmla="*/ 109537 h 459581"/>
                  <a:gd name="connsiteX2" fmla="*/ 292893 w 623887"/>
                  <a:gd name="connsiteY2" fmla="*/ 195263 h 459581"/>
                  <a:gd name="connsiteX3" fmla="*/ 176212 w 623887"/>
                  <a:gd name="connsiteY3" fmla="*/ 350044 h 459581"/>
                  <a:gd name="connsiteX4" fmla="*/ 0 w 623887"/>
                  <a:gd name="connsiteY4" fmla="*/ 459581 h 459581"/>
                  <a:gd name="connsiteX5" fmla="*/ 202406 w 623887"/>
                  <a:gd name="connsiteY5" fmla="*/ 361950 h 459581"/>
                  <a:gd name="connsiteX6" fmla="*/ 316706 w 623887"/>
                  <a:gd name="connsiteY6" fmla="*/ 226219 h 459581"/>
                  <a:gd name="connsiteX7" fmla="*/ 514350 w 623887"/>
                  <a:gd name="connsiteY7" fmla="*/ 130969 h 459581"/>
                  <a:gd name="connsiteX8" fmla="*/ 623887 w 623887"/>
                  <a:gd name="connsiteY8" fmla="*/ 0 h 459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3887" h="459581">
                    <a:moveTo>
                      <a:pt x="623887" y="0"/>
                    </a:moveTo>
                    <a:lnTo>
                      <a:pt x="488156" y="109537"/>
                    </a:lnTo>
                    <a:lnTo>
                      <a:pt x="292893" y="195263"/>
                    </a:lnTo>
                    <a:lnTo>
                      <a:pt x="176212" y="350044"/>
                    </a:lnTo>
                    <a:lnTo>
                      <a:pt x="0" y="459581"/>
                    </a:lnTo>
                    <a:lnTo>
                      <a:pt x="202406" y="361950"/>
                    </a:lnTo>
                    <a:lnTo>
                      <a:pt x="316706" y="226219"/>
                    </a:lnTo>
                    <a:lnTo>
                      <a:pt x="514350" y="130969"/>
                    </a:lnTo>
                    <a:lnTo>
                      <a:pt x="623887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2" name="Freeform 191"/>
              <p:cNvSpPr/>
              <p:nvPr/>
            </p:nvSpPr>
            <p:spPr>
              <a:xfrm rot="10569274">
                <a:off x="1009430" y="3507959"/>
                <a:ext cx="853484" cy="617015"/>
              </a:xfrm>
              <a:custGeom>
                <a:avLst/>
                <a:gdLst>
                  <a:gd name="connsiteX0" fmla="*/ 623887 w 623887"/>
                  <a:gd name="connsiteY0" fmla="*/ 0 h 459581"/>
                  <a:gd name="connsiteX1" fmla="*/ 459581 w 623887"/>
                  <a:gd name="connsiteY1" fmla="*/ 114300 h 459581"/>
                  <a:gd name="connsiteX2" fmla="*/ 292893 w 623887"/>
                  <a:gd name="connsiteY2" fmla="*/ 195263 h 459581"/>
                  <a:gd name="connsiteX3" fmla="*/ 176212 w 623887"/>
                  <a:gd name="connsiteY3" fmla="*/ 350044 h 459581"/>
                  <a:gd name="connsiteX4" fmla="*/ 0 w 623887"/>
                  <a:gd name="connsiteY4" fmla="*/ 459581 h 459581"/>
                  <a:gd name="connsiteX5" fmla="*/ 202406 w 623887"/>
                  <a:gd name="connsiteY5" fmla="*/ 361950 h 459581"/>
                  <a:gd name="connsiteX6" fmla="*/ 316706 w 623887"/>
                  <a:gd name="connsiteY6" fmla="*/ 226219 h 459581"/>
                  <a:gd name="connsiteX7" fmla="*/ 514350 w 623887"/>
                  <a:gd name="connsiteY7" fmla="*/ 130969 h 459581"/>
                  <a:gd name="connsiteX8" fmla="*/ 623887 w 623887"/>
                  <a:gd name="connsiteY8" fmla="*/ 0 h 459581"/>
                  <a:gd name="connsiteX0" fmla="*/ 623887 w 623887"/>
                  <a:gd name="connsiteY0" fmla="*/ 0 h 459581"/>
                  <a:gd name="connsiteX1" fmla="*/ 480071 w 623887"/>
                  <a:gd name="connsiteY1" fmla="*/ 121037 h 459581"/>
                  <a:gd name="connsiteX2" fmla="*/ 292893 w 623887"/>
                  <a:gd name="connsiteY2" fmla="*/ 195263 h 459581"/>
                  <a:gd name="connsiteX3" fmla="*/ 176212 w 623887"/>
                  <a:gd name="connsiteY3" fmla="*/ 350044 h 459581"/>
                  <a:gd name="connsiteX4" fmla="*/ 0 w 623887"/>
                  <a:gd name="connsiteY4" fmla="*/ 459581 h 459581"/>
                  <a:gd name="connsiteX5" fmla="*/ 202406 w 623887"/>
                  <a:gd name="connsiteY5" fmla="*/ 361950 h 459581"/>
                  <a:gd name="connsiteX6" fmla="*/ 316706 w 623887"/>
                  <a:gd name="connsiteY6" fmla="*/ 226219 h 459581"/>
                  <a:gd name="connsiteX7" fmla="*/ 514350 w 623887"/>
                  <a:gd name="connsiteY7" fmla="*/ 130969 h 459581"/>
                  <a:gd name="connsiteX8" fmla="*/ 623887 w 623887"/>
                  <a:gd name="connsiteY8" fmla="*/ 0 h 459581"/>
                  <a:gd name="connsiteX0" fmla="*/ 623887 w 623887"/>
                  <a:gd name="connsiteY0" fmla="*/ 0 h 459581"/>
                  <a:gd name="connsiteX1" fmla="*/ 480071 w 623887"/>
                  <a:gd name="connsiteY1" fmla="*/ 121037 h 459581"/>
                  <a:gd name="connsiteX2" fmla="*/ 293462 w 623887"/>
                  <a:gd name="connsiteY2" fmla="*/ 213079 h 459581"/>
                  <a:gd name="connsiteX3" fmla="*/ 176212 w 623887"/>
                  <a:gd name="connsiteY3" fmla="*/ 350044 h 459581"/>
                  <a:gd name="connsiteX4" fmla="*/ 0 w 623887"/>
                  <a:gd name="connsiteY4" fmla="*/ 459581 h 459581"/>
                  <a:gd name="connsiteX5" fmla="*/ 202406 w 623887"/>
                  <a:gd name="connsiteY5" fmla="*/ 361950 h 459581"/>
                  <a:gd name="connsiteX6" fmla="*/ 316706 w 623887"/>
                  <a:gd name="connsiteY6" fmla="*/ 226219 h 459581"/>
                  <a:gd name="connsiteX7" fmla="*/ 514350 w 623887"/>
                  <a:gd name="connsiteY7" fmla="*/ 130969 h 459581"/>
                  <a:gd name="connsiteX8" fmla="*/ 623887 w 623887"/>
                  <a:gd name="connsiteY8" fmla="*/ 0 h 459581"/>
                  <a:gd name="connsiteX0" fmla="*/ 623887 w 623887"/>
                  <a:gd name="connsiteY0" fmla="*/ 0 h 459581"/>
                  <a:gd name="connsiteX1" fmla="*/ 480071 w 623887"/>
                  <a:gd name="connsiteY1" fmla="*/ 121037 h 459581"/>
                  <a:gd name="connsiteX2" fmla="*/ 293462 w 623887"/>
                  <a:gd name="connsiteY2" fmla="*/ 213079 h 459581"/>
                  <a:gd name="connsiteX3" fmla="*/ 192076 w 623887"/>
                  <a:gd name="connsiteY3" fmla="*/ 347575 h 459581"/>
                  <a:gd name="connsiteX4" fmla="*/ 0 w 623887"/>
                  <a:gd name="connsiteY4" fmla="*/ 459581 h 459581"/>
                  <a:gd name="connsiteX5" fmla="*/ 202406 w 623887"/>
                  <a:gd name="connsiteY5" fmla="*/ 361950 h 459581"/>
                  <a:gd name="connsiteX6" fmla="*/ 316706 w 623887"/>
                  <a:gd name="connsiteY6" fmla="*/ 226219 h 459581"/>
                  <a:gd name="connsiteX7" fmla="*/ 514350 w 623887"/>
                  <a:gd name="connsiteY7" fmla="*/ 130969 h 459581"/>
                  <a:gd name="connsiteX8" fmla="*/ 623887 w 623887"/>
                  <a:gd name="connsiteY8" fmla="*/ 0 h 459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3887" h="459581">
                    <a:moveTo>
                      <a:pt x="623887" y="0"/>
                    </a:moveTo>
                    <a:lnTo>
                      <a:pt x="480071" y="121037"/>
                    </a:lnTo>
                    <a:lnTo>
                      <a:pt x="293462" y="213079"/>
                    </a:lnTo>
                    <a:lnTo>
                      <a:pt x="192076" y="347575"/>
                    </a:lnTo>
                    <a:lnTo>
                      <a:pt x="0" y="459581"/>
                    </a:lnTo>
                    <a:lnTo>
                      <a:pt x="202406" y="361950"/>
                    </a:lnTo>
                    <a:lnTo>
                      <a:pt x="316706" y="226219"/>
                    </a:lnTo>
                    <a:lnTo>
                      <a:pt x="514350" y="130969"/>
                    </a:lnTo>
                    <a:lnTo>
                      <a:pt x="623887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3" name="Freeform 192"/>
              <p:cNvSpPr/>
              <p:nvPr/>
            </p:nvSpPr>
            <p:spPr>
              <a:xfrm>
                <a:off x="968949" y="3338513"/>
                <a:ext cx="671732" cy="536430"/>
              </a:xfrm>
              <a:custGeom>
                <a:avLst/>
                <a:gdLst>
                  <a:gd name="connsiteX0" fmla="*/ 623887 w 623887"/>
                  <a:gd name="connsiteY0" fmla="*/ 0 h 459581"/>
                  <a:gd name="connsiteX1" fmla="*/ 459581 w 623887"/>
                  <a:gd name="connsiteY1" fmla="*/ 114300 h 459581"/>
                  <a:gd name="connsiteX2" fmla="*/ 292893 w 623887"/>
                  <a:gd name="connsiteY2" fmla="*/ 195263 h 459581"/>
                  <a:gd name="connsiteX3" fmla="*/ 176212 w 623887"/>
                  <a:gd name="connsiteY3" fmla="*/ 350044 h 459581"/>
                  <a:gd name="connsiteX4" fmla="*/ 0 w 623887"/>
                  <a:gd name="connsiteY4" fmla="*/ 459581 h 459581"/>
                  <a:gd name="connsiteX5" fmla="*/ 202406 w 623887"/>
                  <a:gd name="connsiteY5" fmla="*/ 361950 h 459581"/>
                  <a:gd name="connsiteX6" fmla="*/ 316706 w 623887"/>
                  <a:gd name="connsiteY6" fmla="*/ 226219 h 459581"/>
                  <a:gd name="connsiteX7" fmla="*/ 514350 w 623887"/>
                  <a:gd name="connsiteY7" fmla="*/ 130969 h 459581"/>
                  <a:gd name="connsiteX8" fmla="*/ 623887 w 623887"/>
                  <a:gd name="connsiteY8" fmla="*/ 0 h 459581"/>
                  <a:gd name="connsiteX0" fmla="*/ 623887 w 623887"/>
                  <a:gd name="connsiteY0" fmla="*/ 0 h 459581"/>
                  <a:gd name="connsiteX1" fmla="*/ 480071 w 623887"/>
                  <a:gd name="connsiteY1" fmla="*/ 121037 h 459581"/>
                  <a:gd name="connsiteX2" fmla="*/ 292893 w 623887"/>
                  <a:gd name="connsiteY2" fmla="*/ 195263 h 459581"/>
                  <a:gd name="connsiteX3" fmla="*/ 176212 w 623887"/>
                  <a:gd name="connsiteY3" fmla="*/ 350044 h 459581"/>
                  <a:gd name="connsiteX4" fmla="*/ 0 w 623887"/>
                  <a:gd name="connsiteY4" fmla="*/ 459581 h 459581"/>
                  <a:gd name="connsiteX5" fmla="*/ 202406 w 623887"/>
                  <a:gd name="connsiteY5" fmla="*/ 361950 h 459581"/>
                  <a:gd name="connsiteX6" fmla="*/ 316706 w 623887"/>
                  <a:gd name="connsiteY6" fmla="*/ 226219 h 459581"/>
                  <a:gd name="connsiteX7" fmla="*/ 514350 w 623887"/>
                  <a:gd name="connsiteY7" fmla="*/ 130969 h 459581"/>
                  <a:gd name="connsiteX8" fmla="*/ 623887 w 623887"/>
                  <a:gd name="connsiteY8" fmla="*/ 0 h 459581"/>
                  <a:gd name="connsiteX0" fmla="*/ 623887 w 623887"/>
                  <a:gd name="connsiteY0" fmla="*/ 0 h 459581"/>
                  <a:gd name="connsiteX1" fmla="*/ 480071 w 623887"/>
                  <a:gd name="connsiteY1" fmla="*/ 121037 h 459581"/>
                  <a:gd name="connsiteX2" fmla="*/ 293462 w 623887"/>
                  <a:gd name="connsiteY2" fmla="*/ 213079 h 459581"/>
                  <a:gd name="connsiteX3" fmla="*/ 176212 w 623887"/>
                  <a:gd name="connsiteY3" fmla="*/ 350044 h 459581"/>
                  <a:gd name="connsiteX4" fmla="*/ 0 w 623887"/>
                  <a:gd name="connsiteY4" fmla="*/ 459581 h 459581"/>
                  <a:gd name="connsiteX5" fmla="*/ 202406 w 623887"/>
                  <a:gd name="connsiteY5" fmla="*/ 361950 h 459581"/>
                  <a:gd name="connsiteX6" fmla="*/ 316706 w 623887"/>
                  <a:gd name="connsiteY6" fmla="*/ 226219 h 459581"/>
                  <a:gd name="connsiteX7" fmla="*/ 514350 w 623887"/>
                  <a:gd name="connsiteY7" fmla="*/ 130969 h 459581"/>
                  <a:gd name="connsiteX8" fmla="*/ 623887 w 623887"/>
                  <a:gd name="connsiteY8" fmla="*/ 0 h 459581"/>
                  <a:gd name="connsiteX0" fmla="*/ 623887 w 623887"/>
                  <a:gd name="connsiteY0" fmla="*/ 0 h 459581"/>
                  <a:gd name="connsiteX1" fmla="*/ 480071 w 623887"/>
                  <a:gd name="connsiteY1" fmla="*/ 121037 h 459581"/>
                  <a:gd name="connsiteX2" fmla="*/ 293462 w 623887"/>
                  <a:gd name="connsiteY2" fmla="*/ 213079 h 459581"/>
                  <a:gd name="connsiteX3" fmla="*/ 192076 w 623887"/>
                  <a:gd name="connsiteY3" fmla="*/ 347575 h 459581"/>
                  <a:gd name="connsiteX4" fmla="*/ 0 w 623887"/>
                  <a:gd name="connsiteY4" fmla="*/ 459581 h 459581"/>
                  <a:gd name="connsiteX5" fmla="*/ 202406 w 623887"/>
                  <a:gd name="connsiteY5" fmla="*/ 361950 h 459581"/>
                  <a:gd name="connsiteX6" fmla="*/ 316706 w 623887"/>
                  <a:gd name="connsiteY6" fmla="*/ 226219 h 459581"/>
                  <a:gd name="connsiteX7" fmla="*/ 514350 w 623887"/>
                  <a:gd name="connsiteY7" fmla="*/ 130969 h 459581"/>
                  <a:gd name="connsiteX8" fmla="*/ 623887 w 623887"/>
                  <a:gd name="connsiteY8" fmla="*/ 0 h 459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3887" h="459581">
                    <a:moveTo>
                      <a:pt x="623887" y="0"/>
                    </a:moveTo>
                    <a:lnTo>
                      <a:pt x="480071" y="121037"/>
                    </a:lnTo>
                    <a:lnTo>
                      <a:pt x="293462" y="213079"/>
                    </a:lnTo>
                    <a:lnTo>
                      <a:pt x="192076" y="347575"/>
                    </a:lnTo>
                    <a:lnTo>
                      <a:pt x="0" y="459581"/>
                    </a:lnTo>
                    <a:lnTo>
                      <a:pt x="202406" y="361950"/>
                    </a:lnTo>
                    <a:lnTo>
                      <a:pt x="316706" y="226219"/>
                    </a:lnTo>
                    <a:lnTo>
                      <a:pt x="514350" y="130969"/>
                    </a:lnTo>
                    <a:lnTo>
                      <a:pt x="623887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4" name="Freeform 193"/>
              <p:cNvSpPr/>
              <p:nvPr/>
            </p:nvSpPr>
            <p:spPr>
              <a:xfrm>
                <a:off x="1266826" y="3867151"/>
                <a:ext cx="426243" cy="419099"/>
              </a:xfrm>
              <a:custGeom>
                <a:avLst/>
                <a:gdLst>
                  <a:gd name="connsiteX0" fmla="*/ 623887 w 623887"/>
                  <a:gd name="connsiteY0" fmla="*/ 0 h 459581"/>
                  <a:gd name="connsiteX1" fmla="*/ 459581 w 623887"/>
                  <a:gd name="connsiteY1" fmla="*/ 114300 h 459581"/>
                  <a:gd name="connsiteX2" fmla="*/ 292893 w 623887"/>
                  <a:gd name="connsiteY2" fmla="*/ 195263 h 459581"/>
                  <a:gd name="connsiteX3" fmla="*/ 176212 w 623887"/>
                  <a:gd name="connsiteY3" fmla="*/ 350044 h 459581"/>
                  <a:gd name="connsiteX4" fmla="*/ 0 w 623887"/>
                  <a:gd name="connsiteY4" fmla="*/ 459581 h 459581"/>
                  <a:gd name="connsiteX5" fmla="*/ 202406 w 623887"/>
                  <a:gd name="connsiteY5" fmla="*/ 361950 h 459581"/>
                  <a:gd name="connsiteX6" fmla="*/ 316706 w 623887"/>
                  <a:gd name="connsiteY6" fmla="*/ 226219 h 459581"/>
                  <a:gd name="connsiteX7" fmla="*/ 514350 w 623887"/>
                  <a:gd name="connsiteY7" fmla="*/ 130969 h 459581"/>
                  <a:gd name="connsiteX8" fmla="*/ 623887 w 623887"/>
                  <a:gd name="connsiteY8" fmla="*/ 0 h 459581"/>
                  <a:gd name="connsiteX0" fmla="*/ 623887 w 623887"/>
                  <a:gd name="connsiteY0" fmla="*/ 0 h 459581"/>
                  <a:gd name="connsiteX1" fmla="*/ 488156 w 623887"/>
                  <a:gd name="connsiteY1" fmla="*/ 109537 h 459581"/>
                  <a:gd name="connsiteX2" fmla="*/ 292893 w 623887"/>
                  <a:gd name="connsiteY2" fmla="*/ 195263 h 459581"/>
                  <a:gd name="connsiteX3" fmla="*/ 176212 w 623887"/>
                  <a:gd name="connsiteY3" fmla="*/ 350044 h 459581"/>
                  <a:gd name="connsiteX4" fmla="*/ 0 w 623887"/>
                  <a:gd name="connsiteY4" fmla="*/ 459581 h 459581"/>
                  <a:gd name="connsiteX5" fmla="*/ 202406 w 623887"/>
                  <a:gd name="connsiteY5" fmla="*/ 361950 h 459581"/>
                  <a:gd name="connsiteX6" fmla="*/ 316706 w 623887"/>
                  <a:gd name="connsiteY6" fmla="*/ 226219 h 459581"/>
                  <a:gd name="connsiteX7" fmla="*/ 514350 w 623887"/>
                  <a:gd name="connsiteY7" fmla="*/ 130969 h 459581"/>
                  <a:gd name="connsiteX8" fmla="*/ 623887 w 623887"/>
                  <a:gd name="connsiteY8" fmla="*/ 0 h 459581"/>
                  <a:gd name="connsiteX0" fmla="*/ 623887 w 623887"/>
                  <a:gd name="connsiteY0" fmla="*/ 0 h 459581"/>
                  <a:gd name="connsiteX1" fmla="*/ 488156 w 623887"/>
                  <a:gd name="connsiteY1" fmla="*/ 109537 h 459581"/>
                  <a:gd name="connsiteX2" fmla="*/ 292893 w 623887"/>
                  <a:gd name="connsiteY2" fmla="*/ 195263 h 459581"/>
                  <a:gd name="connsiteX3" fmla="*/ 176212 w 623887"/>
                  <a:gd name="connsiteY3" fmla="*/ 350044 h 459581"/>
                  <a:gd name="connsiteX4" fmla="*/ 0 w 623887"/>
                  <a:gd name="connsiteY4" fmla="*/ 459581 h 459581"/>
                  <a:gd name="connsiteX5" fmla="*/ 159543 w 623887"/>
                  <a:gd name="connsiteY5" fmla="*/ 419100 h 459581"/>
                  <a:gd name="connsiteX6" fmla="*/ 316706 w 623887"/>
                  <a:gd name="connsiteY6" fmla="*/ 226219 h 459581"/>
                  <a:gd name="connsiteX7" fmla="*/ 514350 w 623887"/>
                  <a:gd name="connsiteY7" fmla="*/ 130969 h 459581"/>
                  <a:gd name="connsiteX8" fmla="*/ 623887 w 623887"/>
                  <a:gd name="connsiteY8" fmla="*/ 0 h 459581"/>
                  <a:gd name="connsiteX0" fmla="*/ 569118 w 569118"/>
                  <a:gd name="connsiteY0" fmla="*/ 0 h 428625"/>
                  <a:gd name="connsiteX1" fmla="*/ 433387 w 569118"/>
                  <a:gd name="connsiteY1" fmla="*/ 109537 h 428625"/>
                  <a:gd name="connsiteX2" fmla="*/ 238124 w 569118"/>
                  <a:gd name="connsiteY2" fmla="*/ 195263 h 428625"/>
                  <a:gd name="connsiteX3" fmla="*/ 121443 w 569118"/>
                  <a:gd name="connsiteY3" fmla="*/ 350044 h 428625"/>
                  <a:gd name="connsiteX4" fmla="*/ 0 w 569118"/>
                  <a:gd name="connsiteY4" fmla="*/ 428625 h 428625"/>
                  <a:gd name="connsiteX5" fmla="*/ 104774 w 569118"/>
                  <a:gd name="connsiteY5" fmla="*/ 419100 h 428625"/>
                  <a:gd name="connsiteX6" fmla="*/ 261937 w 569118"/>
                  <a:gd name="connsiteY6" fmla="*/ 226219 h 428625"/>
                  <a:gd name="connsiteX7" fmla="*/ 459581 w 569118"/>
                  <a:gd name="connsiteY7" fmla="*/ 130969 h 428625"/>
                  <a:gd name="connsiteX8" fmla="*/ 569118 w 569118"/>
                  <a:gd name="connsiteY8" fmla="*/ 0 h 428625"/>
                  <a:gd name="connsiteX0" fmla="*/ 569118 w 569118"/>
                  <a:gd name="connsiteY0" fmla="*/ 0 h 428625"/>
                  <a:gd name="connsiteX1" fmla="*/ 433387 w 569118"/>
                  <a:gd name="connsiteY1" fmla="*/ 109537 h 428625"/>
                  <a:gd name="connsiteX2" fmla="*/ 238124 w 569118"/>
                  <a:gd name="connsiteY2" fmla="*/ 195263 h 428625"/>
                  <a:gd name="connsiteX3" fmla="*/ 100011 w 569118"/>
                  <a:gd name="connsiteY3" fmla="*/ 381000 h 428625"/>
                  <a:gd name="connsiteX4" fmla="*/ 0 w 569118"/>
                  <a:gd name="connsiteY4" fmla="*/ 428625 h 428625"/>
                  <a:gd name="connsiteX5" fmla="*/ 104774 w 569118"/>
                  <a:gd name="connsiteY5" fmla="*/ 419100 h 428625"/>
                  <a:gd name="connsiteX6" fmla="*/ 261937 w 569118"/>
                  <a:gd name="connsiteY6" fmla="*/ 226219 h 428625"/>
                  <a:gd name="connsiteX7" fmla="*/ 459581 w 569118"/>
                  <a:gd name="connsiteY7" fmla="*/ 130969 h 428625"/>
                  <a:gd name="connsiteX8" fmla="*/ 569118 w 569118"/>
                  <a:gd name="connsiteY8" fmla="*/ 0 h 428625"/>
                  <a:gd name="connsiteX0" fmla="*/ 569118 w 569118"/>
                  <a:gd name="connsiteY0" fmla="*/ 0 h 428625"/>
                  <a:gd name="connsiteX1" fmla="*/ 433387 w 569118"/>
                  <a:gd name="connsiteY1" fmla="*/ 109537 h 428625"/>
                  <a:gd name="connsiteX2" fmla="*/ 238124 w 569118"/>
                  <a:gd name="connsiteY2" fmla="*/ 195263 h 428625"/>
                  <a:gd name="connsiteX3" fmla="*/ 100011 w 569118"/>
                  <a:gd name="connsiteY3" fmla="*/ 381000 h 428625"/>
                  <a:gd name="connsiteX4" fmla="*/ 0 w 569118"/>
                  <a:gd name="connsiteY4" fmla="*/ 428625 h 428625"/>
                  <a:gd name="connsiteX5" fmla="*/ 154781 w 569118"/>
                  <a:gd name="connsiteY5" fmla="*/ 419100 h 428625"/>
                  <a:gd name="connsiteX6" fmla="*/ 261937 w 569118"/>
                  <a:gd name="connsiteY6" fmla="*/ 226219 h 428625"/>
                  <a:gd name="connsiteX7" fmla="*/ 459581 w 569118"/>
                  <a:gd name="connsiteY7" fmla="*/ 130969 h 428625"/>
                  <a:gd name="connsiteX8" fmla="*/ 569118 w 569118"/>
                  <a:gd name="connsiteY8" fmla="*/ 0 h 428625"/>
                  <a:gd name="connsiteX0" fmla="*/ 473868 w 473868"/>
                  <a:gd name="connsiteY0" fmla="*/ 0 h 428625"/>
                  <a:gd name="connsiteX1" fmla="*/ 338137 w 473868"/>
                  <a:gd name="connsiteY1" fmla="*/ 109537 h 428625"/>
                  <a:gd name="connsiteX2" fmla="*/ 142874 w 473868"/>
                  <a:gd name="connsiteY2" fmla="*/ 195263 h 428625"/>
                  <a:gd name="connsiteX3" fmla="*/ 4761 w 473868"/>
                  <a:gd name="connsiteY3" fmla="*/ 381000 h 428625"/>
                  <a:gd name="connsiteX4" fmla="*/ 0 w 473868"/>
                  <a:gd name="connsiteY4" fmla="*/ 428625 h 428625"/>
                  <a:gd name="connsiteX5" fmla="*/ 59531 w 473868"/>
                  <a:gd name="connsiteY5" fmla="*/ 419100 h 428625"/>
                  <a:gd name="connsiteX6" fmla="*/ 166687 w 473868"/>
                  <a:gd name="connsiteY6" fmla="*/ 226219 h 428625"/>
                  <a:gd name="connsiteX7" fmla="*/ 364331 w 473868"/>
                  <a:gd name="connsiteY7" fmla="*/ 130969 h 428625"/>
                  <a:gd name="connsiteX8" fmla="*/ 473868 w 473868"/>
                  <a:gd name="connsiteY8" fmla="*/ 0 h 428625"/>
                  <a:gd name="connsiteX0" fmla="*/ 473868 w 473868"/>
                  <a:gd name="connsiteY0" fmla="*/ 0 h 428625"/>
                  <a:gd name="connsiteX1" fmla="*/ 338137 w 473868"/>
                  <a:gd name="connsiteY1" fmla="*/ 109537 h 428625"/>
                  <a:gd name="connsiteX2" fmla="*/ 142874 w 473868"/>
                  <a:gd name="connsiteY2" fmla="*/ 195263 h 428625"/>
                  <a:gd name="connsiteX3" fmla="*/ 0 w 473868"/>
                  <a:gd name="connsiteY3" fmla="*/ 428625 h 428625"/>
                  <a:gd name="connsiteX4" fmla="*/ 59531 w 473868"/>
                  <a:gd name="connsiteY4" fmla="*/ 419100 h 428625"/>
                  <a:gd name="connsiteX5" fmla="*/ 166687 w 473868"/>
                  <a:gd name="connsiteY5" fmla="*/ 226219 h 428625"/>
                  <a:gd name="connsiteX6" fmla="*/ 364331 w 473868"/>
                  <a:gd name="connsiteY6" fmla="*/ 130969 h 428625"/>
                  <a:gd name="connsiteX7" fmla="*/ 473868 w 473868"/>
                  <a:gd name="connsiteY7" fmla="*/ 0 h 428625"/>
                  <a:gd name="connsiteX0" fmla="*/ 473868 w 473868"/>
                  <a:gd name="connsiteY0" fmla="*/ 0 h 428625"/>
                  <a:gd name="connsiteX1" fmla="*/ 338137 w 473868"/>
                  <a:gd name="connsiteY1" fmla="*/ 109537 h 428625"/>
                  <a:gd name="connsiteX2" fmla="*/ 142874 w 473868"/>
                  <a:gd name="connsiteY2" fmla="*/ 195263 h 428625"/>
                  <a:gd name="connsiteX3" fmla="*/ 0 w 473868"/>
                  <a:gd name="connsiteY3" fmla="*/ 428625 h 428625"/>
                  <a:gd name="connsiteX4" fmla="*/ 59531 w 473868"/>
                  <a:gd name="connsiteY4" fmla="*/ 419100 h 428625"/>
                  <a:gd name="connsiteX5" fmla="*/ 147637 w 473868"/>
                  <a:gd name="connsiteY5" fmla="*/ 226219 h 428625"/>
                  <a:gd name="connsiteX6" fmla="*/ 364331 w 473868"/>
                  <a:gd name="connsiteY6" fmla="*/ 130969 h 428625"/>
                  <a:gd name="connsiteX7" fmla="*/ 473868 w 473868"/>
                  <a:gd name="connsiteY7" fmla="*/ 0 h 428625"/>
                  <a:gd name="connsiteX0" fmla="*/ 473868 w 473868"/>
                  <a:gd name="connsiteY0" fmla="*/ 0 h 428625"/>
                  <a:gd name="connsiteX1" fmla="*/ 338137 w 473868"/>
                  <a:gd name="connsiteY1" fmla="*/ 109537 h 428625"/>
                  <a:gd name="connsiteX2" fmla="*/ 123824 w 473868"/>
                  <a:gd name="connsiteY2" fmla="*/ 209551 h 428625"/>
                  <a:gd name="connsiteX3" fmla="*/ 0 w 473868"/>
                  <a:gd name="connsiteY3" fmla="*/ 428625 h 428625"/>
                  <a:gd name="connsiteX4" fmla="*/ 59531 w 473868"/>
                  <a:gd name="connsiteY4" fmla="*/ 419100 h 428625"/>
                  <a:gd name="connsiteX5" fmla="*/ 147637 w 473868"/>
                  <a:gd name="connsiteY5" fmla="*/ 226219 h 428625"/>
                  <a:gd name="connsiteX6" fmla="*/ 364331 w 473868"/>
                  <a:gd name="connsiteY6" fmla="*/ 130969 h 428625"/>
                  <a:gd name="connsiteX7" fmla="*/ 473868 w 473868"/>
                  <a:gd name="connsiteY7" fmla="*/ 0 h 428625"/>
                  <a:gd name="connsiteX0" fmla="*/ 426243 w 426243"/>
                  <a:gd name="connsiteY0" fmla="*/ 0 h 388143"/>
                  <a:gd name="connsiteX1" fmla="*/ 338137 w 426243"/>
                  <a:gd name="connsiteY1" fmla="*/ 69055 h 388143"/>
                  <a:gd name="connsiteX2" fmla="*/ 123824 w 426243"/>
                  <a:gd name="connsiteY2" fmla="*/ 169069 h 388143"/>
                  <a:gd name="connsiteX3" fmla="*/ 0 w 426243"/>
                  <a:gd name="connsiteY3" fmla="*/ 388143 h 388143"/>
                  <a:gd name="connsiteX4" fmla="*/ 59531 w 426243"/>
                  <a:gd name="connsiteY4" fmla="*/ 378618 h 388143"/>
                  <a:gd name="connsiteX5" fmla="*/ 147637 w 426243"/>
                  <a:gd name="connsiteY5" fmla="*/ 185737 h 388143"/>
                  <a:gd name="connsiteX6" fmla="*/ 364331 w 426243"/>
                  <a:gd name="connsiteY6" fmla="*/ 90487 h 388143"/>
                  <a:gd name="connsiteX7" fmla="*/ 426243 w 426243"/>
                  <a:gd name="connsiteY7" fmla="*/ 0 h 388143"/>
                  <a:gd name="connsiteX0" fmla="*/ 426243 w 426243"/>
                  <a:gd name="connsiteY0" fmla="*/ 0 h 388143"/>
                  <a:gd name="connsiteX1" fmla="*/ 283368 w 426243"/>
                  <a:gd name="connsiteY1" fmla="*/ 88105 h 388143"/>
                  <a:gd name="connsiteX2" fmla="*/ 123824 w 426243"/>
                  <a:gd name="connsiteY2" fmla="*/ 169069 h 388143"/>
                  <a:gd name="connsiteX3" fmla="*/ 0 w 426243"/>
                  <a:gd name="connsiteY3" fmla="*/ 388143 h 388143"/>
                  <a:gd name="connsiteX4" fmla="*/ 59531 w 426243"/>
                  <a:gd name="connsiteY4" fmla="*/ 378618 h 388143"/>
                  <a:gd name="connsiteX5" fmla="*/ 147637 w 426243"/>
                  <a:gd name="connsiteY5" fmla="*/ 185737 h 388143"/>
                  <a:gd name="connsiteX6" fmla="*/ 364331 w 426243"/>
                  <a:gd name="connsiteY6" fmla="*/ 90487 h 388143"/>
                  <a:gd name="connsiteX7" fmla="*/ 426243 w 426243"/>
                  <a:gd name="connsiteY7" fmla="*/ 0 h 388143"/>
                  <a:gd name="connsiteX0" fmla="*/ 426243 w 426243"/>
                  <a:gd name="connsiteY0" fmla="*/ 0 h 388143"/>
                  <a:gd name="connsiteX1" fmla="*/ 283368 w 426243"/>
                  <a:gd name="connsiteY1" fmla="*/ 88105 h 388143"/>
                  <a:gd name="connsiteX2" fmla="*/ 123824 w 426243"/>
                  <a:gd name="connsiteY2" fmla="*/ 169069 h 388143"/>
                  <a:gd name="connsiteX3" fmla="*/ 0 w 426243"/>
                  <a:gd name="connsiteY3" fmla="*/ 388143 h 388143"/>
                  <a:gd name="connsiteX4" fmla="*/ 59531 w 426243"/>
                  <a:gd name="connsiteY4" fmla="*/ 378618 h 388143"/>
                  <a:gd name="connsiteX5" fmla="*/ 147637 w 426243"/>
                  <a:gd name="connsiteY5" fmla="*/ 185737 h 388143"/>
                  <a:gd name="connsiteX6" fmla="*/ 302418 w 426243"/>
                  <a:gd name="connsiteY6" fmla="*/ 114299 h 388143"/>
                  <a:gd name="connsiteX7" fmla="*/ 426243 w 426243"/>
                  <a:gd name="connsiteY7" fmla="*/ 0 h 388143"/>
                  <a:gd name="connsiteX0" fmla="*/ 426243 w 426243"/>
                  <a:gd name="connsiteY0" fmla="*/ 0 h 388143"/>
                  <a:gd name="connsiteX1" fmla="*/ 283368 w 426243"/>
                  <a:gd name="connsiteY1" fmla="*/ 88105 h 388143"/>
                  <a:gd name="connsiteX2" fmla="*/ 128587 w 426243"/>
                  <a:gd name="connsiteY2" fmla="*/ 150019 h 388143"/>
                  <a:gd name="connsiteX3" fmla="*/ 0 w 426243"/>
                  <a:gd name="connsiteY3" fmla="*/ 388143 h 388143"/>
                  <a:gd name="connsiteX4" fmla="*/ 59531 w 426243"/>
                  <a:gd name="connsiteY4" fmla="*/ 378618 h 388143"/>
                  <a:gd name="connsiteX5" fmla="*/ 147637 w 426243"/>
                  <a:gd name="connsiteY5" fmla="*/ 185737 h 388143"/>
                  <a:gd name="connsiteX6" fmla="*/ 302418 w 426243"/>
                  <a:gd name="connsiteY6" fmla="*/ 114299 h 388143"/>
                  <a:gd name="connsiteX7" fmla="*/ 426243 w 426243"/>
                  <a:gd name="connsiteY7" fmla="*/ 0 h 388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6243" h="388143">
                    <a:moveTo>
                      <a:pt x="426243" y="0"/>
                    </a:moveTo>
                    <a:lnTo>
                      <a:pt x="283368" y="88105"/>
                    </a:lnTo>
                    <a:lnTo>
                      <a:pt x="128587" y="150019"/>
                    </a:lnTo>
                    <a:lnTo>
                      <a:pt x="0" y="388143"/>
                    </a:lnTo>
                    <a:lnTo>
                      <a:pt x="59531" y="378618"/>
                    </a:lnTo>
                    <a:lnTo>
                      <a:pt x="147637" y="185737"/>
                    </a:lnTo>
                    <a:lnTo>
                      <a:pt x="302418" y="114299"/>
                    </a:lnTo>
                    <a:lnTo>
                      <a:pt x="426243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5" name="Freeform 194"/>
              <p:cNvSpPr/>
              <p:nvPr/>
            </p:nvSpPr>
            <p:spPr>
              <a:xfrm rot="15729646">
                <a:off x="997524" y="3426997"/>
                <a:ext cx="853484" cy="617015"/>
              </a:xfrm>
              <a:custGeom>
                <a:avLst/>
                <a:gdLst>
                  <a:gd name="connsiteX0" fmla="*/ 623887 w 623887"/>
                  <a:gd name="connsiteY0" fmla="*/ 0 h 459581"/>
                  <a:gd name="connsiteX1" fmla="*/ 459581 w 623887"/>
                  <a:gd name="connsiteY1" fmla="*/ 114300 h 459581"/>
                  <a:gd name="connsiteX2" fmla="*/ 292893 w 623887"/>
                  <a:gd name="connsiteY2" fmla="*/ 195263 h 459581"/>
                  <a:gd name="connsiteX3" fmla="*/ 176212 w 623887"/>
                  <a:gd name="connsiteY3" fmla="*/ 350044 h 459581"/>
                  <a:gd name="connsiteX4" fmla="*/ 0 w 623887"/>
                  <a:gd name="connsiteY4" fmla="*/ 459581 h 459581"/>
                  <a:gd name="connsiteX5" fmla="*/ 202406 w 623887"/>
                  <a:gd name="connsiteY5" fmla="*/ 361950 h 459581"/>
                  <a:gd name="connsiteX6" fmla="*/ 316706 w 623887"/>
                  <a:gd name="connsiteY6" fmla="*/ 226219 h 459581"/>
                  <a:gd name="connsiteX7" fmla="*/ 514350 w 623887"/>
                  <a:gd name="connsiteY7" fmla="*/ 130969 h 459581"/>
                  <a:gd name="connsiteX8" fmla="*/ 623887 w 623887"/>
                  <a:gd name="connsiteY8" fmla="*/ 0 h 459581"/>
                  <a:gd name="connsiteX0" fmla="*/ 623887 w 623887"/>
                  <a:gd name="connsiteY0" fmla="*/ 0 h 459581"/>
                  <a:gd name="connsiteX1" fmla="*/ 480071 w 623887"/>
                  <a:gd name="connsiteY1" fmla="*/ 121037 h 459581"/>
                  <a:gd name="connsiteX2" fmla="*/ 292893 w 623887"/>
                  <a:gd name="connsiteY2" fmla="*/ 195263 h 459581"/>
                  <a:gd name="connsiteX3" fmla="*/ 176212 w 623887"/>
                  <a:gd name="connsiteY3" fmla="*/ 350044 h 459581"/>
                  <a:gd name="connsiteX4" fmla="*/ 0 w 623887"/>
                  <a:gd name="connsiteY4" fmla="*/ 459581 h 459581"/>
                  <a:gd name="connsiteX5" fmla="*/ 202406 w 623887"/>
                  <a:gd name="connsiteY5" fmla="*/ 361950 h 459581"/>
                  <a:gd name="connsiteX6" fmla="*/ 316706 w 623887"/>
                  <a:gd name="connsiteY6" fmla="*/ 226219 h 459581"/>
                  <a:gd name="connsiteX7" fmla="*/ 514350 w 623887"/>
                  <a:gd name="connsiteY7" fmla="*/ 130969 h 459581"/>
                  <a:gd name="connsiteX8" fmla="*/ 623887 w 623887"/>
                  <a:gd name="connsiteY8" fmla="*/ 0 h 459581"/>
                  <a:gd name="connsiteX0" fmla="*/ 623887 w 623887"/>
                  <a:gd name="connsiteY0" fmla="*/ 0 h 459581"/>
                  <a:gd name="connsiteX1" fmla="*/ 480071 w 623887"/>
                  <a:gd name="connsiteY1" fmla="*/ 121037 h 459581"/>
                  <a:gd name="connsiteX2" fmla="*/ 293462 w 623887"/>
                  <a:gd name="connsiteY2" fmla="*/ 213079 h 459581"/>
                  <a:gd name="connsiteX3" fmla="*/ 176212 w 623887"/>
                  <a:gd name="connsiteY3" fmla="*/ 350044 h 459581"/>
                  <a:gd name="connsiteX4" fmla="*/ 0 w 623887"/>
                  <a:gd name="connsiteY4" fmla="*/ 459581 h 459581"/>
                  <a:gd name="connsiteX5" fmla="*/ 202406 w 623887"/>
                  <a:gd name="connsiteY5" fmla="*/ 361950 h 459581"/>
                  <a:gd name="connsiteX6" fmla="*/ 316706 w 623887"/>
                  <a:gd name="connsiteY6" fmla="*/ 226219 h 459581"/>
                  <a:gd name="connsiteX7" fmla="*/ 514350 w 623887"/>
                  <a:gd name="connsiteY7" fmla="*/ 130969 h 459581"/>
                  <a:gd name="connsiteX8" fmla="*/ 623887 w 623887"/>
                  <a:gd name="connsiteY8" fmla="*/ 0 h 459581"/>
                  <a:gd name="connsiteX0" fmla="*/ 623887 w 623887"/>
                  <a:gd name="connsiteY0" fmla="*/ 0 h 459581"/>
                  <a:gd name="connsiteX1" fmla="*/ 480071 w 623887"/>
                  <a:gd name="connsiteY1" fmla="*/ 121037 h 459581"/>
                  <a:gd name="connsiteX2" fmla="*/ 293462 w 623887"/>
                  <a:gd name="connsiteY2" fmla="*/ 213079 h 459581"/>
                  <a:gd name="connsiteX3" fmla="*/ 192076 w 623887"/>
                  <a:gd name="connsiteY3" fmla="*/ 347575 h 459581"/>
                  <a:gd name="connsiteX4" fmla="*/ 0 w 623887"/>
                  <a:gd name="connsiteY4" fmla="*/ 459581 h 459581"/>
                  <a:gd name="connsiteX5" fmla="*/ 202406 w 623887"/>
                  <a:gd name="connsiteY5" fmla="*/ 361950 h 459581"/>
                  <a:gd name="connsiteX6" fmla="*/ 316706 w 623887"/>
                  <a:gd name="connsiteY6" fmla="*/ 226219 h 459581"/>
                  <a:gd name="connsiteX7" fmla="*/ 514350 w 623887"/>
                  <a:gd name="connsiteY7" fmla="*/ 130969 h 459581"/>
                  <a:gd name="connsiteX8" fmla="*/ 623887 w 623887"/>
                  <a:gd name="connsiteY8" fmla="*/ 0 h 459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3887" h="459581">
                    <a:moveTo>
                      <a:pt x="623887" y="0"/>
                    </a:moveTo>
                    <a:lnTo>
                      <a:pt x="480071" y="121037"/>
                    </a:lnTo>
                    <a:lnTo>
                      <a:pt x="293462" y="213079"/>
                    </a:lnTo>
                    <a:lnTo>
                      <a:pt x="192076" y="347575"/>
                    </a:lnTo>
                    <a:lnTo>
                      <a:pt x="0" y="459581"/>
                    </a:lnTo>
                    <a:lnTo>
                      <a:pt x="202406" y="361950"/>
                    </a:lnTo>
                    <a:lnTo>
                      <a:pt x="316706" y="226219"/>
                    </a:lnTo>
                    <a:lnTo>
                      <a:pt x="514350" y="130969"/>
                    </a:lnTo>
                    <a:lnTo>
                      <a:pt x="623887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6" name="Freeform 195"/>
              <p:cNvSpPr/>
              <p:nvPr/>
            </p:nvSpPr>
            <p:spPr>
              <a:xfrm rot="4774579">
                <a:off x="935791" y="3563371"/>
                <a:ext cx="533479" cy="386102"/>
              </a:xfrm>
              <a:custGeom>
                <a:avLst/>
                <a:gdLst>
                  <a:gd name="connsiteX0" fmla="*/ 623887 w 623887"/>
                  <a:gd name="connsiteY0" fmla="*/ 0 h 459581"/>
                  <a:gd name="connsiteX1" fmla="*/ 459581 w 623887"/>
                  <a:gd name="connsiteY1" fmla="*/ 114300 h 459581"/>
                  <a:gd name="connsiteX2" fmla="*/ 292893 w 623887"/>
                  <a:gd name="connsiteY2" fmla="*/ 195263 h 459581"/>
                  <a:gd name="connsiteX3" fmla="*/ 176212 w 623887"/>
                  <a:gd name="connsiteY3" fmla="*/ 350044 h 459581"/>
                  <a:gd name="connsiteX4" fmla="*/ 0 w 623887"/>
                  <a:gd name="connsiteY4" fmla="*/ 459581 h 459581"/>
                  <a:gd name="connsiteX5" fmla="*/ 202406 w 623887"/>
                  <a:gd name="connsiteY5" fmla="*/ 361950 h 459581"/>
                  <a:gd name="connsiteX6" fmla="*/ 316706 w 623887"/>
                  <a:gd name="connsiteY6" fmla="*/ 226219 h 459581"/>
                  <a:gd name="connsiteX7" fmla="*/ 514350 w 623887"/>
                  <a:gd name="connsiteY7" fmla="*/ 130969 h 459581"/>
                  <a:gd name="connsiteX8" fmla="*/ 623887 w 623887"/>
                  <a:gd name="connsiteY8" fmla="*/ 0 h 459581"/>
                  <a:gd name="connsiteX0" fmla="*/ 623887 w 623887"/>
                  <a:gd name="connsiteY0" fmla="*/ 0 h 459581"/>
                  <a:gd name="connsiteX1" fmla="*/ 488156 w 623887"/>
                  <a:gd name="connsiteY1" fmla="*/ 109537 h 459581"/>
                  <a:gd name="connsiteX2" fmla="*/ 292893 w 623887"/>
                  <a:gd name="connsiteY2" fmla="*/ 195263 h 459581"/>
                  <a:gd name="connsiteX3" fmla="*/ 176212 w 623887"/>
                  <a:gd name="connsiteY3" fmla="*/ 350044 h 459581"/>
                  <a:gd name="connsiteX4" fmla="*/ 0 w 623887"/>
                  <a:gd name="connsiteY4" fmla="*/ 459581 h 459581"/>
                  <a:gd name="connsiteX5" fmla="*/ 202406 w 623887"/>
                  <a:gd name="connsiteY5" fmla="*/ 361950 h 459581"/>
                  <a:gd name="connsiteX6" fmla="*/ 316706 w 623887"/>
                  <a:gd name="connsiteY6" fmla="*/ 226219 h 459581"/>
                  <a:gd name="connsiteX7" fmla="*/ 514350 w 623887"/>
                  <a:gd name="connsiteY7" fmla="*/ 130969 h 459581"/>
                  <a:gd name="connsiteX8" fmla="*/ 623887 w 623887"/>
                  <a:gd name="connsiteY8" fmla="*/ 0 h 459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3887" h="459581">
                    <a:moveTo>
                      <a:pt x="623887" y="0"/>
                    </a:moveTo>
                    <a:lnTo>
                      <a:pt x="488156" y="109537"/>
                    </a:lnTo>
                    <a:lnTo>
                      <a:pt x="292893" y="195263"/>
                    </a:lnTo>
                    <a:lnTo>
                      <a:pt x="176212" y="350044"/>
                    </a:lnTo>
                    <a:lnTo>
                      <a:pt x="0" y="459581"/>
                    </a:lnTo>
                    <a:lnTo>
                      <a:pt x="202406" y="361950"/>
                    </a:lnTo>
                    <a:lnTo>
                      <a:pt x="316706" y="226219"/>
                    </a:lnTo>
                    <a:lnTo>
                      <a:pt x="514350" y="130969"/>
                    </a:lnTo>
                    <a:lnTo>
                      <a:pt x="623887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7" name="Freeform 196"/>
              <p:cNvSpPr/>
              <p:nvPr/>
            </p:nvSpPr>
            <p:spPr>
              <a:xfrm rot="4774579">
                <a:off x="1387845" y="3490007"/>
                <a:ext cx="513748" cy="333096"/>
              </a:xfrm>
              <a:custGeom>
                <a:avLst/>
                <a:gdLst>
                  <a:gd name="connsiteX0" fmla="*/ 623887 w 623887"/>
                  <a:gd name="connsiteY0" fmla="*/ 0 h 459581"/>
                  <a:gd name="connsiteX1" fmla="*/ 459581 w 623887"/>
                  <a:gd name="connsiteY1" fmla="*/ 114300 h 459581"/>
                  <a:gd name="connsiteX2" fmla="*/ 292893 w 623887"/>
                  <a:gd name="connsiteY2" fmla="*/ 195263 h 459581"/>
                  <a:gd name="connsiteX3" fmla="*/ 176212 w 623887"/>
                  <a:gd name="connsiteY3" fmla="*/ 350044 h 459581"/>
                  <a:gd name="connsiteX4" fmla="*/ 0 w 623887"/>
                  <a:gd name="connsiteY4" fmla="*/ 459581 h 459581"/>
                  <a:gd name="connsiteX5" fmla="*/ 202406 w 623887"/>
                  <a:gd name="connsiteY5" fmla="*/ 361950 h 459581"/>
                  <a:gd name="connsiteX6" fmla="*/ 316706 w 623887"/>
                  <a:gd name="connsiteY6" fmla="*/ 226219 h 459581"/>
                  <a:gd name="connsiteX7" fmla="*/ 514350 w 623887"/>
                  <a:gd name="connsiteY7" fmla="*/ 130969 h 459581"/>
                  <a:gd name="connsiteX8" fmla="*/ 623887 w 623887"/>
                  <a:gd name="connsiteY8" fmla="*/ 0 h 459581"/>
                  <a:gd name="connsiteX0" fmla="*/ 623887 w 623887"/>
                  <a:gd name="connsiteY0" fmla="*/ 0 h 459581"/>
                  <a:gd name="connsiteX1" fmla="*/ 488156 w 623887"/>
                  <a:gd name="connsiteY1" fmla="*/ 109537 h 459581"/>
                  <a:gd name="connsiteX2" fmla="*/ 292893 w 623887"/>
                  <a:gd name="connsiteY2" fmla="*/ 195263 h 459581"/>
                  <a:gd name="connsiteX3" fmla="*/ 176212 w 623887"/>
                  <a:gd name="connsiteY3" fmla="*/ 350044 h 459581"/>
                  <a:gd name="connsiteX4" fmla="*/ 0 w 623887"/>
                  <a:gd name="connsiteY4" fmla="*/ 459581 h 459581"/>
                  <a:gd name="connsiteX5" fmla="*/ 202406 w 623887"/>
                  <a:gd name="connsiteY5" fmla="*/ 361950 h 459581"/>
                  <a:gd name="connsiteX6" fmla="*/ 316706 w 623887"/>
                  <a:gd name="connsiteY6" fmla="*/ 226219 h 459581"/>
                  <a:gd name="connsiteX7" fmla="*/ 514350 w 623887"/>
                  <a:gd name="connsiteY7" fmla="*/ 130969 h 459581"/>
                  <a:gd name="connsiteX8" fmla="*/ 623887 w 623887"/>
                  <a:gd name="connsiteY8" fmla="*/ 0 h 459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3887" h="459581">
                    <a:moveTo>
                      <a:pt x="623887" y="0"/>
                    </a:moveTo>
                    <a:lnTo>
                      <a:pt x="488156" y="109537"/>
                    </a:lnTo>
                    <a:lnTo>
                      <a:pt x="292893" y="195263"/>
                    </a:lnTo>
                    <a:lnTo>
                      <a:pt x="176212" y="350044"/>
                    </a:lnTo>
                    <a:lnTo>
                      <a:pt x="0" y="459581"/>
                    </a:lnTo>
                    <a:lnTo>
                      <a:pt x="202406" y="361950"/>
                    </a:lnTo>
                    <a:lnTo>
                      <a:pt x="316706" y="226219"/>
                    </a:lnTo>
                    <a:lnTo>
                      <a:pt x="514350" y="130969"/>
                    </a:lnTo>
                    <a:lnTo>
                      <a:pt x="623887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8" name="Freeform 197"/>
              <p:cNvSpPr/>
              <p:nvPr/>
            </p:nvSpPr>
            <p:spPr>
              <a:xfrm rot="15242137">
                <a:off x="953786" y="3864260"/>
                <a:ext cx="613242" cy="351152"/>
              </a:xfrm>
              <a:custGeom>
                <a:avLst/>
                <a:gdLst>
                  <a:gd name="connsiteX0" fmla="*/ 623887 w 623887"/>
                  <a:gd name="connsiteY0" fmla="*/ 0 h 459581"/>
                  <a:gd name="connsiteX1" fmla="*/ 459581 w 623887"/>
                  <a:gd name="connsiteY1" fmla="*/ 114300 h 459581"/>
                  <a:gd name="connsiteX2" fmla="*/ 292893 w 623887"/>
                  <a:gd name="connsiteY2" fmla="*/ 195263 h 459581"/>
                  <a:gd name="connsiteX3" fmla="*/ 176212 w 623887"/>
                  <a:gd name="connsiteY3" fmla="*/ 350044 h 459581"/>
                  <a:gd name="connsiteX4" fmla="*/ 0 w 623887"/>
                  <a:gd name="connsiteY4" fmla="*/ 459581 h 459581"/>
                  <a:gd name="connsiteX5" fmla="*/ 202406 w 623887"/>
                  <a:gd name="connsiteY5" fmla="*/ 361950 h 459581"/>
                  <a:gd name="connsiteX6" fmla="*/ 316706 w 623887"/>
                  <a:gd name="connsiteY6" fmla="*/ 226219 h 459581"/>
                  <a:gd name="connsiteX7" fmla="*/ 514350 w 623887"/>
                  <a:gd name="connsiteY7" fmla="*/ 130969 h 459581"/>
                  <a:gd name="connsiteX8" fmla="*/ 623887 w 623887"/>
                  <a:gd name="connsiteY8" fmla="*/ 0 h 459581"/>
                  <a:gd name="connsiteX0" fmla="*/ 623887 w 623887"/>
                  <a:gd name="connsiteY0" fmla="*/ 0 h 459581"/>
                  <a:gd name="connsiteX1" fmla="*/ 488156 w 623887"/>
                  <a:gd name="connsiteY1" fmla="*/ 109537 h 459581"/>
                  <a:gd name="connsiteX2" fmla="*/ 292893 w 623887"/>
                  <a:gd name="connsiteY2" fmla="*/ 195263 h 459581"/>
                  <a:gd name="connsiteX3" fmla="*/ 176212 w 623887"/>
                  <a:gd name="connsiteY3" fmla="*/ 350044 h 459581"/>
                  <a:gd name="connsiteX4" fmla="*/ 0 w 623887"/>
                  <a:gd name="connsiteY4" fmla="*/ 459581 h 459581"/>
                  <a:gd name="connsiteX5" fmla="*/ 202406 w 623887"/>
                  <a:gd name="connsiteY5" fmla="*/ 361950 h 459581"/>
                  <a:gd name="connsiteX6" fmla="*/ 316706 w 623887"/>
                  <a:gd name="connsiteY6" fmla="*/ 226219 h 459581"/>
                  <a:gd name="connsiteX7" fmla="*/ 514350 w 623887"/>
                  <a:gd name="connsiteY7" fmla="*/ 130969 h 459581"/>
                  <a:gd name="connsiteX8" fmla="*/ 623887 w 623887"/>
                  <a:gd name="connsiteY8" fmla="*/ 0 h 459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3887" h="459581">
                    <a:moveTo>
                      <a:pt x="623887" y="0"/>
                    </a:moveTo>
                    <a:lnTo>
                      <a:pt x="488156" y="109537"/>
                    </a:lnTo>
                    <a:lnTo>
                      <a:pt x="292893" y="195263"/>
                    </a:lnTo>
                    <a:lnTo>
                      <a:pt x="176212" y="350044"/>
                    </a:lnTo>
                    <a:lnTo>
                      <a:pt x="0" y="459581"/>
                    </a:lnTo>
                    <a:lnTo>
                      <a:pt x="202406" y="361950"/>
                    </a:lnTo>
                    <a:lnTo>
                      <a:pt x="316706" y="226219"/>
                    </a:lnTo>
                    <a:lnTo>
                      <a:pt x="514350" y="130969"/>
                    </a:lnTo>
                    <a:lnTo>
                      <a:pt x="623887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6" name="Group 173"/>
          <p:cNvGrpSpPr/>
          <p:nvPr/>
        </p:nvGrpSpPr>
        <p:grpSpPr>
          <a:xfrm>
            <a:off x="890588" y="3264694"/>
            <a:ext cx="981851" cy="1091288"/>
            <a:chOff x="881063" y="3267075"/>
            <a:chExt cx="981851" cy="1079382"/>
          </a:xfrm>
          <a:solidFill>
            <a:srgbClr val="00A6DE"/>
          </a:solidFill>
        </p:grpSpPr>
        <p:sp>
          <p:nvSpPr>
            <p:cNvPr id="175" name="Freeform 174"/>
            <p:cNvSpPr/>
            <p:nvPr/>
          </p:nvSpPr>
          <p:spPr>
            <a:xfrm>
              <a:off x="881063" y="3267075"/>
              <a:ext cx="623887" cy="459581"/>
            </a:xfrm>
            <a:custGeom>
              <a:avLst/>
              <a:gdLst>
                <a:gd name="connsiteX0" fmla="*/ 623887 w 623887"/>
                <a:gd name="connsiteY0" fmla="*/ 0 h 459581"/>
                <a:gd name="connsiteX1" fmla="*/ 459581 w 623887"/>
                <a:gd name="connsiteY1" fmla="*/ 114300 h 459581"/>
                <a:gd name="connsiteX2" fmla="*/ 292893 w 623887"/>
                <a:gd name="connsiteY2" fmla="*/ 195263 h 459581"/>
                <a:gd name="connsiteX3" fmla="*/ 176212 w 623887"/>
                <a:gd name="connsiteY3" fmla="*/ 350044 h 459581"/>
                <a:gd name="connsiteX4" fmla="*/ 0 w 623887"/>
                <a:gd name="connsiteY4" fmla="*/ 459581 h 459581"/>
                <a:gd name="connsiteX5" fmla="*/ 202406 w 623887"/>
                <a:gd name="connsiteY5" fmla="*/ 361950 h 459581"/>
                <a:gd name="connsiteX6" fmla="*/ 316706 w 623887"/>
                <a:gd name="connsiteY6" fmla="*/ 226219 h 459581"/>
                <a:gd name="connsiteX7" fmla="*/ 514350 w 623887"/>
                <a:gd name="connsiteY7" fmla="*/ 130969 h 459581"/>
                <a:gd name="connsiteX8" fmla="*/ 623887 w 623887"/>
                <a:gd name="connsiteY8" fmla="*/ 0 h 459581"/>
                <a:gd name="connsiteX0" fmla="*/ 623887 w 623887"/>
                <a:gd name="connsiteY0" fmla="*/ 0 h 459581"/>
                <a:gd name="connsiteX1" fmla="*/ 488156 w 623887"/>
                <a:gd name="connsiteY1" fmla="*/ 109537 h 459581"/>
                <a:gd name="connsiteX2" fmla="*/ 292893 w 623887"/>
                <a:gd name="connsiteY2" fmla="*/ 195263 h 459581"/>
                <a:gd name="connsiteX3" fmla="*/ 176212 w 623887"/>
                <a:gd name="connsiteY3" fmla="*/ 350044 h 459581"/>
                <a:gd name="connsiteX4" fmla="*/ 0 w 623887"/>
                <a:gd name="connsiteY4" fmla="*/ 459581 h 459581"/>
                <a:gd name="connsiteX5" fmla="*/ 202406 w 623887"/>
                <a:gd name="connsiteY5" fmla="*/ 361950 h 459581"/>
                <a:gd name="connsiteX6" fmla="*/ 316706 w 623887"/>
                <a:gd name="connsiteY6" fmla="*/ 226219 h 459581"/>
                <a:gd name="connsiteX7" fmla="*/ 514350 w 623887"/>
                <a:gd name="connsiteY7" fmla="*/ 130969 h 459581"/>
                <a:gd name="connsiteX8" fmla="*/ 623887 w 623887"/>
                <a:gd name="connsiteY8" fmla="*/ 0 h 459581"/>
                <a:gd name="connsiteX0" fmla="*/ 623887 w 623887"/>
                <a:gd name="connsiteY0" fmla="*/ 0 h 459581"/>
                <a:gd name="connsiteX1" fmla="*/ 488156 w 623887"/>
                <a:gd name="connsiteY1" fmla="*/ 109537 h 459581"/>
                <a:gd name="connsiteX2" fmla="*/ 292893 w 623887"/>
                <a:gd name="connsiteY2" fmla="*/ 195263 h 459581"/>
                <a:gd name="connsiteX3" fmla="*/ 176212 w 623887"/>
                <a:gd name="connsiteY3" fmla="*/ 350044 h 459581"/>
                <a:gd name="connsiteX4" fmla="*/ 0 w 623887"/>
                <a:gd name="connsiteY4" fmla="*/ 459581 h 459581"/>
                <a:gd name="connsiteX5" fmla="*/ 202406 w 623887"/>
                <a:gd name="connsiteY5" fmla="*/ 361950 h 459581"/>
                <a:gd name="connsiteX6" fmla="*/ 307181 w 623887"/>
                <a:gd name="connsiteY6" fmla="*/ 221508 h 459581"/>
                <a:gd name="connsiteX7" fmla="*/ 514350 w 623887"/>
                <a:gd name="connsiteY7" fmla="*/ 130969 h 459581"/>
                <a:gd name="connsiteX8" fmla="*/ 623887 w 623887"/>
                <a:gd name="connsiteY8" fmla="*/ 0 h 459581"/>
                <a:gd name="connsiteX0" fmla="*/ 623887 w 623887"/>
                <a:gd name="connsiteY0" fmla="*/ 0 h 459581"/>
                <a:gd name="connsiteX1" fmla="*/ 490537 w 623887"/>
                <a:gd name="connsiteY1" fmla="*/ 118958 h 459581"/>
                <a:gd name="connsiteX2" fmla="*/ 292893 w 623887"/>
                <a:gd name="connsiteY2" fmla="*/ 195263 h 459581"/>
                <a:gd name="connsiteX3" fmla="*/ 176212 w 623887"/>
                <a:gd name="connsiteY3" fmla="*/ 350044 h 459581"/>
                <a:gd name="connsiteX4" fmla="*/ 0 w 623887"/>
                <a:gd name="connsiteY4" fmla="*/ 459581 h 459581"/>
                <a:gd name="connsiteX5" fmla="*/ 202406 w 623887"/>
                <a:gd name="connsiteY5" fmla="*/ 361950 h 459581"/>
                <a:gd name="connsiteX6" fmla="*/ 307181 w 623887"/>
                <a:gd name="connsiteY6" fmla="*/ 221508 h 459581"/>
                <a:gd name="connsiteX7" fmla="*/ 514350 w 623887"/>
                <a:gd name="connsiteY7" fmla="*/ 130969 h 459581"/>
                <a:gd name="connsiteX8" fmla="*/ 623887 w 623887"/>
                <a:gd name="connsiteY8" fmla="*/ 0 h 459581"/>
                <a:gd name="connsiteX0" fmla="*/ 623887 w 623887"/>
                <a:gd name="connsiteY0" fmla="*/ 0 h 459581"/>
                <a:gd name="connsiteX1" fmla="*/ 490537 w 623887"/>
                <a:gd name="connsiteY1" fmla="*/ 118958 h 459581"/>
                <a:gd name="connsiteX2" fmla="*/ 292893 w 623887"/>
                <a:gd name="connsiteY2" fmla="*/ 195263 h 459581"/>
                <a:gd name="connsiteX3" fmla="*/ 188118 w 623887"/>
                <a:gd name="connsiteY3" fmla="*/ 350044 h 459581"/>
                <a:gd name="connsiteX4" fmla="*/ 0 w 623887"/>
                <a:gd name="connsiteY4" fmla="*/ 459581 h 459581"/>
                <a:gd name="connsiteX5" fmla="*/ 202406 w 623887"/>
                <a:gd name="connsiteY5" fmla="*/ 361950 h 459581"/>
                <a:gd name="connsiteX6" fmla="*/ 307181 w 623887"/>
                <a:gd name="connsiteY6" fmla="*/ 221508 h 459581"/>
                <a:gd name="connsiteX7" fmla="*/ 514350 w 623887"/>
                <a:gd name="connsiteY7" fmla="*/ 130969 h 459581"/>
                <a:gd name="connsiteX8" fmla="*/ 623887 w 623887"/>
                <a:gd name="connsiteY8" fmla="*/ 0 h 45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3887" h="459581">
                  <a:moveTo>
                    <a:pt x="623887" y="0"/>
                  </a:moveTo>
                  <a:lnTo>
                    <a:pt x="490537" y="118958"/>
                  </a:lnTo>
                  <a:lnTo>
                    <a:pt x="292893" y="195263"/>
                  </a:lnTo>
                  <a:lnTo>
                    <a:pt x="188118" y="350044"/>
                  </a:lnTo>
                  <a:lnTo>
                    <a:pt x="0" y="459581"/>
                  </a:lnTo>
                  <a:lnTo>
                    <a:pt x="202406" y="361950"/>
                  </a:lnTo>
                  <a:lnTo>
                    <a:pt x="307181" y="221508"/>
                  </a:lnTo>
                  <a:lnTo>
                    <a:pt x="514350" y="130969"/>
                  </a:lnTo>
                  <a:lnTo>
                    <a:pt x="62388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6" name="Freeform 175"/>
            <p:cNvSpPr/>
            <p:nvPr/>
          </p:nvSpPr>
          <p:spPr>
            <a:xfrm rot="10569274">
              <a:off x="1009430" y="3507959"/>
              <a:ext cx="853484" cy="617015"/>
            </a:xfrm>
            <a:custGeom>
              <a:avLst/>
              <a:gdLst>
                <a:gd name="connsiteX0" fmla="*/ 623887 w 623887"/>
                <a:gd name="connsiteY0" fmla="*/ 0 h 459581"/>
                <a:gd name="connsiteX1" fmla="*/ 459581 w 623887"/>
                <a:gd name="connsiteY1" fmla="*/ 114300 h 459581"/>
                <a:gd name="connsiteX2" fmla="*/ 292893 w 623887"/>
                <a:gd name="connsiteY2" fmla="*/ 195263 h 459581"/>
                <a:gd name="connsiteX3" fmla="*/ 176212 w 623887"/>
                <a:gd name="connsiteY3" fmla="*/ 350044 h 459581"/>
                <a:gd name="connsiteX4" fmla="*/ 0 w 623887"/>
                <a:gd name="connsiteY4" fmla="*/ 459581 h 459581"/>
                <a:gd name="connsiteX5" fmla="*/ 202406 w 623887"/>
                <a:gd name="connsiteY5" fmla="*/ 361950 h 459581"/>
                <a:gd name="connsiteX6" fmla="*/ 316706 w 623887"/>
                <a:gd name="connsiteY6" fmla="*/ 226219 h 459581"/>
                <a:gd name="connsiteX7" fmla="*/ 514350 w 623887"/>
                <a:gd name="connsiteY7" fmla="*/ 130969 h 459581"/>
                <a:gd name="connsiteX8" fmla="*/ 623887 w 623887"/>
                <a:gd name="connsiteY8" fmla="*/ 0 h 459581"/>
                <a:gd name="connsiteX0" fmla="*/ 623887 w 623887"/>
                <a:gd name="connsiteY0" fmla="*/ 0 h 459581"/>
                <a:gd name="connsiteX1" fmla="*/ 480071 w 623887"/>
                <a:gd name="connsiteY1" fmla="*/ 121037 h 459581"/>
                <a:gd name="connsiteX2" fmla="*/ 292893 w 623887"/>
                <a:gd name="connsiteY2" fmla="*/ 195263 h 459581"/>
                <a:gd name="connsiteX3" fmla="*/ 176212 w 623887"/>
                <a:gd name="connsiteY3" fmla="*/ 350044 h 459581"/>
                <a:gd name="connsiteX4" fmla="*/ 0 w 623887"/>
                <a:gd name="connsiteY4" fmla="*/ 459581 h 459581"/>
                <a:gd name="connsiteX5" fmla="*/ 202406 w 623887"/>
                <a:gd name="connsiteY5" fmla="*/ 361950 h 459581"/>
                <a:gd name="connsiteX6" fmla="*/ 316706 w 623887"/>
                <a:gd name="connsiteY6" fmla="*/ 226219 h 459581"/>
                <a:gd name="connsiteX7" fmla="*/ 514350 w 623887"/>
                <a:gd name="connsiteY7" fmla="*/ 130969 h 459581"/>
                <a:gd name="connsiteX8" fmla="*/ 623887 w 623887"/>
                <a:gd name="connsiteY8" fmla="*/ 0 h 459581"/>
                <a:gd name="connsiteX0" fmla="*/ 623887 w 623887"/>
                <a:gd name="connsiteY0" fmla="*/ 0 h 459581"/>
                <a:gd name="connsiteX1" fmla="*/ 480071 w 623887"/>
                <a:gd name="connsiteY1" fmla="*/ 121037 h 459581"/>
                <a:gd name="connsiteX2" fmla="*/ 293462 w 623887"/>
                <a:gd name="connsiteY2" fmla="*/ 213079 h 459581"/>
                <a:gd name="connsiteX3" fmla="*/ 176212 w 623887"/>
                <a:gd name="connsiteY3" fmla="*/ 350044 h 459581"/>
                <a:gd name="connsiteX4" fmla="*/ 0 w 623887"/>
                <a:gd name="connsiteY4" fmla="*/ 459581 h 459581"/>
                <a:gd name="connsiteX5" fmla="*/ 202406 w 623887"/>
                <a:gd name="connsiteY5" fmla="*/ 361950 h 459581"/>
                <a:gd name="connsiteX6" fmla="*/ 316706 w 623887"/>
                <a:gd name="connsiteY6" fmla="*/ 226219 h 459581"/>
                <a:gd name="connsiteX7" fmla="*/ 514350 w 623887"/>
                <a:gd name="connsiteY7" fmla="*/ 130969 h 459581"/>
                <a:gd name="connsiteX8" fmla="*/ 623887 w 623887"/>
                <a:gd name="connsiteY8" fmla="*/ 0 h 459581"/>
                <a:gd name="connsiteX0" fmla="*/ 623887 w 623887"/>
                <a:gd name="connsiteY0" fmla="*/ 0 h 459581"/>
                <a:gd name="connsiteX1" fmla="*/ 480071 w 623887"/>
                <a:gd name="connsiteY1" fmla="*/ 121037 h 459581"/>
                <a:gd name="connsiteX2" fmla="*/ 293462 w 623887"/>
                <a:gd name="connsiteY2" fmla="*/ 213079 h 459581"/>
                <a:gd name="connsiteX3" fmla="*/ 192076 w 623887"/>
                <a:gd name="connsiteY3" fmla="*/ 347575 h 459581"/>
                <a:gd name="connsiteX4" fmla="*/ 0 w 623887"/>
                <a:gd name="connsiteY4" fmla="*/ 459581 h 459581"/>
                <a:gd name="connsiteX5" fmla="*/ 202406 w 623887"/>
                <a:gd name="connsiteY5" fmla="*/ 361950 h 459581"/>
                <a:gd name="connsiteX6" fmla="*/ 316706 w 623887"/>
                <a:gd name="connsiteY6" fmla="*/ 226219 h 459581"/>
                <a:gd name="connsiteX7" fmla="*/ 514350 w 623887"/>
                <a:gd name="connsiteY7" fmla="*/ 130969 h 459581"/>
                <a:gd name="connsiteX8" fmla="*/ 623887 w 623887"/>
                <a:gd name="connsiteY8" fmla="*/ 0 h 459581"/>
                <a:gd name="connsiteX0" fmla="*/ 623887 w 623887"/>
                <a:gd name="connsiteY0" fmla="*/ 0 h 459581"/>
                <a:gd name="connsiteX1" fmla="*/ 488521 w 623887"/>
                <a:gd name="connsiteY1" fmla="*/ 125127 h 459581"/>
                <a:gd name="connsiteX2" fmla="*/ 293462 w 623887"/>
                <a:gd name="connsiteY2" fmla="*/ 213079 h 459581"/>
                <a:gd name="connsiteX3" fmla="*/ 192076 w 623887"/>
                <a:gd name="connsiteY3" fmla="*/ 347575 h 459581"/>
                <a:gd name="connsiteX4" fmla="*/ 0 w 623887"/>
                <a:gd name="connsiteY4" fmla="*/ 459581 h 459581"/>
                <a:gd name="connsiteX5" fmla="*/ 202406 w 623887"/>
                <a:gd name="connsiteY5" fmla="*/ 361950 h 459581"/>
                <a:gd name="connsiteX6" fmla="*/ 316706 w 623887"/>
                <a:gd name="connsiteY6" fmla="*/ 226219 h 459581"/>
                <a:gd name="connsiteX7" fmla="*/ 514350 w 623887"/>
                <a:gd name="connsiteY7" fmla="*/ 130969 h 459581"/>
                <a:gd name="connsiteX8" fmla="*/ 623887 w 623887"/>
                <a:gd name="connsiteY8" fmla="*/ 0 h 459581"/>
                <a:gd name="connsiteX0" fmla="*/ 623887 w 623887"/>
                <a:gd name="connsiteY0" fmla="*/ 0 h 459581"/>
                <a:gd name="connsiteX1" fmla="*/ 488521 w 623887"/>
                <a:gd name="connsiteY1" fmla="*/ 125127 h 459581"/>
                <a:gd name="connsiteX2" fmla="*/ 293462 w 623887"/>
                <a:gd name="connsiteY2" fmla="*/ 213079 h 459581"/>
                <a:gd name="connsiteX3" fmla="*/ 192076 w 623887"/>
                <a:gd name="connsiteY3" fmla="*/ 347575 h 459581"/>
                <a:gd name="connsiteX4" fmla="*/ 0 w 623887"/>
                <a:gd name="connsiteY4" fmla="*/ 459581 h 459581"/>
                <a:gd name="connsiteX5" fmla="*/ 202406 w 623887"/>
                <a:gd name="connsiteY5" fmla="*/ 361950 h 459581"/>
                <a:gd name="connsiteX6" fmla="*/ 315320 w 623887"/>
                <a:gd name="connsiteY6" fmla="*/ 220850 h 459581"/>
                <a:gd name="connsiteX7" fmla="*/ 514350 w 623887"/>
                <a:gd name="connsiteY7" fmla="*/ 130969 h 459581"/>
                <a:gd name="connsiteX8" fmla="*/ 623887 w 623887"/>
                <a:gd name="connsiteY8" fmla="*/ 0 h 459581"/>
                <a:gd name="connsiteX0" fmla="*/ 623887 w 623887"/>
                <a:gd name="connsiteY0" fmla="*/ 0 h 459581"/>
                <a:gd name="connsiteX1" fmla="*/ 488521 w 623887"/>
                <a:gd name="connsiteY1" fmla="*/ 125127 h 459581"/>
                <a:gd name="connsiteX2" fmla="*/ 293462 w 623887"/>
                <a:gd name="connsiteY2" fmla="*/ 213079 h 459581"/>
                <a:gd name="connsiteX3" fmla="*/ 202613 w 623887"/>
                <a:gd name="connsiteY3" fmla="*/ 346531 h 459581"/>
                <a:gd name="connsiteX4" fmla="*/ 0 w 623887"/>
                <a:gd name="connsiteY4" fmla="*/ 459581 h 459581"/>
                <a:gd name="connsiteX5" fmla="*/ 202406 w 623887"/>
                <a:gd name="connsiteY5" fmla="*/ 361950 h 459581"/>
                <a:gd name="connsiteX6" fmla="*/ 315320 w 623887"/>
                <a:gd name="connsiteY6" fmla="*/ 220850 h 459581"/>
                <a:gd name="connsiteX7" fmla="*/ 514350 w 623887"/>
                <a:gd name="connsiteY7" fmla="*/ 130969 h 459581"/>
                <a:gd name="connsiteX8" fmla="*/ 623887 w 623887"/>
                <a:gd name="connsiteY8" fmla="*/ 0 h 45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3887" h="459581">
                  <a:moveTo>
                    <a:pt x="623887" y="0"/>
                  </a:moveTo>
                  <a:lnTo>
                    <a:pt x="488521" y="125127"/>
                  </a:lnTo>
                  <a:lnTo>
                    <a:pt x="293462" y="213079"/>
                  </a:lnTo>
                  <a:lnTo>
                    <a:pt x="202613" y="346531"/>
                  </a:lnTo>
                  <a:lnTo>
                    <a:pt x="0" y="459581"/>
                  </a:lnTo>
                  <a:lnTo>
                    <a:pt x="202406" y="361950"/>
                  </a:lnTo>
                  <a:lnTo>
                    <a:pt x="315320" y="220850"/>
                  </a:lnTo>
                  <a:lnTo>
                    <a:pt x="514350" y="130969"/>
                  </a:lnTo>
                  <a:lnTo>
                    <a:pt x="62388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968949" y="3338513"/>
              <a:ext cx="671732" cy="536430"/>
            </a:xfrm>
            <a:custGeom>
              <a:avLst/>
              <a:gdLst>
                <a:gd name="connsiteX0" fmla="*/ 623887 w 623887"/>
                <a:gd name="connsiteY0" fmla="*/ 0 h 459581"/>
                <a:gd name="connsiteX1" fmla="*/ 459581 w 623887"/>
                <a:gd name="connsiteY1" fmla="*/ 114300 h 459581"/>
                <a:gd name="connsiteX2" fmla="*/ 292893 w 623887"/>
                <a:gd name="connsiteY2" fmla="*/ 195263 h 459581"/>
                <a:gd name="connsiteX3" fmla="*/ 176212 w 623887"/>
                <a:gd name="connsiteY3" fmla="*/ 350044 h 459581"/>
                <a:gd name="connsiteX4" fmla="*/ 0 w 623887"/>
                <a:gd name="connsiteY4" fmla="*/ 459581 h 459581"/>
                <a:gd name="connsiteX5" fmla="*/ 202406 w 623887"/>
                <a:gd name="connsiteY5" fmla="*/ 361950 h 459581"/>
                <a:gd name="connsiteX6" fmla="*/ 316706 w 623887"/>
                <a:gd name="connsiteY6" fmla="*/ 226219 h 459581"/>
                <a:gd name="connsiteX7" fmla="*/ 514350 w 623887"/>
                <a:gd name="connsiteY7" fmla="*/ 130969 h 459581"/>
                <a:gd name="connsiteX8" fmla="*/ 623887 w 623887"/>
                <a:gd name="connsiteY8" fmla="*/ 0 h 459581"/>
                <a:gd name="connsiteX0" fmla="*/ 623887 w 623887"/>
                <a:gd name="connsiteY0" fmla="*/ 0 h 459581"/>
                <a:gd name="connsiteX1" fmla="*/ 480071 w 623887"/>
                <a:gd name="connsiteY1" fmla="*/ 121037 h 459581"/>
                <a:gd name="connsiteX2" fmla="*/ 292893 w 623887"/>
                <a:gd name="connsiteY2" fmla="*/ 195263 h 459581"/>
                <a:gd name="connsiteX3" fmla="*/ 176212 w 623887"/>
                <a:gd name="connsiteY3" fmla="*/ 350044 h 459581"/>
                <a:gd name="connsiteX4" fmla="*/ 0 w 623887"/>
                <a:gd name="connsiteY4" fmla="*/ 459581 h 459581"/>
                <a:gd name="connsiteX5" fmla="*/ 202406 w 623887"/>
                <a:gd name="connsiteY5" fmla="*/ 361950 h 459581"/>
                <a:gd name="connsiteX6" fmla="*/ 316706 w 623887"/>
                <a:gd name="connsiteY6" fmla="*/ 226219 h 459581"/>
                <a:gd name="connsiteX7" fmla="*/ 514350 w 623887"/>
                <a:gd name="connsiteY7" fmla="*/ 130969 h 459581"/>
                <a:gd name="connsiteX8" fmla="*/ 623887 w 623887"/>
                <a:gd name="connsiteY8" fmla="*/ 0 h 459581"/>
                <a:gd name="connsiteX0" fmla="*/ 623887 w 623887"/>
                <a:gd name="connsiteY0" fmla="*/ 0 h 459581"/>
                <a:gd name="connsiteX1" fmla="*/ 480071 w 623887"/>
                <a:gd name="connsiteY1" fmla="*/ 121037 h 459581"/>
                <a:gd name="connsiteX2" fmla="*/ 293462 w 623887"/>
                <a:gd name="connsiteY2" fmla="*/ 213079 h 459581"/>
                <a:gd name="connsiteX3" fmla="*/ 176212 w 623887"/>
                <a:gd name="connsiteY3" fmla="*/ 350044 h 459581"/>
                <a:gd name="connsiteX4" fmla="*/ 0 w 623887"/>
                <a:gd name="connsiteY4" fmla="*/ 459581 h 459581"/>
                <a:gd name="connsiteX5" fmla="*/ 202406 w 623887"/>
                <a:gd name="connsiteY5" fmla="*/ 361950 h 459581"/>
                <a:gd name="connsiteX6" fmla="*/ 316706 w 623887"/>
                <a:gd name="connsiteY6" fmla="*/ 226219 h 459581"/>
                <a:gd name="connsiteX7" fmla="*/ 514350 w 623887"/>
                <a:gd name="connsiteY7" fmla="*/ 130969 h 459581"/>
                <a:gd name="connsiteX8" fmla="*/ 623887 w 623887"/>
                <a:gd name="connsiteY8" fmla="*/ 0 h 459581"/>
                <a:gd name="connsiteX0" fmla="*/ 623887 w 623887"/>
                <a:gd name="connsiteY0" fmla="*/ 0 h 459581"/>
                <a:gd name="connsiteX1" fmla="*/ 480071 w 623887"/>
                <a:gd name="connsiteY1" fmla="*/ 121037 h 459581"/>
                <a:gd name="connsiteX2" fmla="*/ 293462 w 623887"/>
                <a:gd name="connsiteY2" fmla="*/ 213079 h 459581"/>
                <a:gd name="connsiteX3" fmla="*/ 192076 w 623887"/>
                <a:gd name="connsiteY3" fmla="*/ 347575 h 459581"/>
                <a:gd name="connsiteX4" fmla="*/ 0 w 623887"/>
                <a:gd name="connsiteY4" fmla="*/ 459581 h 459581"/>
                <a:gd name="connsiteX5" fmla="*/ 202406 w 623887"/>
                <a:gd name="connsiteY5" fmla="*/ 361950 h 459581"/>
                <a:gd name="connsiteX6" fmla="*/ 316706 w 623887"/>
                <a:gd name="connsiteY6" fmla="*/ 226219 h 459581"/>
                <a:gd name="connsiteX7" fmla="*/ 514350 w 623887"/>
                <a:gd name="connsiteY7" fmla="*/ 130969 h 459581"/>
                <a:gd name="connsiteX8" fmla="*/ 623887 w 623887"/>
                <a:gd name="connsiteY8" fmla="*/ 0 h 459581"/>
                <a:gd name="connsiteX0" fmla="*/ 623887 w 623887"/>
                <a:gd name="connsiteY0" fmla="*/ 0 h 459581"/>
                <a:gd name="connsiteX1" fmla="*/ 480071 w 623887"/>
                <a:gd name="connsiteY1" fmla="*/ 121037 h 459581"/>
                <a:gd name="connsiteX2" fmla="*/ 293462 w 623887"/>
                <a:gd name="connsiteY2" fmla="*/ 213079 h 459581"/>
                <a:gd name="connsiteX3" fmla="*/ 192076 w 623887"/>
                <a:gd name="connsiteY3" fmla="*/ 347575 h 459581"/>
                <a:gd name="connsiteX4" fmla="*/ 0 w 623887"/>
                <a:gd name="connsiteY4" fmla="*/ 459581 h 459581"/>
                <a:gd name="connsiteX5" fmla="*/ 202406 w 623887"/>
                <a:gd name="connsiteY5" fmla="*/ 361950 h 459581"/>
                <a:gd name="connsiteX6" fmla="*/ 314494 w 623887"/>
                <a:gd name="connsiteY6" fmla="*/ 218148 h 459581"/>
                <a:gd name="connsiteX7" fmla="*/ 514350 w 623887"/>
                <a:gd name="connsiteY7" fmla="*/ 130969 h 459581"/>
                <a:gd name="connsiteX8" fmla="*/ 623887 w 623887"/>
                <a:gd name="connsiteY8" fmla="*/ 0 h 459581"/>
                <a:gd name="connsiteX0" fmla="*/ 623887 w 623887"/>
                <a:gd name="connsiteY0" fmla="*/ 0 h 459581"/>
                <a:gd name="connsiteX1" fmla="*/ 497764 w 623887"/>
                <a:gd name="connsiteY1" fmla="*/ 117001 h 459581"/>
                <a:gd name="connsiteX2" fmla="*/ 293462 w 623887"/>
                <a:gd name="connsiteY2" fmla="*/ 213079 h 459581"/>
                <a:gd name="connsiteX3" fmla="*/ 192076 w 623887"/>
                <a:gd name="connsiteY3" fmla="*/ 347575 h 459581"/>
                <a:gd name="connsiteX4" fmla="*/ 0 w 623887"/>
                <a:gd name="connsiteY4" fmla="*/ 459581 h 459581"/>
                <a:gd name="connsiteX5" fmla="*/ 202406 w 623887"/>
                <a:gd name="connsiteY5" fmla="*/ 361950 h 459581"/>
                <a:gd name="connsiteX6" fmla="*/ 314494 w 623887"/>
                <a:gd name="connsiteY6" fmla="*/ 218148 h 459581"/>
                <a:gd name="connsiteX7" fmla="*/ 514350 w 623887"/>
                <a:gd name="connsiteY7" fmla="*/ 130969 h 459581"/>
                <a:gd name="connsiteX8" fmla="*/ 623887 w 623887"/>
                <a:gd name="connsiteY8" fmla="*/ 0 h 459581"/>
                <a:gd name="connsiteX0" fmla="*/ 623887 w 623887"/>
                <a:gd name="connsiteY0" fmla="*/ 0 h 459581"/>
                <a:gd name="connsiteX1" fmla="*/ 497764 w 623887"/>
                <a:gd name="connsiteY1" fmla="*/ 117001 h 459581"/>
                <a:gd name="connsiteX2" fmla="*/ 293462 w 623887"/>
                <a:gd name="connsiteY2" fmla="*/ 213079 h 459581"/>
                <a:gd name="connsiteX3" fmla="*/ 196499 w 623887"/>
                <a:gd name="connsiteY3" fmla="*/ 351611 h 459581"/>
                <a:gd name="connsiteX4" fmla="*/ 0 w 623887"/>
                <a:gd name="connsiteY4" fmla="*/ 459581 h 459581"/>
                <a:gd name="connsiteX5" fmla="*/ 202406 w 623887"/>
                <a:gd name="connsiteY5" fmla="*/ 361950 h 459581"/>
                <a:gd name="connsiteX6" fmla="*/ 314494 w 623887"/>
                <a:gd name="connsiteY6" fmla="*/ 218148 h 459581"/>
                <a:gd name="connsiteX7" fmla="*/ 514350 w 623887"/>
                <a:gd name="connsiteY7" fmla="*/ 130969 h 459581"/>
                <a:gd name="connsiteX8" fmla="*/ 623887 w 623887"/>
                <a:gd name="connsiteY8" fmla="*/ 0 h 45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3887" h="459581">
                  <a:moveTo>
                    <a:pt x="623887" y="0"/>
                  </a:moveTo>
                  <a:lnTo>
                    <a:pt x="497764" y="117001"/>
                  </a:lnTo>
                  <a:lnTo>
                    <a:pt x="293462" y="213079"/>
                  </a:lnTo>
                  <a:lnTo>
                    <a:pt x="196499" y="351611"/>
                  </a:lnTo>
                  <a:lnTo>
                    <a:pt x="0" y="459581"/>
                  </a:lnTo>
                  <a:lnTo>
                    <a:pt x="202406" y="361950"/>
                  </a:lnTo>
                  <a:lnTo>
                    <a:pt x="314494" y="218148"/>
                  </a:lnTo>
                  <a:lnTo>
                    <a:pt x="514350" y="130969"/>
                  </a:lnTo>
                  <a:lnTo>
                    <a:pt x="62388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1266826" y="3867151"/>
              <a:ext cx="426243" cy="419099"/>
            </a:xfrm>
            <a:custGeom>
              <a:avLst/>
              <a:gdLst>
                <a:gd name="connsiteX0" fmla="*/ 623887 w 623887"/>
                <a:gd name="connsiteY0" fmla="*/ 0 h 459581"/>
                <a:gd name="connsiteX1" fmla="*/ 459581 w 623887"/>
                <a:gd name="connsiteY1" fmla="*/ 114300 h 459581"/>
                <a:gd name="connsiteX2" fmla="*/ 292893 w 623887"/>
                <a:gd name="connsiteY2" fmla="*/ 195263 h 459581"/>
                <a:gd name="connsiteX3" fmla="*/ 176212 w 623887"/>
                <a:gd name="connsiteY3" fmla="*/ 350044 h 459581"/>
                <a:gd name="connsiteX4" fmla="*/ 0 w 623887"/>
                <a:gd name="connsiteY4" fmla="*/ 459581 h 459581"/>
                <a:gd name="connsiteX5" fmla="*/ 202406 w 623887"/>
                <a:gd name="connsiteY5" fmla="*/ 361950 h 459581"/>
                <a:gd name="connsiteX6" fmla="*/ 316706 w 623887"/>
                <a:gd name="connsiteY6" fmla="*/ 226219 h 459581"/>
                <a:gd name="connsiteX7" fmla="*/ 514350 w 623887"/>
                <a:gd name="connsiteY7" fmla="*/ 130969 h 459581"/>
                <a:gd name="connsiteX8" fmla="*/ 623887 w 623887"/>
                <a:gd name="connsiteY8" fmla="*/ 0 h 459581"/>
                <a:gd name="connsiteX0" fmla="*/ 623887 w 623887"/>
                <a:gd name="connsiteY0" fmla="*/ 0 h 459581"/>
                <a:gd name="connsiteX1" fmla="*/ 488156 w 623887"/>
                <a:gd name="connsiteY1" fmla="*/ 109537 h 459581"/>
                <a:gd name="connsiteX2" fmla="*/ 292893 w 623887"/>
                <a:gd name="connsiteY2" fmla="*/ 195263 h 459581"/>
                <a:gd name="connsiteX3" fmla="*/ 176212 w 623887"/>
                <a:gd name="connsiteY3" fmla="*/ 350044 h 459581"/>
                <a:gd name="connsiteX4" fmla="*/ 0 w 623887"/>
                <a:gd name="connsiteY4" fmla="*/ 459581 h 459581"/>
                <a:gd name="connsiteX5" fmla="*/ 202406 w 623887"/>
                <a:gd name="connsiteY5" fmla="*/ 361950 h 459581"/>
                <a:gd name="connsiteX6" fmla="*/ 316706 w 623887"/>
                <a:gd name="connsiteY6" fmla="*/ 226219 h 459581"/>
                <a:gd name="connsiteX7" fmla="*/ 514350 w 623887"/>
                <a:gd name="connsiteY7" fmla="*/ 130969 h 459581"/>
                <a:gd name="connsiteX8" fmla="*/ 623887 w 623887"/>
                <a:gd name="connsiteY8" fmla="*/ 0 h 459581"/>
                <a:gd name="connsiteX0" fmla="*/ 623887 w 623887"/>
                <a:gd name="connsiteY0" fmla="*/ 0 h 459581"/>
                <a:gd name="connsiteX1" fmla="*/ 488156 w 623887"/>
                <a:gd name="connsiteY1" fmla="*/ 109537 h 459581"/>
                <a:gd name="connsiteX2" fmla="*/ 292893 w 623887"/>
                <a:gd name="connsiteY2" fmla="*/ 195263 h 459581"/>
                <a:gd name="connsiteX3" fmla="*/ 176212 w 623887"/>
                <a:gd name="connsiteY3" fmla="*/ 350044 h 459581"/>
                <a:gd name="connsiteX4" fmla="*/ 0 w 623887"/>
                <a:gd name="connsiteY4" fmla="*/ 459581 h 459581"/>
                <a:gd name="connsiteX5" fmla="*/ 159543 w 623887"/>
                <a:gd name="connsiteY5" fmla="*/ 419100 h 459581"/>
                <a:gd name="connsiteX6" fmla="*/ 316706 w 623887"/>
                <a:gd name="connsiteY6" fmla="*/ 226219 h 459581"/>
                <a:gd name="connsiteX7" fmla="*/ 514350 w 623887"/>
                <a:gd name="connsiteY7" fmla="*/ 130969 h 459581"/>
                <a:gd name="connsiteX8" fmla="*/ 623887 w 623887"/>
                <a:gd name="connsiteY8" fmla="*/ 0 h 459581"/>
                <a:gd name="connsiteX0" fmla="*/ 569118 w 569118"/>
                <a:gd name="connsiteY0" fmla="*/ 0 h 428625"/>
                <a:gd name="connsiteX1" fmla="*/ 433387 w 569118"/>
                <a:gd name="connsiteY1" fmla="*/ 109537 h 428625"/>
                <a:gd name="connsiteX2" fmla="*/ 238124 w 569118"/>
                <a:gd name="connsiteY2" fmla="*/ 195263 h 428625"/>
                <a:gd name="connsiteX3" fmla="*/ 121443 w 569118"/>
                <a:gd name="connsiteY3" fmla="*/ 350044 h 428625"/>
                <a:gd name="connsiteX4" fmla="*/ 0 w 569118"/>
                <a:gd name="connsiteY4" fmla="*/ 428625 h 428625"/>
                <a:gd name="connsiteX5" fmla="*/ 104774 w 569118"/>
                <a:gd name="connsiteY5" fmla="*/ 419100 h 428625"/>
                <a:gd name="connsiteX6" fmla="*/ 261937 w 569118"/>
                <a:gd name="connsiteY6" fmla="*/ 226219 h 428625"/>
                <a:gd name="connsiteX7" fmla="*/ 459581 w 569118"/>
                <a:gd name="connsiteY7" fmla="*/ 130969 h 428625"/>
                <a:gd name="connsiteX8" fmla="*/ 569118 w 569118"/>
                <a:gd name="connsiteY8" fmla="*/ 0 h 428625"/>
                <a:gd name="connsiteX0" fmla="*/ 569118 w 569118"/>
                <a:gd name="connsiteY0" fmla="*/ 0 h 428625"/>
                <a:gd name="connsiteX1" fmla="*/ 433387 w 569118"/>
                <a:gd name="connsiteY1" fmla="*/ 109537 h 428625"/>
                <a:gd name="connsiteX2" fmla="*/ 238124 w 569118"/>
                <a:gd name="connsiteY2" fmla="*/ 195263 h 428625"/>
                <a:gd name="connsiteX3" fmla="*/ 100011 w 569118"/>
                <a:gd name="connsiteY3" fmla="*/ 381000 h 428625"/>
                <a:gd name="connsiteX4" fmla="*/ 0 w 569118"/>
                <a:gd name="connsiteY4" fmla="*/ 428625 h 428625"/>
                <a:gd name="connsiteX5" fmla="*/ 104774 w 569118"/>
                <a:gd name="connsiteY5" fmla="*/ 419100 h 428625"/>
                <a:gd name="connsiteX6" fmla="*/ 261937 w 569118"/>
                <a:gd name="connsiteY6" fmla="*/ 226219 h 428625"/>
                <a:gd name="connsiteX7" fmla="*/ 459581 w 569118"/>
                <a:gd name="connsiteY7" fmla="*/ 130969 h 428625"/>
                <a:gd name="connsiteX8" fmla="*/ 569118 w 569118"/>
                <a:gd name="connsiteY8" fmla="*/ 0 h 428625"/>
                <a:gd name="connsiteX0" fmla="*/ 569118 w 569118"/>
                <a:gd name="connsiteY0" fmla="*/ 0 h 428625"/>
                <a:gd name="connsiteX1" fmla="*/ 433387 w 569118"/>
                <a:gd name="connsiteY1" fmla="*/ 109537 h 428625"/>
                <a:gd name="connsiteX2" fmla="*/ 238124 w 569118"/>
                <a:gd name="connsiteY2" fmla="*/ 195263 h 428625"/>
                <a:gd name="connsiteX3" fmla="*/ 100011 w 569118"/>
                <a:gd name="connsiteY3" fmla="*/ 381000 h 428625"/>
                <a:gd name="connsiteX4" fmla="*/ 0 w 569118"/>
                <a:gd name="connsiteY4" fmla="*/ 428625 h 428625"/>
                <a:gd name="connsiteX5" fmla="*/ 154781 w 569118"/>
                <a:gd name="connsiteY5" fmla="*/ 419100 h 428625"/>
                <a:gd name="connsiteX6" fmla="*/ 261937 w 569118"/>
                <a:gd name="connsiteY6" fmla="*/ 226219 h 428625"/>
                <a:gd name="connsiteX7" fmla="*/ 459581 w 569118"/>
                <a:gd name="connsiteY7" fmla="*/ 130969 h 428625"/>
                <a:gd name="connsiteX8" fmla="*/ 569118 w 569118"/>
                <a:gd name="connsiteY8" fmla="*/ 0 h 428625"/>
                <a:gd name="connsiteX0" fmla="*/ 473868 w 473868"/>
                <a:gd name="connsiteY0" fmla="*/ 0 h 428625"/>
                <a:gd name="connsiteX1" fmla="*/ 338137 w 473868"/>
                <a:gd name="connsiteY1" fmla="*/ 109537 h 428625"/>
                <a:gd name="connsiteX2" fmla="*/ 142874 w 473868"/>
                <a:gd name="connsiteY2" fmla="*/ 195263 h 428625"/>
                <a:gd name="connsiteX3" fmla="*/ 4761 w 473868"/>
                <a:gd name="connsiteY3" fmla="*/ 381000 h 428625"/>
                <a:gd name="connsiteX4" fmla="*/ 0 w 473868"/>
                <a:gd name="connsiteY4" fmla="*/ 428625 h 428625"/>
                <a:gd name="connsiteX5" fmla="*/ 59531 w 473868"/>
                <a:gd name="connsiteY5" fmla="*/ 419100 h 428625"/>
                <a:gd name="connsiteX6" fmla="*/ 166687 w 473868"/>
                <a:gd name="connsiteY6" fmla="*/ 226219 h 428625"/>
                <a:gd name="connsiteX7" fmla="*/ 364331 w 473868"/>
                <a:gd name="connsiteY7" fmla="*/ 130969 h 428625"/>
                <a:gd name="connsiteX8" fmla="*/ 473868 w 473868"/>
                <a:gd name="connsiteY8" fmla="*/ 0 h 428625"/>
                <a:gd name="connsiteX0" fmla="*/ 473868 w 473868"/>
                <a:gd name="connsiteY0" fmla="*/ 0 h 428625"/>
                <a:gd name="connsiteX1" fmla="*/ 338137 w 473868"/>
                <a:gd name="connsiteY1" fmla="*/ 109537 h 428625"/>
                <a:gd name="connsiteX2" fmla="*/ 142874 w 473868"/>
                <a:gd name="connsiteY2" fmla="*/ 195263 h 428625"/>
                <a:gd name="connsiteX3" fmla="*/ 0 w 473868"/>
                <a:gd name="connsiteY3" fmla="*/ 428625 h 428625"/>
                <a:gd name="connsiteX4" fmla="*/ 59531 w 473868"/>
                <a:gd name="connsiteY4" fmla="*/ 419100 h 428625"/>
                <a:gd name="connsiteX5" fmla="*/ 166687 w 473868"/>
                <a:gd name="connsiteY5" fmla="*/ 226219 h 428625"/>
                <a:gd name="connsiteX6" fmla="*/ 364331 w 473868"/>
                <a:gd name="connsiteY6" fmla="*/ 130969 h 428625"/>
                <a:gd name="connsiteX7" fmla="*/ 473868 w 473868"/>
                <a:gd name="connsiteY7" fmla="*/ 0 h 428625"/>
                <a:gd name="connsiteX0" fmla="*/ 473868 w 473868"/>
                <a:gd name="connsiteY0" fmla="*/ 0 h 428625"/>
                <a:gd name="connsiteX1" fmla="*/ 338137 w 473868"/>
                <a:gd name="connsiteY1" fmla="*/ 109537 h 428625"/>
                <a:gd name="connsiteX2" fmla="*/ 142874 w 473868"/>
                <a:gd name="connsiteY2" fmla="*/ 195263 h 428625"/>
                <a:gd name="connsiteX3" fmla="*/ 0 w 473868"/>
                <a:gd name="connsiteY3" fmla="*/ 428625 h 428625"/>
                <a:gd name="connsiteX4" fmla="*/ 59531 w 473868"/>
                <a:gd name="connsiteY4" fmla="*/ 419100 h 428625"/>
                <a:gd name="connsiteX5" fmla="*/ 147637 w 473868"/>
                <a:gd name="connsiteY5" fmla="*/ 226219 h 428625"/>
                <a:gd name="connsiteX6" fmla="*/ 364331 w 473868"/>
                <a:gd name="connsiteY6" fmla="*/ 130969 h 428625"/>
                <a:gd name="connsiteX7" fmla="*/ 473868 w 473868"/>
                <a:gd name="connsiteY7" fmla="*/ 0 h 428625"/>
                <a:gd name="connsiteX0" fmla="*/ 473868 w 473868"/>
                <a:gd name="connsiteY0" fmla="*/ 0 h 428625"/>
                <a:gd name="connsiteX1" fmla="*/ 338137 w 473868"/>
                <a:gd name="connsiteY1" fmla="*/ 109537 h 428625"/>
                <a:gd name="connsiteX2" fmla="*/ 123824 w 473868"/>
                <a:gd name="connsiteY2" fmla="*/ 209551 h 428625"/>
                <a:gd name="connsiteX3" fmla="*/ 0 w 473868"/>
                <a:gd name="connsiteY3" fmla="*/ 428625 h 428625"/>
                <a:gd name="connsiteX4" fmla="*/ 59531 w 473868"/>
                <a:gd name="connsiteY4" fmla="*/ 419100 h 428625"/>
                <a:gd name="connsiteX5" fmla="*/ 147637 w 473868"/>
                <a:gd name="connsiteY5" fmla="*/ 226219 h 428625"/>
                <a:gd name="connsiteX6" fmla="*/ 364331 w 473868"/>
                <a:gd name="connsiteY6" fmla="*/ 130969 h 428625"/>
                <a:gd name="connsiteX7" fmla="*/ 473868 w 473868"/>
                <a:gd name="connsiteY7" fmla="*/ 0 h 428625"/>
                <a:gd name="connsiteX0" fmla="*/ 426243 w 426243"/>
                <a:gd name="connsiteY0" fmla="*/ 0 h 388143"/>
                <a:gd name="connsiteX1" fmla="*/ 338137 w 426243"/>
                <a:gd name="connsiteY1" fmla="*/ 69055 h 388143"/>
                <a:gd name="connsiteX2" fmla="*/ 123824 w 426243"/>
                <a:gd name="connsiteY2" fmla="*/ 169069 h 388143"/>
                <a:gd name="connsiteX3" fmla="*/ 0 w 426243"/>
                <a:gd name="connsiteY3" fmla="*/ 388143 h 388143"/>
                <a:gd name="connsiteX4" fmla="*/ 59531 w 426243"/>
                <a:gd name="connsiteY4" fmla="*/ 378618 h 388143"/>
                <a:gd name="connsiteX5" fmla="*/ 147637 w 426243"/>
                <a:gd name="connsiteY5" fmla="*/ 185737 h 388143"/>
                <a:gd name="connsiteX6" fmla="*/ 364331 w 426243"/>
                <a:gd name="connsiteY6" fmla="*/ 90487 h 388143"/>
                <a:gd name="connsiteX7" fmla="*/ 426243 w 426243"/>
                <a:gd name="connsiteY7" fmla="*/ 0 h 388143"/>
                <a:gd name="connsiteX0" fmla="*/ 426243 w 426243"/>
                <a:gd name="connsiteY0" fmla="*/ 0 h 388143"/>
                <a:gd name="connsiteX1" fmla="*/ 283368 w 426243"/>
                <a:gd name="connsiteY1" fmla="*/ 88105 h 388143"/>
                <a:gd name="connsiteX2" fmla="*/ 123824 w 426243"/>
                <a:gd name="connsiteY2" fmla="*/ 169069 h 388143"/>
                <a:gd name="connsiteX3" fmla="*/ 0 w 426243"/>
                <a:gd name="connsiteY3" fmla="*/ 388143 h 388143"/>
                <a:gd name="connsiteX4" fmla="*/ 59531 w 426243"/>
                <a:gd name="connsiteY4" fmla="*/ 378618 h 388143"/>
                <a:gd name="connsiteX5" fmla="*/ 147637 w 426243"/>
                <a:gd name="connsiteY5" fmla="*/ 185737 h 388143"/>
                <a:gd name="connsiteX6" fmla="*/ 364331 w 426243"/>
                <a:gd name="connsiteY6" fmla="*/ 90487 h 388143"/>
                <a:gd name="connsiteX7" fmla="*/ 426243 w 426243"/>
                <a:gd name="connsiteY7" fmla="*/ 0 h 388143"/>
                <a:gd name="connsiteX0" fmla="*/ 426243 w 426243"/>
                <a:gd name="connsiteY0" fmla="*/ 0 h 388143"/>
                <a:gd name="connsiteX1" fmla="*/ 283368 w 426243"/>
                <a:gd name="connsiteY1" fmla="*/ 88105 h 388143"/>
                <a:gd name="connsiteX2" fmla="*/ 123824 w 426243"/>
                <a:gd name="connsiteY2" fmla="*/ 169069 h 388143"/>
                <a:gd name="connsiteX3" fmla="*/ 0 w 426243"/>
                <a:gd name="connsiteY3" fmla="*/ 388143 h 388143"/>
                <a:gd name="connsiteX4" fmla="*/ 59531 w 426243"/>
                <a:gd name="connsiteY4" fmla="*/ 378618 h 388143"/>
                <a:gd name="connsiteX5" fmla="*/ 147637 w 426243"/>
                <a:gd name="connsiteY5" fmla="*/ 185737 h 388143"/>
                <a:gd name="connsiteX6" fmla="*/ 302418 w 426243"/>
                <a:gd name="connsiteY6" fmla="*/ 114299 h 388143"/>
                <a:gd name="connsiteX7" fmla="*/ 426243 w 426243"/>
                <a:gd name="connsiteY7" fmla="*/ 0 h 388143"/>
                <a:gd name="connsiteX0" fmla="*/ 426243 w 426243"/>
                <a:gd name="connsiteY0" fmla="*/ 0 h 388143"/>
                <a:gd name="connsiteX1" fmla="*/ 283368 w 426243"/>
                <a:gd name="connsiteY1" fmla="*/ 88105 h 388143"/>
                <a:gd name="connsiteX2" fmla="*/ 128587 w 426243"/>
                <a:gd name="connsiteY2" fmla="*/ 150019 h 388143"/>
                <a:gd name="connsiteX3" fmla="*/ 0 w 426243"/>
                <a:gd name="connsiteY3" fmla="*/ 388143 h 388143"/>
                <a:gd name="connsiteX4" fmla="*/ 59531 w 426243"/>
                <a:gd name="connsiteY4" fmla="*/ 378618 h 388143"/>
                <a:gd name="connsiteX5" fmla="*/ 147637 w 426243"/>
                <a:gd name="connsiteY5" fmla="*/ 185737 h 388143"/>
                <a:gd name="connsiteX6" fmla="*/ 302418 w 426243"/>
                <a:gd name="connsiteY6" fmla="*/ 114299 h 388143"/>
                <a:gd name="connsiteX7" fmla="*/ 426243 w 426243"/>
                <a:gd name="connsiteY7" fmla="*/ 0 h 388143"/>
                <a:gd name="connsiteX0" fmla="*/ 426243 w 426243"/>
                <a:gd name="connsiteY0" fmla="*/ 0 h 388143"/>
                <a:gd name="connsiteX1" fmla="*/ 283368 w 426243"/>
                <a:gd name="connsiteY1" fmla="*/ 88105 h 388143"/>
                <a:gd name="connsiteX2" fmla="*/ 128587 w 426243"/>
                <a:gd name="connsiteY2" fmla="*/ 150019 h 388143"/>
                <a:gd name="connsiteX3" fmla="*/ 0 w 426243"/>
                <a:gd name="connsiteY3" fmla="*/ 388143 h 388143"/>
                <a:gd name="connsiteX4" fmla="*/ 59531 w 426243"/>
                <a:gd name="connsiteY4" fmla="*/ 378618 h 388143"/>
                <a:gd name="connsiteX5" fmla="*/ 140493 w 426243"/>
                <a:gd name="connsiteY5" fmla="*/ 174831 h 388143"/>
                <a:gd name="connsiteX6" fmla="*/ 302418 w 426243"/>
                <a:gd name="connsiteY6" fmla="*/ 114299 h 388143"/>
                <a:gd name="connsiteX7" fmla="*/ 426243 w 426243"/>
                <a:gd name="connsiteY7" fmla="*/ 0 h 388143"/>
                <a:gd name="connsiteX0" fmla="*/ 426243 w 426243"/>
                <a:gd name="connsiteY0" fmla="*/ 0 h 388143"/>
                <a:gd name="connsiteX1" fmla="*/ 283368 w 426243"/>
                <a:gd name="connsiteY1" fmla="*/ 88105 h 388143"/>
                <a:gd name="connsiteX2" fmla="*/ 128587 w 426243"/>
                <a:gd name="connsiteY2" fmla="*/ 150019 h 388143"/>
                <a:gd name="connsiteX3" fmla="*/ 0 w 426243"/>
                <a:gd name="connsiteY3" fmla="*/ 388143 h 388143"/>
                <a:gd name="connsiteX4" fmla="*/ 50006 w 426243"/>
                <a:gd name="connsiteY4" fmla="*/ 382981 h 388143"/>
                <a:gd name="connsiteX5" fmla="*/ 140493 w 426243"/>
                <a:gd name="connsiteY5" fmla="*/ 174831 h 388143"/>
                <a:gd name="connsiteX6" fmla="*/ 302418 w 426243"/>
                <a:gd name="connsiteY6" fmla="*/ 114299 h 388143"/>
                <a:gd name="connsiteX7" fmla="*/ 426243 w 426243"/>
                <a:gd name="connsiteY7" fmla="*/ 0 h 388143"/>
                <a:gd name="connsiteX0" fmla="*/ 426243 w 426243"/>
                <a:gd name="connsiteY0" fmla="*/ 0 h 388143"/>
                <a:gd name="connsiteX1" fmla="*/ 283368 w 426243"/>
                <a:gd name="connsiteY1" fmla="*/ 99011 h 388143"/>
                <a:gd name="connsiteX2" fmla="*/ 128587 w 426243"/>
                <a:gd name="connsiteY2" fmla="*/ 150019 h 388143"/>
                <a:gd name="connsiteX3" fmla="*/ 0 w 426243"/>
                <a:gd name="connsiteY3" fmla="*/ 388143 h 388143"/>
                <a:gd name="connsiteX4" fmla="*/ 50006 w 426243"/>
                <a:gd name="connsiteY4" fmla="*/ 382981 h 388143"/>
                <a:gd name="connsiteX5" fmla="*/ 140493 w 426243"/>
                <a:gd name="connsiteY5" fmla="*/ 174831 h 388143"/>
                <a:gd name="connsiteX6" fmla="*/ 302418 w 426243"/>
                <a:gd name="connsiteY6" fmla="*/ 114299 h 388143"/>
                <a:gd name="connsiteX7" fmla="*/ 426243 w 426243"/>
                <a:gd name="connsiteY7" fmla="*/ 0 h 388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6243" h="388143">
                  <a:moveTo>
                    <a:pt x="426243" y="0"/>
                  </a:moveTo>
                  <a:lnTo>
                    <a:pt x="283368" y="99011"/>
                  </a:lnTo>
                  <a:lnTo>
                    <a:pt x="128587" y="150019"/>
                  </a:lnTo>
                  <a:lnTo>
                    <a:pt x="0" y="388143"/>
                  </a:lnTo>
                  <a:lnTo>
                    <a:pt x="50006" y="382981"/>
                  </a:lnTo>
                  <a:lnTo>
                    <a:pt x="140493" y="174831"/>
                  </a:lnTo>
                  <a:lnTo>
                    <a:pt x="302418" y="114299"/>
                  </a:lnTo>
                  <a:lnTo>
                    <a:pt x="42624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9" name="Freeform 178"/>
            <p:cNvSpPr/>
            <p:nvPr/>
          </p:nvSpPr>
          <p:spPr>
            <a:xfrm rot="15729646">
              <a:off x="997524" y="3426997"/>
              <a:ext cx="853484" cy="617015"/>
            </a:xfrm>
            <a:custGeom>
              <a:avLst/>
              <a:gdLst>
                <a:gd name="connsiteX0" fmla="*/ 623887 w 623887"/>
                <a:gd name="connsiteY0" fmla="*/ 0 h 459581"/>
                <a:gd name="connsiteX1" fmla="*/ 459581 w 623887"/>
                <a:gd name="connsiteY1" fmla="*/ 114300 h 459581"/>
                <a:gd name="connsiteX2" fmla="*/ 292893 w 623887"/>
                <a:gd name="connsiteY2" fmla="*/ 195263 h 459581"/>
                <a:gd name="connsiteX3" fmla="*/ 176212 w 623887"/>
                <a:gd name="connsiteY3" fmla="*/ 350044 h 459581"/>
                <a:gd name="connsiteX4" fmla="*/ 0 w 623887"/>
                <a:gd name="connsiteY4" fmla="*/ 459581 h 459581"/>
                <a:gd name="connsiteX5" fmla="*/ 202406 w 623887"/>
                <a:gd name="connsiteY5" fmla="*/ 361950 h 459581"/>
                <a:gd name="connsiteX6" fmla="*/ 316706 w 623887"/>
                <a:gd name="connsiteY6" fmla="*/ 226219 h 459581"/>
                <a:gd name="connsiteX7" fmla="*/ 514350 w 623887"/>
                <a:gd name="connsiteY7" fmla="*/ 130969 h 459581"/>
                <a:gd name="connsiteX8" fmla="*/ 623887 w 623887"/>
                <a:gd name="connsiteY8" fmla="*/ 0 h 459581"/>
                <a:gd name="connsiteX0" fmla="*/ 623887 w 623887"/>
                <a:gd name="connsiteY0" fmla="*/ 0 h 459581"/>
                <a:gd name="connsiteX1" fmla="*/ 480071 w 623887"/>
                <a:gd name="connsiteY1" fmla="*/ 121037 h 459581"/>
                <a:gd name="connsiteX2" fmla="*/ 292893 w 623887"/>
                <a:gd name="connsiteY2" fmla="*/ 195263 h 459581"/>
                <a:gd name="connsiteX3" fmla="*/ 176212 w 623887"/>
                <a:gd name="connsiteY3" fmla="*/ 350044 h 459581"/>
                <a:gd name="connsiteX4" fmla="*/ 0 w 623887"/>
                <a:gd name="connsiteY4" fmla="*/ 459581 h 459581"/>
                <a:gd name="connsiteX5" fmla="*/ 202406 w 623887"/>
                <a:gd name="connsiteY5" fmla="*/ 361950 h 459581"/>
                <a:gd name="connsiteX6" fmla="*/ 316706 w 623887"/>
                <a:gd name="connsiteY6" fmla="*/ 226219 h 459581"/>
                <a:gd name="connsiteX7" fmla="*/ 514350 w 623887"/>
                <a:gd name="connsiteY7" fmla="*/ 130969 h 459581"/>
                <a:gd name="connsiteX8" fmla="*/ 623887 w 623887"/>
                <a:gd name="connsiteY8" fmla="*/ 0 h 459581"/>
                <a:gd name="connsiteX0" fmla="*/ 623887 w 623887"/>
                <a:gd name="connsiteY0" fmla="*/ 0 h 459581"/>
                <a:gd name="connsiteX1" fmla="*/ 480071 w 623887"/>
                <a:gd name="connsiteY1" fmla="*/ 121037 h 459581"/>
                <a:gd name="connsiteX2" fmla="*/ 293462 w 623887"/>
                <a:gd name="connsiteY2" fmla="*/ 213079 h 459581"/>
                <a:gd name="connsiteX3" fmla="*/ 176212 w 623887"/>
                <a:gd name="connsiteY3" fmla="*/ 350044 h 459581"/>
                <a:gd name="connsiteX4" fmla="*/ 0 w 623887"/>
                <a:gd name="connsiteY4" fmla="*/ 459581 h 459581"/>
                <a:gd name="connsiteX5" fmla="*/ 202406 w 623887"/>
                <a:gd name="connsiteY5" fmla="*/ 361950 h 459581"/>
                <a:gd name="connsiteX6" fmla="*/ 316706 w 623887"/>
                <a:gd name="connsiteY6" fmla="*/ 226219 h 459581"/>
                <a:gd name="connsiteX7" fmla="*/ 514350 w 623887"/>
                <a:gd name="connsiteY7" fmla="*/ 130969 h 459581"/>
                <a:gd name="connsiteX8" fmla="*/ 623887 w 623887"/>
                <a:gd name="connsiteY8" fmla="*/ 0 h 459581"/>
                <a:gd name="connsiteX0" fmla="*/ 623887 w 623887"/>
                <a:gd name="connsiteY0" fmla="*/ 0 h 459581"/>
                <a:gd name="connsiteX1" fmla="*/ 480071 w 623887"/>
                <a:gd name="connsiteY1" fmla="*/ 121037 h 459581"/>
                <a:gd name="connsiteX2" fmla="*/ 293462 w 623887"/>
                <a:gd name="connsiteY2" fmla="*/ 213079 h 459581"/>
                <a:gd name="connsiteX3" fmla="*/ 192076 w 623887"/>
                <a:gd name="connsiteY3" fmla="*/ 347575 h 459581"/>
                <a:gd name="connsiteX4" fmla="*/ 0 w 623887"/>
                <a:gd name="connsiteY4" fmla="*/ 459581 h 459581"/>
                <a:gd name="connsiteX5" fmla="*/ 202406 w 623887"/>
                <a:gd name="connsiteY5" fmla="*/ 361950 h 459581"/>
                <a:gd name="connsiteX6" fmla="*/ 316706 w 623887"/>
                <a:gd name="connsiteY6" fmla="*/ 226219 h 459581"/>
                <a:gd name="connsiteX7" fmla="*/ 514350 w 623887"/>
                <a:gd name="connsiteY7" fmla="*/ 130969 h 459581"/>
                <a:gd name="connsiteX8" fmla="*/ 623887 w 623887"/>
                <a:gd name="connsiteY8" fmla="*/ 0 h 459581"/>
                <a:gd name="connsiteX0" fmla="*/ 623887 w 623887"/>
                <a:gd name="connsiteY0" fmla="*/ 0 h 459581"/>
                <a:gd name="connsiteX1" fmla="*/ 490305 w 623887"/>
                <a:gd name="connsiteY1" fmla="*/ 122487 h 459581"/>
                <a:gd name="connsiteX2" fmla="*/ 293462 w 623887"/>
                <a:gd name="connsiteY2" fmla="*/ 213079 h 459581"/>
                <a:gd name="connsiteX3" fmla="*/ 192076 w 623887"/>
                <a:gd name="connsiteY3" fmla="*/ 347575 h 459581"/>
                <a:gd name="connsiteX4" fmla="*/ 0 w 623887"/>
                <a:gd name="connsiteY4" fmla="*/ 459581 h 459581"/>
                <a:gd name="connsiteX5" fmla="*/ 202406 w 623887"/>
                <a:gd name="connsiteY5" fmla="*/ 361950 h 459581"/>
                <a:gd name="connsiteX6" fmla="*/ 316706 w 623887"/>
                <a:gd name="connsiteY6" fmla="*/ 226219 h 459581"/>
                <a:gd name="connsiteX7" fmla="*/ 514350 w 623887"/>
                <a:gd name="connsiteY7" fmla="*/ 130969 h 459581"/>
                <a:gd name="connsiteX8" fmla="*/ 623887 w 623887"/>
                <a:gd name="connsiteY8" fmla="*/ 0 h 459581"/>
                <a:gd name="connsiteX0" fmla="*/ 623887 w 623887"/>
                <a:gd name="connsiteY0" fmla="*/ 0 h 459581"/>
                <a:gd name="connsiteX1" fmla="*/ 490305 w 623887"/>
                <a:gd name="connsiteY1" fmla="*/ 122487 h 459581"/>
                <a:gd name="connsiteX2" fmla="*/ 293462 w 623887"/>
                <a:gd name="connsiteY2" fmla="*/ 213079 h 459581"/>
                <a:gd name="connsiteX3" fmla="*/ 192076 w 623887"/>
                <a:gd name="connsiteY3" fmla="*/ 347575 h 459581"/>
                <a:gd name="connsiteX4" fmla="*/ 0 w 623887"/>
                <a:gd name="connsiteY4" fmla="*/ 459581 h 459581"/>
                <a:gd name="connsiteX5" fmla="*/ 202406 w 623887"/>
                <a:gd name="connsiteY5" fmla="*/ 361950 h 459581"/>
                <a:gd name="connsiteX6" fmla="*/ 310118 w 623887"/>
                <a:gd name="connsiteY6" fmla="*/ 223495 h 459581"/>
                <a:gd name="connsiteX7" fmla="*/ 514350 w 623887"/>
                <a:gd name="connsiteY7" fmla="*/ 130969 h 459581"/>
                <a:gd name="connsiteX8" fmla="*/ 623887 w 623887"/>
                <a:gd name="connsiteY8" fmla="*/ 0 h 459581"/>
                <a:gd name="connsiteX0" fmla="*/ 623887 w 623887"/>
                <a:gd name="connsiteY0" fmla="*/ 0 h 459581"/>
                <a:gd name="connsiteX1" fmla="*/ 490305 w 623887"/>
                <a:gd name="connsiteY1" fmla="*/ 122487 h 459581"/>
                <a:gd name="connsiteX2" fmla="*/ 293462 w 623887"/>
                <a:gd name="connsiteY2" fmla="*/ 213079 h 459581"/>
                <a:gd name="connsiteX3" fmla="*/ 202779 w 623887"/>
                <a:gd name="connsiteY3" fmla="*/ 345512 h 459581"/>
                <a:gd name="connsiteX4" fmla="*/ 0 w 623887"/>
                <a:gd name="connsiteY4" fmla="*/ 459581 h 459581"/>
                <a:gd name="connsiteX5" fmla="*/ 202406 w 623887"/>
                <a:gd name="connsiteY5" fmla="*/ 361950 h 459581"/>
                <a:gd name="connsiteX6" fmla="*/ 310118 w 623887"/>
                <a:gd name="connsiteY6" fmla="*/ 223495 h 459581"/>
                <a:gd name="connsiteX7" fmla="*/ 514350 w 623887"/>
                <a:gd name="connsiteY7" fmla="*/ 130969 h 459581"/>
                <a:gd name="connsiteX8" fmla="*/ 623887 w 623887"/>
                <a:gd name="connsiteY8" fmla="*/ 0 h 45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3887" h="459581">
                  <a:moveTo>
                    <a:pt x="623887" y="0"/>
                  </a:moveTo>
                  <a:lnTo>
                    <a:pt x="490305" y="122487"/>
                  </a:lnTo>
                  <a:lnTo>
                    <a:pt x="293462" y="213079"/>
                  </a:lnTo>
                  <a:lnTo>
                    <a:pt x="202779" y="345512"/>
                  </a:lnTo>
                  <a:lnTo>
                    <a:pt x="0" y="459581"/>
                  </a:lnTo>
                  <a:lnTo>
                    <a:pt x="202406" y="361950"/>
                  </a:lnTo>
                  <a:lnTo>
                    <a:pt x="310118" y="223495"/>
                  </a:lnTo>
                  <a:lnTo>
                    <a:pt x="514350" y="130969"/>
                  </a:lnTo>
                  <a:lnTo>
                    <a:pt x="62388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0" name="Freeform 179"/>
            <p:cNvSpPr/>
            <p:nvPr/>
          </p:nvSpPr>
          <p:spPr>
            <a:xfrm rot="4774579">
              <a:off x="935791" y="3563371"/>
              <a:ext cx="533479" cy="386102"/>
            </a:xfrm>
            <a:custGeom>
              <a:avLst/>
              <a:gdLst>
                <a:gd name="connsiteX0" fmla="*/ 623887 w 623887"/>
                <a:gd name="connsiteY0" fmla="*/ 0 h 459581"/>
                <a:gd name="connsiteX1" fmla="*/ 459581 w 623887"/>
                <a:gd name="connsiteY1" fmla="*/ 114300 h 459581"/>
                <a:gd name="connsiteX2" fmla="*/ 292893 w 623887"/>
                <a:gd name="connsiteY2" fmla="*/ 195263 h 459581"/>
                <a:gd name="connsiteX3" fmla="*/ 176212 w 623887"/>
                <a:gd name="connsiteY3" fmla="*/ 350044 h 459581"/>
                <a:gd name="connsiteX4" fmla="*/ 0 w 623887"/>
                <a:gd name="connsiteY4" fmla="*/ 459581 h 459581"/>
                <a:gd name="connsiteX5" fmla="*/ 202406 w 623887"/>
                <a:gd name="connsiteY5" fmla="*/ 361950 h 459581"/>
                <a:gd name="connsiteX6" fmla="*/ 316706 w 623887"/>
                <a:gd name="connsiteY6" fmla="*/ 226219 h 459581"/>
                <a:gd name="connsiteX7" fmla="*/ 514350 w 623887"/>
                <a:gd name="connsiteY7" fmla="*/ 130969 h 459581"/>
                <a:gd name="connsiteX8" fmla="*/ 623887 w 623887"/>
                <a:gd name="connsiteY8" fmla="*/ 0 h 459581"/>
                <a:gd name="connsiteX0" fmla="*/ 623887 w 623887"/>
                <a:gd name="connsiteY0" fmla="*/ 0 h 459581"/>
                <a:gd name="connsiteX1" fmla="*/ 488156 w 623887"/>
                <a:gd name="connsiteY1" fmla="*/ 109537 h 459581"/>
                <a:gd name="connsiteX2" fmla="*/ 292893 w 623887"/>
                <a:gd name="connsiteY2" fmla="*/ 195263 h 459581"/>
                <a:gd name="connsiteX3" fmla="*/ 176212 w 623887"/>
                <a:gd name="connsiteY3" fmla="*/ 350044 h 459581"/>
                <a:gd name="connsiteX4" fmla="*/ 0 w 623887"/>
                <a:gd name="connsiteY4" fmla="*/ 459581 h 459581"/>
                <a:gd name="connsiteX5" fmla="*/ 202406 w 623887"/>
                <a:gd name="connsiteY5" fmla="*/ 361950 h 459581"/>
                <a:gd name="connsiteX6" fmla="*/ 316706 w 623887"/>
                <a:gd name="connsiteY6" fmla="*/ 226219 h 459581"/>
                <a:gd name="connsiteX7" fmla="*/ 514350 w 623887"/>
                <a:gd name="connsiteY7" fmla="*/ 130969 h 459581"/>
                <a:gd name="connsiteX8" fmla="*/ 623887 w 623887"/>
                <a:gd name="connsiteY8" fmla="*/ 0 h 459581"/>
                <a:gd name="connsiteX0" fmla="*/ 623887 w 623887"/>
                <a:gd name="connsiteY0" fmla="*/ 0 h 459581"/>
                <a:gd name="connsiteX1" fmla="*/ 488156 w 623887"/>
                <a:gd name="connsiteY1" fmla="*/ 109537 h 459581"/>
                <a:gd name="connsiteX2" fmla="*/ 292893 w 623887"/>
                <a:gd name="connsiteY2" fmla="*/ 195263 h 459581"/>
                <a:gd name="connsiteX3" fmla="*/ 187547 w 623887"/>
                <a:gd name="connsiteY3" fmla="*/ 349307 h 459581"/>
                <a:gd name="connsiteX4" fmla="*/ 0 w 623887"/>
                <a:gd name="connsiteY4" fmla="*/ 459581 h 459581"/>
                <a:gd name="connsiteX5" fmla="*/ 202406 w 623887"/>
                <a:gd name="connsiteY5" fmla="*/ 361950 h 459581"/>
                <a:gd name="connsiteX6" fmla="*/ 316706 w 623887"/>
                <a:gd name="connsiteY6" fmla="*/ 226219 h 459581"/>
                <a:gd name="connsiteX7" fmla="*/ 514350 w 623887"/>
                <a:gd name="connsiteY7" fmla="*/ 130969 h 459581"/>
                <a:gd name="connsiteX8" fmla="*/ 623887 w 623887"/>
                <a:gd name="connsiteY8" fmla="*/ 0 h 459581"/>
                <a:gd name="connsiteX0" fmla="*/ 623887 w 623887"/>
                <a:gd name="connsiteY0" fmla="*/ 0 h 459581"/>
                <a:gd name="connsiteX1" fmla="*/ 488156 w 623887"/>
                <a:gd name="connsiteY1" fmla="*/ 109537 h 459581"/>
                <a:gd name="connsiteX2" fmla="*/ 292893 w 623887"/>
                <a:gd name="connsiteY2" fmla="*/ 195263 h 459581"/>
                <a:gd name="connsiteX3" fmla="*/ 187547 w 623887"/>
                <a:gd name="connsiteY3" fmla="*/ 349307 h 459581"/>
                <a:gd name="connsiteX4" fmla="*/ 0 w 623887"/>
                <a:gd name="connsiteY4" fmla="*/ 459581 h 459581"/>
                <a:gd name="connsiteX5" fmla="*/ 202406 w 623887"/>
                <a:gd name="connsiteY5" fmla="*/ 361950 h 459581"/>
                <a:gd name="connsiteX6" fmla="*/ 306370 w 623887"/>
                <a:gd name="connsiteY6" fmla="*/ 221380 h 459581"/>
                <a:gd name="connsiteX7" fmla="*/ 514350 w 623887"/>
                <a:gd name="connsiteY7" fmla="*/ 130969 h 459581"/>
                <a:gd name="connsiteX8" fmla="*/ 623887 w 623887"/>
                <a:gd name="connsiteY8" fmla="*/ 0 h 459581"/>
                <a:gd name="connsiteX0" fmla="*/ 623887 w 623887"/>
                <a:gd name="connsiteY0" fmla="*/ 0 h 459581"/>
                <a:gd name="connsiteX1" fmla="*/ 486162 w 623887"/>
                <a:gd name="connsiteY1" fmla="*/ 120688 h 459581"/>
                <a:gd name="connsiteX2" fmla="*/ 292893 w 623887"/>
                <a:gd name="connsiteY2" fmla="*/ 195263 h 459581"/>
                <a:gd name="connsiteX3" fmla="*/ 187547 w 623887"/>
                <a:gd name="connsiteY3" fmla="*/ 349307 h 459581"/>
                <a:gd name="connsiteX4" fmla="*/ 0 w 623887"/>
                <a:gd name="connsiteY4" fmla="*/ 459581 h 459581"/>
                <a:gd name="connsiteX5" fmla="*/ 202406 w 623887"/>
                <a:gd name="connsiteY5" fmla="*/ 361950 h 459581"/>
                <a:gd name="connsiteX6" fmla="*/ 306370 w 623887"/>
                <a:gd name="connsiteY6" fmla="*/ 221380 h 459581"/>
                <a:gd name="connsiteX7" fmla="*/ 514350 w 623887"/>
                <a:gd name="connsiteY7" fmla="*/ 130969 h 459581"/>
                <a:gd name="connsiteX8" fmla="*/ 623887 w 623887"/>
                <a:gd name="connsiteY8" fmla="*/ 0 h 45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3887" h="459581">
                  <a:moveTo>
                    <a:pt x="623887" y="0"/>
                  </a:moveTo>
                  <a:lnTo>
                    <a:pt x="486162" y="120688"/>
                  </a:lnTo>
                  <a:lnTo>
                    <a:pt x="292893" y="195263"/>
                  </a:lnTo>
                  <a:lnTo>
                    <a:pt x="187547" y="349307"/>
                  </a:lnTo>
                  <a:lnTo>
                    <a:pt x="0" y="459581"/>
                  </a:lnTo>
                  <a:lnTo>
                    <a:pt x="202406" y="361950"/>
                  </a:lnTo>
                  <a:lnTo>
                    <a:pt x="306370" y="221380"/>
                  </a:lnTo>
                  <a:lnTo>
                    <a:pt x="514350" y="130969"/>
                  </a:lnTo>
                  <a:lnTo>
                    <a:pt x="62388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1" name="Freeform 180"/>
            <p:cNvSpPr/>
            <p:nvPr/>
          </p:nvSpPr>
          <p:spPr>
            <a:xfrm rot="4774579">
              <a:off x="1387845" y="3490007"/>
              <a:ext cx="513748" cy="333096"/>
            </a:xfrm>
            <a:custGeom>
              <a:avLst/>
              <a:gdLst>
                <a:gd name="connsiteX0" fmla="*/ 623887 w 623887"/>
                <a:gd name="connsiteY0" fmla="*/ 0 h 459581"/>
                <a:gd name="connsiteX1" fmla="*/ 459581 w 623887"/>
                <a:gd name="connsiteY1" fmla="*/ 114300 h 459581"/>
                <a:gd name="connsiteX2" fmla="*/ 292893 w 623887"/>
                <a:gd name="connsiteY2" fmla="*/ 195263 h 459581"/>
                <a:gd name="connsiteX3" fmla="*/ 176212 w 623887"/>
                <a:gd name="connsiteY3" fmla="*/ 350044 h 459581"/>
                <a:gd name="connsiteX4" fmla="*/ 0 w 623887"/>
                <a:gd name="connsiteY4" fmla="*/ 459581 h 459581"/>
                <a:gd name="connsiteX5" fmla="*/ 202406 w 623887"/>
                <a:gd name="connsiteY5" fmla="*/ 361950 h 459581"/>
                <a:gd name="connsiteX6" fmla="*/ 316706 w 623887"/>
                <a:gd name="connsiteY6" fmla="*/ 226219 h 459581"/>
                <a:gd name="connsiteX7" fmla="*/ 514350 w 623887"/>
                <a:gd name="connsiteY7" fmla="*/ 130969 h 459581"/>
                <a:gd name="connsiteX8" fmla="*/ 623887 w 623887"/>
                <a:gd name="connsiteY8" fmla="*/ 0 h 459581"/>
                <a:gd name="connsiteX0" fmla="*/ 623887 w 623887"/>
                <a:gd name="connsiteY0" fmla="*/ 0 h 459581"/>
                <a:gd name="connsiteX1" fmla="*/ 488156 w 623887"/>
                <a:gd name="connsiteY1" fmla="*/ 109537 h 459581"/>
                <a:gd name="connsiteX2" fmla="*/ 292893 w 623887"/>
                <a:gd name="connsiteY2" fmla="*/ 195263 h 459581"/>
                <a:gd name="connsiteX3" fmla="*/ 176212 w 623887"/>
                <a:gd name="connsiteY3" fmla="*/ 350044 h 459581"/>
                <a:gd name="connsiteX4" fmla="*/ 0 w 623887"/>
                <a:gd name="connsiteY4" fmla="*/ 459581 h 459581"/>
                <a:gd name="connsiteX5" fmla="*/ 202406 w 623887"/>
                <a:gd name="connsiteY5" fmla="*/ 361950 h 459581"/>
                <a:gd name="connsiteX6" fmla="*/ 316706 w 623887"/>
                <a:gd name="connsiteY6" fmla="*/ 226219 h 459581"/>
                <a:gd name="connsiteX7" fmla="*/ 514350 w 623887"/>
                <a:gd name="connsiteY7" fmla="*/ 130969 h 459581"/>
                <a:gd name="connsiteX8" fmla="*/ 623887 w 623887"/>
                <a:gd name="connsiteY8" fmla="*/ 0 h 459581"/>
                <a:gd name="connsiteX0" fmla="*/ 623887 w 623887"/>
                <a:gd name="connsiteY0" fmla="*/ 0 h 459581"/>
                <a:gd name="connsiteX1" fmla="*/ 488156 w 623887"/>
                <a:gd name="connsiteY1" fmla="*/ 109537 h 459581"/>
                <a:gd name="connsiteX2" fmla="*/ 292893 w 623887"/>
                <a:gd name="connsiteY2" fmla="*/ 195263 h 459581"/>
                <a:gd name="connsiteX3" fmla="*/ 195679 w 623887"/>
                <a:gd name="connsiteY3" fmla="*/ 337454 h 459581"/>
                <a:gd name="connsiteX4" fmla="*/ 0 w 623887"/>
                <a:gd name="connsiteY4" fmla="*/ 459581 h 459581"/>
                <a:gd name="connsiteX5" fmla="*/ 202406 w 623887"/>
                <a:gd name="connsiteY5" fmla="*/ 361950 h 459581"/>
                <a:gd name="connsiteX6" fmla="*/ 316706 w 623887"/>
                <a:gd name="connsiteY6" fmla="*/ 226219 h 459581"/>
                <a:gd name="connsiteX7" fmla="*/ 514350 w 623887"/>
                <a:gd name="connsiteY7" fmla="*/ 130969 h 459581"/>
                <a:gd name="connsiteX8" fmla="*/ 623887 w 623887"/>
                <a:gd name="connsiteY8" fmla="*/ 0 h 459581"/>
                <a:gd name="connsiteX0" fmla="*/ 623887 w 623887"/>
                <a:gd name="connsiteY0" fmla="*/ 0 h 459581"/>
                <a:gd name="connsiteX1" fmla="*/ 488156 w 623887"/>
                <a:gd name="connsiteY1" fmla="*/ 109537 h 459581"/>
                <a:gd name="connsiteX2" fmla="*/ 292893 w 623887"/>
                <a:gd name="connsiteY2" fmla="*/ 195263 h 459581"/>
                <a:gd name="connsiteX3" fmla="*/ 195679 w 623887"/>
                <a:gd name="connsiteY3" fmla="*/ 337454 h 459581"/>
                <a:gd name="connsiteX4" fmla="*/ 0 w 623887"/>
                <a:gd name="connsiteY4" fmla="*/ 459581 h 459581"/>
                <a:gd name="connsiteX5" fmla="*/ 202406 w 623887"/>
                <a:gd name="connsiteY5" fmla="*/ 361950 h 459581"/>
                <a:gd name="connsiteX6" fmla="*/ 304939 w 623887"/>
                <a:gd name="connsiteY6" fmla="*/ 227074 h 459581"/>
                <a:gd name="connsiteX7" fmla="*/ 514350 w 623887"/>
                <a:gd name="connsiteY7" fmla="*/ 130969 h 459581"/>
                <a:gd name="connsiteX8" fmla="*/ 623887 w 623887"/>
                <a:gd name="connsiteY8" fmla="*/ 0 h 459581"/>
                <a:gd name="connsiteX0" fmla="*/ 623887 w 623887"/>
                <a:gd name="connsiteY0" fmla="*/ 0 h 459581"/>
                <a:gd name="connsiteX1" fmla="*/ 486086 w 623887"/>
                <a:gd name="connsiteY1" fmla="*/ 122460 h 459581"/>
                <a:gd name="connsiteX2" fmla="*/ 292893 w 623887"/>
                <a:gd name="connsiteY2" fmla="*/ 195263 h 459581"/>
                <a:gd name="connsiteX3" fmla="*/ 195679 w 623887"/>
                <a:gd name="connsiteY3" fmla="*/ 337454 h 459581"/>
                <a:gd name="connsiteX4" fmla="*/ 0 w 623887"/>
                <a:gd name="connsiteY4" fmla="*/ 459581 h 459581"/>
                <a:gd name="connsiteX5" fmla="*/ 202406 w 623887"/>
                <a:gd name="connsiteY5" fmla="*/ 361950 h 459581"/>
                <a:gd name="connsiteX6" fmla="*/ 304939 w 623887"/>
                <a:gd name="connsiteY6" fmla="*/ 227074 h 459581"/>
                <a:gd name="connsiteX7" fmla="*/ 514350 w 623887"/>
                <a:gd name="connsiteY7" fmla="*/ 130969 h 459581"/>
                <a:gd name="connsiteX8" fmla="*/ 623887 w 623887"/>
                <a:gd name="connsiteY8" fmla="*/ 0 h 45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3887" h="459581">
                  <a:moveTo>
                    <a:pt x="623887" y="0"/>
                  </a:moveTo>
                  <a:lnTo>
                    <a:pt x="486086" y="122460"/>
                  </a:lnTo>
                  <a:lnTo>
                    <a:pt x="292893" y="195263"/>
                  </a:lnTo>
                  <a:lnTo>
                    <a:pt x="195679" y="337454"/>
                  </a:lnTo>
                  <a:lnTo>
                    <a:pt x="0" y="459581"/>
                  </a:lnTo>
                  <a:lnTo>
                    <a:pt x="202406" y="361950"/>
                  </a:lnTo>
                  <a:lnTo>
                    <a:pt x="304939" y="227074"/>
                  </a:lnTo>
                  <a:lnTo>
                    <a:pt x="514350" y="130969"/>
                  </a:lnTo>
                  <a:lnTo>
                    <a:pt x="62388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2" name="Freeform 181"/>
            <p:cNvSpPr/>
            <p:nvPr/>
          </p:nvSpPr>
          <p:spPr>
            <a:xfrm rot="15242137">
              <a:off x="953786" y="3864260"/>
              <a:ext cx="613242" cy="351152"/>
            </a:xfrm>
            <a:custGeom>
              <a:avLst/>
              <a:gdLst>
                <a:gd name="connsiteX0" fmla="*/ 623887 w 623887"/>
                <a:gd name="connsiteY0" fmla="*/ 0 h 459581"/>
                <a:gd name="connsiteX1" fmla="*/ 459581 w 623887"/>
                <a:gd name="connsiteY1" fmla="*/ 114300 h 459581"/>
                <a:gd name="connsiteX2" fmla="*/ 292893 w 623887"/>
                <a:gd name="connsiteY2" fmla="*/ 195263 h 459581"/>
                <a:gd name="connsiteX3" fmla="*/ 176212 w 623887"/>
                <a:gd name="connsiteY3" fmla="*/ 350044 h 459581"/>
                <a:gd name="connsiteX4" fmla="*/ 0 w 623887"/>
                <a:gd name="connsiteY4" fmla="*/ 459581 h 459581"/>
                <a:gd name="connsiteX5" fmla="*/ 202406 w 623887"/>
                <a:gd name="connsiteY5" fmla="*/ 361950 h 459581"/>
                <a:gd name="connsiteX6" fmla="*/ 316706 w 623887"/>
                <a:gd name="connsiteY6" fmla="*/ 226219 h 459581"/>
                <a:gd name="connsiteX7" fmla="*/ 514350 w 623887"/>
                <a:gd name="connsiteY7" fmla="*/ 130969 h 459581"/>
                <a:gd name="connsiteX8" fmla="*/ 623887 w 623887"/>
                <a:gd name="connsiteY8" fmla="*/ 0 h 459581"/>
                <a:gd name="connsiteX0" fmla="*/ 623887 w 623887"/>
                <a:gd name="connsiteY0" fmla="*/ 0 h 459581"/>
                <a:gd name="connsiteX1" fmla="*/ 488156 w 623887"/>
                <a:gd name="connsiteY1" fmla="*/ 109537 h 459581"/>
                <a:gd name="connsiteX2" fmla="*/ 292893 w 623887"/>
                <a:gd name="connsiteY2" fmla="*/ 195263 h 459581"/>
                <a:gd name="connsiteX3" fmla="*/ 176212 w 623887"/>
                <a:gd name="connsiteY3" fmla="*/ 350044 h 459581"/>
                <a:gd name="connsiteX4" fmla="*/ 0 w 623887"/>
                <a:gd name="connsiteY4" fmla="*/ 459581 h 459581"/>
                <a:gd name="connsiteX5" fmla="*/ 202406 w 623887"/>
                <a:gd name="connsiteY5" fmla="*/ 361950 h 459581"/>
                <a:gd name="connsiteX6" fmla="*/ 316706 w 623887"/>
                <a:gd name="connsiteY6" fmla="*/ 226219 h 459581"/>
                <a:gd name="connsiteX7" fmla="*/ 514350 w 623887"/>
                <a:gd name="connsiteY7" fmla="*/ 130969 h 459581"/>
                <a:gd name="connsiteX8" fmla="*/ 623887 w 623887"/>
                <a:gd name="connsiteY8" fmla="*/ 0 h 459581"/>
                <a:gd name="connsiteX0" fmla="*/ 623887 w 623887"/>
                <a:gd name="connsiteY0" fmla="*/ 0 h 459581"/>
                <a:gd name="connsiteX1" fmla="*/ 499016 w 623887"/>
                <a:gd name="connsiteY1" fmla="*/ 116820 h 459581"/>
                <a:gd name="connsiteX2" fmla="*/ 292893 w 623887"/>
                <a:gd name="connsiteY2" fmla="*/ 195263 h 459581"/>
                <a:gd name="connsiteX3" fmla="*/ 176212 w 623887"/>
                <a:gd name="connsiteY3" fmla="*/ 350044 h 459581"/>
                <a:gd name="connsiteX4" fmla="*/ 0 w 623887"/>
                <a:gd name="connsiteY4" fmla="*/ 459581 h 459581"/>
                <a:gd name="connsiteX5" fmla="*/ 202406 w 623887"/>
                <a:gd name="connsiteY5" fmla="*/ 361950 h 459581"/>
                <a:gd name="connsiteX6" fmla="*/ 316706 w 623887"/>
                <a:gd name="connsiteY6" fmla="*/ 226219 h 459581"/>
                <a:gd name="connsiteX7" fmla="*/ 514350 w 623887"/>
                <a:gd name="connsiteY7" fmla="*/ 130969 h 459581"/>
                <a:gd name="connsiteX8" fmla="*/ 623887 w 623887"/>
                <a:gd name="connsiteY8" fmla="*/ 0 h 459581"/>
                <a:gd name="connsiteX0" fmla="*/ 623887 w 623887"/>
                <a:gd name="connsiteY0" fmla="*/ 0 h 459581"/>
                <a:gd name="connsiteX1" fmla="*/ 499016 w 623887"/>
                <a:gd name="connsiteY1" fmla="*/ 116820 h 459581"/>
                <a:gd name="connsiteX2" fmla="*/ 292893 w 623887"/>
                <a:gd name="connsiteY2" fmla="*/ 195263 h 459581"/>
                <a:gd name="connsiteX3" fmla="*/ 176212 w 623887"/>
                <a:gd name="connsiteY3" fmla="*/ 350044 h 459581"/>
                <a:gd name="connsiteX4" fmla="*/ 0 w 623887"/>
                <a:gd name="connsiteY4" fmla="*/ 459581 h 459581"/>
                <a:gd name="connsiteX5" fmla="*/ 202406 w 623887"/>
                <a:gd name="connsiteY5" fmla="*/ 361950 h 459581"/>
                <a:gd name="connsiteX6" fmla="*/ 308810 w 623887"/>
                <a:gd name="connsiteY6" fmla="*/ 216798 h 459581"/>
                <a:gd name="connsiteX7" fmla="*/ 514350 w 623887"/>
                <a:gd name="connsiteY7" fmla="*/ 130969 h 459581"/>
                <a:gd name="connsiteX8" fmla="*/ 623887 w 623887"/>
                <a:gd name="connsiteY8" fmla="*/ 0 h 459581"/>
                <a:gd name="connsiteX0" fmla="*/ 623887 w 623887"/>
                <a:gd name="connsiteY0" fmla="*/ 0 h 459581"/>
                <a:gd name="connsiteX1" fmla="*/ 499016 w 623887"/>
                <a:gd name="connsiteY1" fmla="*/ 116820 h 459581"/>
                <a:gd name="connsiteX2" fmla="*/ 292893 w 623887"/>
                <a:gd name="connsiteY2" fmla="*/ 195263 h 459581"/>
                <a:gd name="connsiteX3" fmla="*/ 189708 w 623887"/>
                <a:gd name="connsiteY3" fmla="*/ 345341 h 459581"/>
                <a:gd name="connsiteX4" fmla="*/ 0 w 623887"/>
                <a:gd name="connsiteY4" fmla="*/ 459581 h 459581"/>
                <a:gd name="connsiteX5" fmla="*/ 202406 w 623887"/>
                <a:gd name="connsiteY5" fmla="*/ 361950 h 459581"/>
                <a:gd name="connsiteX6" fmla="*/ 308810 w 623887"/>
                <a:gd name="connsiteY6" fmla="*/ 216798 h 459581"/>
                <a:gd name="connsiteX7" fmla="*/ 514350 w 623887"/>
                <a:gd name="connsiteY7" fmla="*/ 130969 h 459581"/>
                <a:gd name="connsiteX8" fmla="*/ 623887 w 623887"/>
                <a:gd name="connsiteY8" fmla="*/ 0 h 45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3887" h="459581">
                  <a:moveTo>
                    <a:pt x="623887" y="0"/>
                  </a:moveTo>
                  <a:lnTo>
                    <a:pt x="499016" y="116820"/>
                  </a:lnTo>
                  <a:lnTo>
                    <a:pt x="292893" y="195263"/>
                  </a:lnTo>
                  <a:lnTo>
                    <a:pt x="189708" y="345341"/>
                  </a:lnTo>
                  <a:lnTo>
                    <a:pt x="0" y="459581"/>
                  </a:lnTo>
                  <a:lnTo>
                    <a:pt x="202406" y="361950"/>
                  </a:lnTo>
                  <a:lnTo>
                    <a:pt x="308810" y="216798"/>
                  </a:lnTo>
                  <a:lnTo>
                    <a:pt x="514350" y="130969"/>
                  </a:lnTo>
                  <a:lnTo>
                    <a:pt x="62388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3" name="Freeform 182"/>
          <p:cNvSpPr/>
          <p:nvPr/>
        </p:nvSpPr>
        <p:spPr>
          <a:xfrm>
            <a:off x="1271590" y="4286250"/>
            <a:ext cx="2157222" cy="2571749"/>
          </a:xfrm>
          <a:custGeom>
            <a:avLst/>
            <a:gdLst>
              <a:gd name="connsiteX0" fmla="*/ 61913 w 1090613"/>
              <a:gd name="connsiteY0" fmla="*/ 0 h 1223962"/>
              <a:gd name="connsiteX1" fmla="*/ 116682 w 1090613"/>
              <a:gd name="connsiteY1" fmla="*/ 64294 h 1223962"/>
              <a:gd name="connsiteX2" fmla="*/ 242888 w 1090613"/>
              <a:gd name="connsiteY2" fmla="*/ 180975 h 1223962"/>
              <a:gd name="connsiteX3" fmla="*/ 304800 w 1090613"/>
              <a:gd name="connsiteY3" fmla="*/ 273844 h 1223962"/>
              <a:gd name="connsiteX4" fmla="*/ 385763 w 1090613"/>
              <a:gd name="connsiteY4" fmla="*/ 378619 h 1223962"/>
              <a:gd name="connsiteX5" fmla="*/ 495300 w 1090613"/>
              <a:gd name="connsiteY5" fmla="*/ 464344 h 1223962"/>
              <a:gd name="connsiteX6" fmla="*/ 602457 w 1090613"/>
              <a:gd name="connsiteY6" fmla="*/ 588169 h 1223962"/>
              <a:gd name="connsiteX7" fmla="*/ 631032 w 1090613"/>
              <a:gd name="connsiteY7" fmla="*/ 700087 h 1223962"/>
              <a:gd name="connsiteX8" fmla="*/ 745332 w 1090613"/>
              <a:gd name="connsiteY8" fmla="*/ 802481 h 1223962"/>
              <a:gd name="connsiteX9" fmla="*/ 871538 w 1090613"/>
              <a:gd name="connsiteY9" fmla="*/ 976312 h 1223962"/>
              <a:gd name="connsiteX10" fmla="*/ 978694 w 1090613"/>
              <a:gd name="connsiteY10" fmla="*/ 1047750 h 1223962"/>
              <a:gd name="connsiteX11" fmla="*/ 1038225 w 1090613"/>
              <a:gd name="connsiteY11" fmla="*/ 1133475 h 1223962"/>
              <a:gd name="connsiteX12" fmla="*/ 1090613 w 1090613"/>
              <a:gd name="connsiteY12" fmla="*/ 1219200 h 1223962"/>
              <a:gd name="connsiteX13" fmla="*/ 1050132 w 1090613"/>
              <a:gd name="connsiteY13" fmla="*/ 1223962 h 1223962"/>
              <a:gd name="connsiteX14" fmla="*/ 964407 w 1090613"/>
              <a:gd name="connsiteY14" fmla="*/ 1112044 h 1223962"/>
              <a:gd name="connsiteX15" fmla="*/ 850107 w 1090613"/>
              <a:gd name="connsiteY15" fmla="*/ 1002506 h 1223962"/>
              <a:gd name="connsiteX16" fmla="*/ 733425 w 1090613"/>
              <a:gd name="connsiteY16" fmla="*/ 895350 h 1223962"/>
              <a:gd name="connsiteX17" fmla="*/ 690563 w 1090613"/>
              <a:gd name="connsiteY17" fmla="*/ 790575 h 1223962"/>
              <a:gd name="connsiteX18" fmla="*/ 588169 w 1090613"/>
              <a:gd name="connsiteY18" fmla="*/ 702469 h 1223962"/>
              <a:gd name="connsiteX19" fmla="*/ 552450 w 1090613"/>
              <a:gd name="connsiteY19" fmla="*/ 585787 h 1223962"/>
              <a:gd name="connsiteX20" fmla="*/ 426244 w 1090613"/>
              <a:gd name="connsiteY20" fmla="*/ 445294 h 1223962"/>
              <a:gd name="connsiteX21" fmla="*/ 350044 w 1090613"/>
              <a:gd name="connsiteY21" fmla="*/ 390525 h 1223962"/>
              <a:gd name="connsiteX22" fmla="*/ 278607 w 1090613"/>
              <a:gd name="connsiteY22" fmla="*/ 276225 h 1223962"/>
              <a:gd name="connsiteX23" fmla="*/ 221457 w 1090613"/>
              <a:gd name="connsiteY23" fmla="*/ 219075 h 1223962"/>
              <a:gd name="connsiteX24" fmla="*/ 147638 w 1090613"/>
              <a:gd name="connsiteY24" fmla="*/ 123825 h 1223962"/>
              <a:gd name="connsiteX25" fmla="*/ 0 w 1090613"/>
              <a:gd name="connsiteY25" fmla="*/ 2381 h 1223962"/>
              <a:gd name="connsiteX26" fmla="*/ 61913 w 1090613"/>
              <a:gd name="connsiteY26" fmla="*/ 0 h 1223962"/>
              <a:gd name="connsiteX0" fmla="*/ 61913 w 2128838"/>
              <a:gd name="connsiteY0" fmla="*/ 0 h 2583656"/>
              <a:gd name="connsiteX1" fmla="*/ 116682 w 2128838"/>
              <a:gd name="connsiteY1" fmla="*/ 64294 h 2583656"/>
              <a:gd name="connsiteX2" fmla="*/ 242888 w 2128838"/>
              <a:gd name="connsiteY2" fmla="*/ 180975 h 2583656"/>
              <a:gd name="connsiteX3" fmla="*/ 304800 w 2128838"/>
              <a:gd name="connsiteY3" fmla="*/ 273844 h 2583656"/>
              <a:gd name="connsiteX4" fmla="*/ 385763 w 2128838"/>
              <a:gd name="connsiteY4" fmla="*/ 378619 h 2583656"/>
              <a:gd name="connsiteX5" fmla="*/ 495300 w 2128838"/>
              <a:gd name="connsiteY5" fmla="*/ 464344 h 2583656"/>
              <a:gd name="connsiteX6" fmla="*/ 602457 w 2128838"/>
              <a:gd name="connsiteY6" fmla="*/ 588169 h 2583656"/>
              <a:gd name="connsiteX7" fmla="*/ 631032 w 2128838"/>
              <a:gd name="connsiteY7" fmla="*/ 700087 h 2583656"/>
              <a:gd name="connsiteX8" fmla="*/ 745332 w 2128838"/>
              <a:gd name="connsiteY8" fmla="*/ 802481 h 2583656"/>
              <a:gd name="connsiteX9" fmla="*/ 871538 w 2128838"/>
              <a:gd name="connsiteY9" fmla="*/ 976312 h 2583656"/>
              <a:gd name="connsiteX10" fmla="*/ 978694 w 2128838"/>
              <a:gd name="connsiteY10" fmla="*/ 1047750 h 2583656"/>
              <a:gd name="connsiteX11" fmla="*/ 1038225 w 2128838"/>
              <a:gd name="connsiteY11" fmla="*/ 1133475 h 2583656"/>
              <a:gd name="connsiteX12" fmla="*/ 1090613 w 2128838"/>
              <a:gd name="connsiteY12" fmla="*/ 1219200 h 2583656"/>
              <a:gd name="connsiteX13" fmla="*/ 2128838 w 2128838"/>
              <a:gd name="connsiteY13" fmla="*/ 2583656 h 2583656"/>
              <a:gd name="connsiteX14" fmla="*/ 964407 w 2128838"/>
              <a:gd name="connsiteY14" fmla="*/ 1112044 h 2583656"/>
              <a:gd name="connsiteX15" fmla="*/ 850107 w 2128838"/>
              <a:gd name="connsiteY15" fmla="*/ 1002506 h 2583656"/>
              <a:gd name="connsiteX16" fmla="*/ 733425 w 2128838"/>
              <a:gd name="connsiteY16" fmla="*/ 895350 h 2583656"/>
              <a:gd name="connsiteX17" fmla="*/ 690563 w 2128838"/>
              <a:gd name="connsiteY17" fmla="*/ 790575 h 2583656"/>
              <a:gd name="connsiteX18" fmla="*/ 588169 w 2128838"/>
              <a:gd name="connsiteY18" fmla="*/ 702469 h 2583656"/>
              <a:gd name="connsiteX19" fmla="*/ 552450 w 2128838"/>
              <a:gd name="connsiteY19" fmla="*/ 585787 h 2583656"/>
              <a:gd name="connsiteX20" fmla="*/ 426244 w 2128838"/>
              <a:gd name="connsiteY20" fmla="*/ 445294 h 2583656"/>
              <a:gd name="connsiteX21" fmla="*/ 350044 w 2128838"/>
              <a:gd name="connsiteY21" fmla="*/ 390525 h 2583656"/>
              <a:gd name="connsiteX22" fmla="*/ 278607 w 2128838"/>
              <a:gd name="connsiteY22" fmla="*/ 276225 h 2583656"/>
              <a:gd name="connsiteX23" fmla="*/ 221457 w 2128838"/>
              <a:gd name="connsiteY23" fmla="*/ 219075 h 2583656"/>
              <a:gd name="connsiteX24" fmla="*/ 147638 w 2128838"/>
              <a:gd name="connsiteY24" fmla="*/ 123825 h 2583656"/>
              <a:gd name="connsiteX25" fmla="*/ 0 w 2128838"/>
              <a:gd name="connsiteY25" fmla="*/ 2381 h 2583656"/>
              <a:gd name="connsiteX26" fmla="*/ 61913 w 2128838"/>
              <a:gd name="connsiteY26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602457 w 2176463"/>
              <a:gd name="connsiteY6" fmla="*/ 588169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2176463 w 2176463"/>
              <a:gd name="connsiteY12" fmla="*/ 2583656 h 2583656"/>
              <a:gd name="connsiteX13" fmla="*/ 2128838 w 2176463"/>
              <a:gd name="connsiteY13" fmla="*/ 2583656 h 2583656"/>
              <a:gd name="connsiteX14" fmla="*/ 964407 w 2176463"/>
              <a:gd name="connsiteY14" fmla="*/ 1112044 h 2583656"/>
              <a:gd name="connsiteX15" fmla="*/ 850107 w 2176463"/>
              <a:gd name="connsiteY15" fmla="*/ 1002506 h 2583656"/>
              <a:gd name="connsiteX16" fmla="*/ 733425 w 2176463"/>
              <a:gd name="connsiteY16" fmla="*/ 895350 h 2583656"/>
              <a:gd name="connsiteX17" fmla="*/ 690563 w 2176463"/>
              <a:gd name="connsiteY17" fmla="*/ 790575 h 2583656"/>
              <a:gd name="connsiteX18" fmla="*/ 588169 w 2176463"/>
              <a:gd name="connsiteY18" fmla="*/ 702469 h 2583656"/>
              <a:gd name="connsiteX19" fmla="*/ 552450 w 2176463"/>
              <a:gd name="connsiteY19" fmla="*/ 585787 h 2583656"/>
              <a:gd name="connsiteX20" fmla="*/ 426244 w 2176463"/>
              <a:gd name="connsiteY20" fmla="*/ 445294 h 2583656"/>
              <a:gd name="connsiteX21" fmla="*/ 350044 w 2176463"/>
              <a:gd name="connsiteY21" fmla="*/ 390525 h 2583656"/>
              <a:gd name="connsiteX22" fmla="*/ 278607 w 2176463"/>
              <a:gd name="connsiteY22" fmla="*/ 276225 h 2583656"/>
              <a:gd name="connsiteX23" fmla="*/ 221457 w 2176463"/>
              <a:gd name="connsiteY23" fmla="*/ 219075 h 2583656"/>
              <a:gd name="connsiteX24" fmla="*/ 147638 w 2176463"/>
              <a:gd name="connsiteY24" fmla="*/ 123825 h 2583656"/>
              <a:gd name="connsiteX25" fmla="*/ 0 w 2176463"/>
              <a:gd name="connsiteY25" fmla="*/ 2381 h 2583656"/>
              <a:gd name="connsiteX26" fmla="*/ 61913 w 2176463"/>
              <a:gd name="connsiteY26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602457 w 2176463"/>
              <a:gd name="connsiteY6" fmla="*/ 588169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31106 h 2583656"/>
              <a:gd name="connsiteX13" fmla="*/ 2176463 w 2176463"/>
              <a:gd name="connsiteY13" fmla="*/ 2583656 h 2583656"/>
              <a:gd name="connsiteX14" fmla="*/ 2128838 w 2176463"/>
              <a:gd name="connsiteY14" fmla="*/ 2583656 h 2583656"/>
              <a:gd name="connsiteX15" fmla="*/ 964407 w 2176463"/>
              <a:gd name="connsiteY15" fmla="*/ 1112044 h 2583656"/>
              <a:gd name="connsiteX16" fmla="*/ 850107 w 2176463"/>
              <a:gd name="connsiteY16" fmla="*/ 1002506 h 2583656"/>
              <a:gd name="connsiteX17" fmla="*/ 733425 w 2176463"/>
              <a:gd name="connsiteY17" fmla="*/ 895350 h 2583656"/>
              <a:gd name="connsiteX18" fmla="*/ 690563 w 2176463"/>
              <a:gd name="connsiteY18" fmla="*/ 790575 h 2583656"/>
              <a:gd name="connsiteX19" fmla="*/ 588169 w 2176463"/>
              <a:gd name="connsiteY19" fmla="*/ 702469 h 2583656"/>
              <a:gd name="connsiteX20" fmla="*/ 552450 w 2176463"/>
              <a:gd name="connsiteY20" fmla="*/ 585787 h 2583656"/>
              <a:gd name="connsiteX21" fmla="*/ 426244 w 2176463"/>
              <a:gd name="connsiteY21" fmla="*/ 445294 h 2583656"/>
              <a:gd name="connsiteX22" fmla="*/ 350044 w 2176463"/>
              <a:gd name="connsiteY22" fmla="*/ 390525 h 2583656"/>
              <a:gd name="connsiteX23" fmla="*/ 278607 w 2176463"/>
              <a:gd name="connsiteY23" fmla="*/ 276225 h 2583656"/>
              <a:gd name="connsiteX24" fmla="*/ 221457 w 2176463"/>
              <a:gd name="connsiteY24" fmla="*/ 219075 h 2583656"/>
              <a:gd name="connsiteX25" fmla="*/ 147638 w 2176463"/>
              <a:gd name="connsiteY25" fmla="*/ 123825 h 2583656"/>
              <a:gd name="connsiteX26" fmla="*/ 0 w 2176463"/>
              <a:gd name="connsiteY26" fmla="*/ 2381 h 2583656"/>
              <a:gd name="connsiteX27" fmla="*/ 61913 w 2176463"/>
              <a:gd name="connsiteY27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602457 w 2176463"/>
              <a:gd name="connsiteY6" fmla="*/ 588169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2176463 w 2176463"/>
              <a:gd name="connsiteY13" fmla="*/ 2583656 h 2583656"/>
              <a:gd name="connsiteX14" fmla="*/ 2128838 w 2176463"/>
              <a:gd name="connsiteY14" fmla="*/ 2583656 h 2583656"/>
              <a:gd name="connsiteX15" fmla="*/ 964407 w 2176463"/>
              <a:gd name="connsiteY15" fmla="*/ 1112044 h 2583656"/>
              <a:gd name="connsiteX16" fmla="*/ 850107 w 2176463"/>
              <a:gd name="connsiteY16" fmla="*/ 1002506 h 2583656"/>
              <a:gd name="connsiteX17" fmla="*/ 733425 w 2176463"/>
              <a:gd name="connsiteY17" fmla="*/ 895350 h 2583656"/>
              <a:gd name="connsiteX18" fmla="*/ 690563 w 2176463"/>
              <a:gd name="connsiteY18" fmla="*/ 790575 h 2583656"/>
              <a:gd name="connsiteX19" fmla="*/ 588169 w 2176463"/>
              <a:gd name="connsiteY19" fmla="*/ 702469 h 2583656"/>
              <a:gd name="connsiteX20" fmla="*/ 552450 w 2176463"/>
              <a:gd name="connsiteY20" fmla="*/ 585787 h 2583656"/>
              <a:gd name="connsiteX21" fmla="*/ 426244 w 2176463"/>
              <a:gd name="connsiteY21" fmla="*/ 445294 h 2583656"/>
              <a:gd name="connsiteX22" fmla="*/ 350044 w 2176463"/>
              <a:gd name="connsiteY22" fmla="*/ 390525 h 2583656"/>
              <a:gd name="connsiteX23" fmla="*/ 278607 w 2176463"/>
              <a:gd name="connsiteY23" fmla="*/ 276225 h 2583656"/>
              <a:gd name="connsiteX24" fmla="*/ 221457 w 2176463"/>
              <a:gd name="connsiteY24" fmla="*/ 219075 h 2583656"/>
              <a:gd name="connsiteX25" fmla="*/ 147638 w 2176463"/>
              <a:gd name="connsiteY25" fmla="*/ 123825 h 2583656"/>
              <a:gd name="connsiteX26" fmla="*/ 0 w 2176463"/>
              <a:gd name="connsiteY26" fmla="*/ 2381 h 2583656"/>
              <a:gd name="connsiteX27" fmla="*/ 61913 w 2176463"/>
              <a:gd name="connsiteY27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602457 w 2176463"/>
              <a:gd name="connsiteY6" fmla="*/ 588169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2176463 w 2176463"/>
              <a:gd name="connsiteY13" fmla="*/ 2583656 h 2583656"/>
              <a:gd name="connsiteX14" fmla="*/ 2128838 w 2176463"/>
              <a:gd name="connsiteY14" fmla="*/ 2583656 h 2583656"/>
              <a:gd name="connsiteX15" fmla="*/ 1112043 w 2176463"/>
              <a:gd name="connsiteY15" fmla="*/ 1300162 h 2583656"/>
              <a:gd name="connsiteX16" fmla="*/ 964407 w 2176463"/>
              <a:gd name="connsiteY16" fmla="*/ 1112044 h 2583656"/>
              <a:gd name="connsiteX17" fmla="*/ 850107 w 2176463"/>
              <a:gd name="connsiteY17" fmla="*/ 1002506 h 2583656"/>
              <a:gd name="connsiteX18" fmla="*/ 733425 w 2176463"/>
              <a:gd name="connsiteY18" fmla="*/ 895350 h 2583656"/>
              <a:gd name="connsiteX19" fmla="*/ 690563 w 2176463"/>
              <a:gd name="connsiteY19" fmla="*/ 790575 h 2583656"/>
              <a:gd name="connsiteX20" fmla="*/ 588169 w 2176463"/>
              <a:gd name="connsiteY20" fmla="*/ 702469 h 2583656"/>
              <a:gd name="connsiteX21" fmla="*/ 552450 w 2176463"/>
              <a:gd name="connsiteY21" fmla="*/ 585787 h 2583656"/>
              <a:gd name="connsiteX22" fmla="*/ 426244 w 2176463"/>
              <a:gd name="connsiteY22" fmla="*/ 445294 h 2583656"/>
              <a:gd name="connsiteX23" fmla="*/ 350044 w 2176463"/>
              <a:gd name="connsiteY23" fmla="*/ 390525 h 2583656"/>
              <a:gd name="connsiteX24" fmla="*/ 278607 w 2176463"/>
              <a:gd name="connsiteY24" fmla="*/ 276225 h 2583656"/>
              <a:gd name="connsiteX25" fmla="*/ 221457 w 2176463"/>
              <a:gd name="connsiteY25" fmla="*/ 219075 h 2583656"/>
              <a:gd name="connsiteX26" fmla="*/ 147638 w 2176463"/>
              <a:gd name="connsiteY26" fmla="*/ 123825 h 2583656"/>
              <a:gd name="connsiteX27" fmla="*/ 0 w 2176463"/>
              <a:gd name="connsiteY27" fmla="*/ 2381 h 2583656"/>
              <a:gd name="connsiteX28" fmla="*/ 61913 w 2176463"/>
              <a:gd name="connsiteY28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602457 w 2176463"/>
              <a:gd name="connsiteY6" fmla="*/ 588169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2176463 w 2176463"/>
              <a:gd name="connsiteY13" fmla="*/ 2583656 h 2583656"/>
              <a:gd name="connsiteX14" fmla="*/ 2128838 w 2176463"/>
              <a:gd name="connsiteY14" fmla="*/ 2583656 h 2583656"/>
              <a:gd name="connsiteX15" fmla="*/ 1076324 w 2176463"/>
              <a:gd name="connsiteY15" fmla="*/ 1269206 h 2583656"/>
              <a:gd name="connsiteX16" fmla="*/ 964407 w 2176463"/>
              <a:gd name="connsiteY16" fmla="*/ 1112044 h 2583656"/>
              <a:gd name="connsiteX17" fmla="*/ 850107 w 2176463"/>
              <a:gd name="connsiteY17" fmla="*/ 1002506 h 2583656"/>
              <a:gd name="connsiteX18" fmla="*/ 733425 w 2176463"/>
              <a:gd name="connsiteY18" fmla="*/ 895350 h 2583656"/>
              <a:gd name="connsiteX19" fmla="*/ 690563 w 2176463"/>
              <a:gd name="connsiteY19" fmla="*/ 790575 h 2583656"/>
              <a:gd name="connsiteX20" fmla="*/ 588169 w 2176463"/>
              <a:gd name="connsiteY20" fmla="*/ 702469 h 2583656"/>
              <a:gd name="connsiteX21" fmla="*/ 552450 w 2176463"/>
              <a:gd name="connsiteY21" fmla="*/ 585787 h 2583656"/>
              <a:gd name="connsiteX22" fmla="*/ 426244 w 2176463"/>
              <a:gd name="connsiteY22" fmla="*/ 445294 h 2583656"/>
              <a:gd name="connsiteX23" fmla="*/ 350044 w 2176463"/>
              <a:gd name="connsiteY23" fmla="*/ 390525 h 2583656"/>
              <a:gd name="connsiteX24" fmla="*/ 278607 w 2176463"/>
              <a:gd name="connsiteY24" fmla="*/ 276225 h 2583656"/>
              <a:gd name="connsiteX25" fmla="*/ 221457 w 2176463"/>
              <a:gd name="connsiteY25" fmla="*/ 219075 h 2583656"/>
              <a:gd name="connsiteX26" fmla="*/ 147638 w 2176463"/>
              <a:gd name="connsiteY26" fmla="*/ 123825 h 2583656"/>
              <a:gd name="connsiteX27" fmla="*/ 0 w 2176463"/>
              <a:gd name="connsiteY27" fmla="*/ 2381 h 2583656"/>
              <a:gd name="connsiteX28" fmla="*/ 61913 w 2176463"/>
              <a:gd name="connsiteY28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602457 w 2176463"/>
              <a:gd name="connsiteY6" fmla="*/ 588169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345406 w 2176463"/>
              <a:gd name="connsiteY13" fmla="*/ 1550194 h 2583656"/>
              <a:gd name="connsiteX14" fmla="*/ 2176463 w 2176463"/>
              <a:gd name="connsiteY14" fmla="*/ 2583656 h 2583656"/>
              <a:gd name="connsiteX15" fmla="*/ 2128838 w 2176463"/>
              <a:gd name="connsiteY15" fmla="*/ 2583656 h 2583656"/>
              <a:gd name="connsiteX16" fmla="*/ 1076324 w 2176463"/>
              <a:gd name="connsiteY16" fmla="*/ 1269206 h 2583656"/>
              <a:gd name="connsiteX17" fmla="*/ 964407 w 2176463"/>
              <a:gd name="connsiteY17" fmla="*/ 1112044 h 2583656"/>
              <a:gd name="connsiteX18" fmla="*/ 850107 w 2176463"/>
              <a:gd name="connsiteY18" fmla="*/ 1002506 h 2583656"/>
              <a:gd name="connsiteX19" fmla="*/ 733425 w 2176463"/>
              <a:gd name="connsiteY19" fmla="*/ 895350 h 2583656"/>
              <a:gd name="connsiteX20" fmla="*/ 690563 w 2176463"/>
              <a:gd name="connsiteY20" fmla="*/ 790575 h 2583656"/>
              <a:gd name="connsiteX21" fmla="*/ 588169 w 2176463"/>
              <a:gd name="connsiteY21" fmla="*/ 702469 h 2583656"/>
              <a:gd name="connsiteX22" fmla="*/ 552450 w 2176463"/>
              <a:gd name="connsiteY22" fmla="*/ 585787 h 2583656"/>
              <a:gd name="connsiteX23" fmla="*/ 426244 w 2176463"/>
              <a:gd name="connsiteY23" fmla="*/ 445294 h 2583656"/>
              <a:gd name="connsiteX24" fmla="*/ 350044 w 2176463"/>
              <a:gd name="connsiteY24" fmla="*/ 390525 h 2583656"/>
              <a:gd name="connsiteX25" fmla="*/ 278607 w 2176463"/>
              <a:gd name="connsiteY25" fmla="*/ 276225 h 2583656"/>
              <a:gd name="connsiteX26" fmla="*/ 221457 w 2176463"/>
              <a:gd name="connsiteY26" fmla="*/ 219075 h 2583656"/>
              <a:gd name="connsiteX27" fmla="*/ 147638 w 2176463"/>
              <a:gd name="connsiteY27" fmla="*/ 123825 h 2583656"/>
              <a:gd name="connsiteX28" fmla="*/ 0 w 2176463"/>
              <a:gd name="connsiteY28" fmla="*/ 2381 h 2583656"/>
              <a:gd name="connsiteX29" fmla="*/ 61913 w 2176463"/>
              <a:gd name="connsiteY29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602457 w 2176463"/>
              <a:gd name="connsiteY6" fmla="*/ 588169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373981 w 2176463"/>
              <a:gd name="connsiteY13" fmla="*/ 1545432 h 2583656"/>
              <a:gd name="connsiteX14" fmla="*/ 2176463 w 2176463"/>
              <a:gd name="connsiteY14" fmla="*/ 2583656 h 2583656"/>
              <a:gd name="connsiteX15" fmla="*/ 2128838 w 2176463"/>
              <a:gd name="connsiteY15" fmla="*/ 2583656 h 2583656"/>
              <a:gd name="connsiteX16" fmla="*/ 1076324 w 2176463"/>
              <a:gd name="connsiteY16" fmla="*/ 1269206 h 2583656"/>
              <a:gd name="connsiteX17" fmla="*/ 964407 w 2176463"/>
              <a:gd name="connsiteY17" fmla="*/ 1112044 h 2583656"/>
              <a:gd name="connsiteX18" fmla="*/ 850107 w 2176463"/>
              <a:gd name="connsiteY18" fmla="*/ 1002506 h 2583656"/>
              <a:gd name="connsiteX19" fmla="*/ 733425 w 2176463"/>
              <a:gd name="connsiteY19" fmla="*/ 895350 h 2583656"/>
              <a:gd name="connsiteX20" fmla="*/ 690563 w 2176463"/>
              <a:gd name="connsiteY20" fmla="*/ 790575 h 2583656"/>
              <a:gd name="connsiteX21" fmla="*/ 588169 w 2176463"/>
              <a:gd name="connsiteY21" fmla="*/ 702469 h 2583656"/>
              <a:gd name="connsiteX22" fmla="*/ 552450 w 2176463"/>
              <a:gd name="connsiteY22" fmla="*/ 585787 h 2583656"/>
              <a:gd name="connsiteX23" fmla="*/ 426244 w 2176463"/>
              <a:gd name="connsiteY23" fmla="*/ 445294 h 2583656"/>
              <a:gd name="connsiteX24" fmla="*/ 350044 w 2176463"/>
              <a:gd name="connsiteY24" fmla="*/ 390525 h 2583656"/>
              <a:gd name="connsiteX25" fmla="*/ 278607 w 2176463"/>
              <a:gd name="connsiteY25" fmla="*/ 276225 h 2583656"/>
              <a:gd name="connsiteX26" fmla="*/ 221457 w 2176463"/>
              <a:gd name="connsiteY26" fmla="*/ 219075 h 2583656"/>
              <a:gd name="connsiteX27" fmla="*/ 147638 w 2176463"/>
              <a:gd name="connsiteY27" fmla="*/ 123825 h 2583656"/>
              <a:gd name="connsiteX28" fmla="*/ 0 w 2176463"/>
              <a:gd name="connsiteY28" fmla="*/ 2381 h 2583656"/>
              <a:gd name="connsiteX29" fmla="*/ 61913 w 2176463"/>
              <a:gd name="connsiteY29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602457 w 2176463"/>
              <a:gd name="connsiteY6" fmla="*/ 588169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373981 w 2176463"/>
              <a:gd name="connsiteY13" fmla="*/ 1545432 h 2583656"/>
              <a:gd name="connsiteX14" fmla="*/ 2176463 w 2176463"/>
              <a:gd name="connsiteY14" fmla="*/ 2583656 h 2583656"/>
              <a:gd name="connsiteX15" fmla="*/ 2128838 w 2176463"/>
              <a:gd name="connsiteY15" fmla="*/ 2583656 h 2583656"/>
              <a:gd name="connsiteX16" fmla="*/ 1319212 w 2176463"/>
              <a:gd name="connsiteY16" fmla="*/ 1574006 h 2583656"/>
              <a:gd name="connsiteX17" fmla="*/ 1076324 w 2176463"/>
              <a:gd name="connsiteY17" fmla="*/ 1269206 h 2583656"/>
              <a:gd name="connsiteX18" fmla="*/ 964407 w 2176463"/>
              <a:gd name="connsiteY18" fmla="*/ 1112044 h 2583656"/>
              <a:gd name="connsiteX19" fmla="*/ 850107 w 2176463"/>
              <a:gd name="connsiteY19" fmla="*/ 1002506 h 2583656"/>
              <a:gd name="connsiteX20" fmla="*/ 733425 w 2176463"/>
              <a:gd name="connsiteY20" fmla="*/ 895350 h 2583656"/>
              <a:gd name="connsiteX21" fmla="*/ 690563 w 2176463"/>
              <a:gd name="connsiteY21" fmla="*/ 790575 h 2583656"/>
              <a:gd name="connsiteX22" fmla="*/ 588169 w 2176463"/>
              <a:gd name="connsiteY22" fmla="*/ 702469 h 2583656"/>
              <a:gd name="connsiteX23" fmla="*/ 552450 w 2176463"/>
              <a:gd name="connsiteY23" fmla="*/ 585787 h 2583656"/>
              <a:gd name="connsiteX24" fmla="*/ 426244 w 2176463"/>
              <a:gd name="connsiteY24" fmla="*/ 445294 h 2583656"/>
              <a:gd name="connsiteX25" fmla="*/ 350044 w 2176463"/>
              <a:gd name="connsiteY25" fmla="*/ 390525 h 2583656"/>
              <a:gd name="connsiteX26" fmla="*/ 278607 w 2176463"/>
              <a:gd name="connsiteY26" fmla="*/ 276225 h 2583656"/>
              <a:gd name="connsiteX27" fmla="*/ 221457 w 2176463"/>
              <a:gd name="connsiteY27" fmla="*/ 219075 h 2583656"/>
              <a:gd name="connsiteX28" fmla="*/ 147638 w 2176463"/>
              <a:gd name="connsiteY28" fmla="*/ 123825 h 2583656"/>
              <a:gd name="connsiteX29" fmla="*/ 0 w 2176463"/>
              <a:gd name="connsiteY29" fmla="*/ 2381 h 2583656"/>
              <a:gd name="connsiteX30" fmla="*/ 61913 w 2176463"/>
              <a:gd name="connsiteY30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602457 w 2176463"/>
              <a:gd name="connsiteY6" fmla="*/ 588169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373981 w 2176463"/>
              <a:gd name="connsiteY13" fmla="*/ 1545432 h 2583656"/>
              <a:gd name="connsiteX14" fmla="*/ 2176463 w 2176463"/>
              <a:gd name="connsiteY14" fmla="*/ 2583656 h 2583656"/>
              <a:gd name="connsiteX15" fmla="*/ 2128838 w 2176463"/>
              <a:gd name="connsiteY15" fmla="*/ 2583656 h 2583656"/>
              <a:gd name="connsiteX16" fmla="*/ 1340643 w 2176463"/>
              <a:gd name="connsiteY16" fmla="*/ 1566863 h 2583656"/>
              <a:gd name="connsiteX17" fmla="*/ 1076324 w 2176463"/>
              <a:gd name="connsiteY17" fmla="*/ 1269206 h 2583656"/>
              <a:gd name="connsiteX18" fmla="*/ 964407 w 2176463"/>
              <a:gd name="connsiteY18" fmla="*/ 1112044 h 2583656"/>
              <a:gd name="connsiteX19" fmla="*/ 850107 w 2176463"/>
              <a:gd name="connsiteY19" fmla="*/ 1002506 h 2583656"/>
              <a:gd name="connsiteX20" fmla="*/ 733425 w 2176463"/>
              <a:gd name="connsiteY20" fmla="*/ 895350 h 2583656"/>
              <a:gd name="connsiteX21" fmla="*/ 690563 w 2176463"/>
              <a:gd name="connsiteY21" fmla="*/ 790575 h 2583656"/>
              <a:gd name="connsiteX22" fmla="*/ 588169 w 2176463"/>
              <a:gd name="connsiteY22" fmla="*/ 702469 h 2583656"/>
              <a:gd name="connsiteX23" fmla="*/ 552450 w 2176463"/>
              <a:gd name="connsiteY23" fmla="*/ 585787 h 2583656"/>
              <a:gd name="connsiteX24" fmla="*/ 426244 w 2176463"/>
              <a:gd name="connsiteY24" fmla="*/ 445294 h 2583656"/>
              <a:gd name="connsiteX25" fmla="*/ 350044 w 2176463"/>
              <a:gd name="connsiteY25" fmla="*/ 390525 h 2583656"/>
              <a:gd name="connsiteX26" fmla="*/ 278607 w 2176463"/>
              <a:gd name="connsiteY26" fmla="*/ 276225 h 2583656"/>
              <a:gd name="connsiteX27" fmla="*/ 221457 w 2176463"/>
              <a:gd name="connsiteY27" fmla="*/ 219075 h 2583656"/>
              <a:gd name="connsiteX28" fmla="*/ 147638 w 2176463"/>
              <a:gd name="connsiteY28" fmla="*/ 123825 h 2583656"/>
              <a:gd name="connsiteX29" fmla="*/ 0 w 2176463"/>
              <a:gd name="connsiteY29" fmla="*/ 2381 h 2583656"/>
              <a:gd name="connsiteX30" fmla="*/ 61913 w 2176463"/>
              <a:gd name="connsiteY30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602457 w 2176463"/>
              <a:gd name="connsiteY6" fmla="*/ 588169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373981 w 2176463"/>
              <a:gd name="connsiteY13" fmla="*/ 1545432 h 2583656"/>
              <a:gd name="connsiteX14" fmla="*/ 2176463 w 2176463"/>
              <a:gd name="connsiteY14" fmla="*/ 2583656 h 2583656"/>
              <a:gd name="connsiteX15" fmla="*/ 2128838 w 2176463"/>
              <a:gd name="connsiteY15" fmla="*/ 2583656 h 2583656"/>
              <a:gd name="connsiteX16" fmla="*/ 1340643 w 2176463"/>
              <a:gd name="connsiteY16" fmla="*/ 1566863 h 2583656"/>
              <a:gd name="connsiteX17" fmla="*/ 1223962 w 2176463"/>
              <a:gd name="connsiteY17" fmla="*/ 1443037 h 2583656"/>
              <a:gd name="connsiteX18" fmla="*/ 1076324 w 2176463"/>
              <a:gd name="connsiteY18" fmla="*/ 1269206 h 2583656"/>
              <a:gd name="connsiteX19" fmla="*/ 964407 w 2176463"/>
              <a:gd name="connsiteY19" fmla="*/ 1112044 h 2583656"/>
              <a:gd name="connsiteX20" fmla="*/ 850107 w 2176463"/>
              <a:gd name="connsiteY20" fmla="*/ 1002506 h 2583656"/>
              <a:gd name="connsiteX21" fmla="*/ 733425 w 2176463"/>
              <a:gd name="connsiteY21" fmla="*/ 895350 h 2583656"/>
              <a:gd name="connsiteX22" fmla="*/ 690563 w 2176463"/>
              <a:gd name="connsiteY22" fmla="*/ 790575 h 2583656"/>
              <a:gd name="connsiteX23" fmla="*/ 588169 w 2176463"/>
              <a:gd name="connsiteY23" fmla="*/ 702469 h 2583656"/>
              <a:gd name="connsiteX24" fmla="*/ 552450 w 2176463"/>
              <a:gd name="connsiteY24" fmla="*/ 585787 h 2583656"/>
              <a:gd name="connsiteX25" fmla="*/ 426244 w 2176463"/>
              <a:gd name="connsiteY25" fmla="*/ 445294 h 2583656"/>
              <a:gd name="connsiteX26" fmla="*/ 350044 w 2176463"/>
              <a:gd name="connsiteY26" fmla="*/ 390525 h 2583656"/>
              <a:gd name="connsiteX27" fmla="*/ 278607 w 2176463"/>
              <a:gd name="connsiteY27" fmla="*/ 276225 h 2583656"/>
              <a:gd name="connsiteX28" fmla="*/ 221457 w 2176463"/>
              <a:gd name="connsiteY28" fmla="*/ 219075 h 2583656"/>
              <a:gd name="connsiteX29" fmla="*/ 147638 w 2176463"/>
              <a:gd name="connsiteY29" fmla="*/ 123825 h 2583656"/>
              <a:gd name="connsiteX30" fmla="*/ 0 w 2176463"/>
              <a:gd name="connsiteY30" fmla="*/ 2381 h 2583656"/>
              <a:gd name="connsiteX31" fmla="*/ 61913 w 2176463"/>
              <a:gd name="connsiteY31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602457 w 2176463"/>
              <a:gd name="connsiteY6" fmla="*/ 588169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373981 w 2176463"/>
              <a:gd name="connsiteY13" fmla="*/ 1545432 h 2583656"/>
              <a:gd name="connsiteX14" fmla="*/ 2176463 w 2176463"/>
              <a:gd name="connsiteY14" fmla="*/ 2583656 h 2583656"/>
              <a:gd name="connsiteX15" fmla="*/ 2128838 w 2176463"/>
              <a:gd name="connsiteY15" fmla="*/ 2583656 h 2583656"/>
              <a:gd name="connsiteX16" fmla="*/ 1340643 w 2176463"/>
              <a:gd name="connsiteY16" fmla="*/ 1566863 h 2583656"/>
              <a:gd name="connsiteX17" fmla="*/ 1231106 w 2176463"/>
              <a:gd name="connsiteY17" fmla="*/ 1478755 h 2583656"/>
              <a:gd name="connsiteX18" fmla="*/ 1076324 w 2176463"/>
              <a:gd name="connsiteY18" fmla="*/ 1269206 h 2583656"/>
              <a:gd name="connsiteX19" fmla="*/ 964407 w 2176463"/>
              <a:gd name="connsiteY19" fmla="*/ 1112044 h 2583656"/>
              <a:gd name="connsiteX20" fmla="*/ 850107 w 2176463"/>
              <a:gd name="connsiteY20" fmla="*/ 1002506 h 2583656"/>
              <a:gd name="connsiteX21" fmla="*/ 733425 w 2176463"/>
              <a:gd name="connsiteY21" fmla="*/ 895350 h 2583656"/>
              <a:gd name="connsiteX22" fmla="*/ 690563 w 2176463"/>
              <a:gd name="connsiteY22" fmla="*/ 790575 h 2583656"/>
              <a:gd name="connsiteX23" fmla="*/ 588169 w 2176463"/>
              <a:gd name="connsiteY23" fmla="*/ 702469 h 2583656"/>
              <a:gd name="connsiteX24" fmla="*/ 552450 w 2176463"/>
              <a:gd name="connsiteY24" fmla="*/ 585787 h 2583656"/>
              <a:gd name="connsiteX25" fmla="*/ 426244 w 2176463"/>
              <a:gd name="connsiteY25" fmla="*/ 445294 h 2583656"/>
              <a:gd name="connsiteX26" fmla="*/ 350044 w 2176463"/>
              <a:gd name="connsiteY26" fmla="*/ 390525 h 2583656"/>
              <a:gd name="connsiteX27" fmla="*/ 278607 w 2176463"/>
              <a:gd name="connsiteY27" fmla="*/ 276225 h 2583656"/>
              <a:gd name="connsiteX28" fmla="*/ 221457 w 2176463"/>
              <a:gd name="connsiteY28" fmla="*/ 219075 h 2583656"/>
              <a:gd name="connsiteX29" fmla="*/ 147638 w 2176463"/>
              <a:gd name="connsiteY29" fmla="*/ 123825 h 2583656"/>
              <a:gd name="connsiteX30" fmla="*/ 0 w 2176463"/>
              <a:gd name="connsiteY30" fmla="*/ 2381 h 2583656"/>
              <a:gd name="connsiteX31" fmla="*/ 61913 w 2176463"/>
              <a:gd name="connsiteY31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602457 w 2176463"/>
              <a:gd name="connsiteY6" fmla="*/ 588169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4918 w 2176463"/>
              <a:gd name="connsiteY13" fmla="*/ 1419225 h 2583656"/>
              <a:gd name="connsiteX14" fmla="*/ 1373981 w 2176463"/>
              <a:gd name="connsiteY14" fmla="*/ 1545432 h 2583656"/>
              <a:gd name="connsiteX15" fmla="*/ 2176463 w 2176463"/>
              <a:gd name="connsiteY15" fmla="*/ 2583656 h 2583656"/>
              <a:gd name="connsiteX16" fmla="*/ 2128838 w 2176463"/>
              <a:gd name="connsiteY16" fmla="*/ 2583656 h 2583656"/>
              <a:gd name="connsiteX17" fmla="*/ 1340643 w 2176463"/>
              <a:gd name="connsiteY17" fmla="*/ 1566863 h 2583656"/>
              <a:gd name="connsiteX18" fmla="*/ 1231106 w 2176463"/>
              <a:gd name="connsiteY18" fmla="*/ 1478755 h 2583656"/>
              <a:gd name="connsiteX19" fmla="*/ 1076324 w 2176463"/>
              <a:gd name="connsiteY19" fmla="*/ 1269206 h 2583656"/>
              <a:gd name="connsiteX20" fmla="*/ 964407 w 2176463"/>
              <a:gd name="connsiteY20" fmla="*/ 1112044 h 2583656"/>
              <a:gd name="connsiteX21" fmla="*/ 850107 w 2176463"/>
              <a:gd name="connsiteY21" fmla="*/ 1002506 h 2583656"/>
              <a:gd name="connsiteX22" fmla="*/ 733425 w 2176463"/>
              <a:gd name="connsiteY22" fmla="*/ 895350 h 2583656"/>
              <a:gd name="connsiteX23" fmla="*/ 690563 w 2176463"/>
              <a:gd name="connsiteY23" fmla="*/ 790575 h 2583656"/>
              <a:gd name="connsiteX24" fmla="*/ 588169 w 2176463"/>
              <a:gd name="connsiteY24" fmla="*/ 702469 h 2583656"/>
              <a:gd name="connsiteX25" fmla="*/ 552450 w 2176463"/>
              <a:gd name="connsiteY25" fmla="*/ 585787 h 2583656"/>
              <a:gd name="connsiteX26" fmla="*/ 426244 w 2176463"/>
              <a:gd name="connsiteY26" fmla="*/ 445294 h 2583656"/>
              <a:gd name="connsiteX27" fmla="*/ 350044 w 2176463"/>
              <a:gd name="connsiteY27" fmla="*/ 390525 h 2583656"/>
              <a:gd name="connsiteX28" fmla="*/ 278607 w 2176463"/>
              <a:gd name="connsiteY28" fmla="*/ 276225 h 2583656"/>
              <a:gd name="connsiteX29" fmla="*/ 221457 w 2176463"/>
              <a:gd name="connsiteY29" fmla="*/ 219075 h 2583656"/>
              <a:gd name="connsiteX30" fmla="*/ 147638 w 2176463"/>
              <a:gd name="connsiteY30" fmla="*/ 123825 h 2583656"/>
              <a:gd name="connsiteX31" fmla="*/ 0 w 2176463"/>
              <a:gd name="connsiteY31" fmla="*/ 2381 h 2583656"/>
              <a:gd name="connsiteX32" fmla="*/ 61913 w 2176463"/>
              <a:gd name="connsiteY32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602457 w 2176463"/>
              <a:gd name="connsiteY6" fmla="*/ 588169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73981 w 2176463"/>
              <a:gd name="connsiteY14" fmla="*/ 1545432 h 2583656"/>
              <a:gd name="connsiteX15" fmla="*/ 2176463 w 2176463"/>
              <a:gd name="connsiteY15" fmla="*/ 2583656 h 2583656"/>
              <a:gd name="connsiteX16" fmla="*/ 2128838 w 2176463"/>
              <a:gd name="connsiteY16" fmla="*/ 2583656 h 2583656"/>
              <a:gd name="connsiteX17" fmla="*/ 1340643 w 2176463"/>
              <a:gd name="connsiteY17" fmla="*/ 1566863 h 2583656"/>
              <a:gd name="connsiteX18" fmla="*/ 1231106 w 2176463"/>
              <a:gd name="connsiteY18" fmla="*/ 1478755 h 2583656"/>
              <a:gd name="connsiteX19" fmla="*/ 1076324 w 2176463"/>
              <a:gd name="connsiteY19" fmla="*/ 1269206 h 2583656"/>
              <a:gd name="connsiteX20" fmla="*/ 964407 w 2176463"/>
              <a:gd name="connsiteY20" fmla="*/ 1112044 h 2583656"/>
              <a:gd name="connsiteX21" fmla="*/ 850107 w 2176463"/>
              <a:gd name="connsiteY21" fmla="*/ 1002506 h 2583656"/>
              <a:gd name="connsiteX22" fmla="*/ 733425 w 2176463"/>
              <a:gd name="connsiteY22" fmla="*/ 895350 h 2583656"/>
              <a:gd name="connsiteX23" fmla="*/ 690563 w 2176463"/>
              <a:gd name="connsiteY23" fmla="*/ 790575 h 2583656"/>
              <a:gd name="connsiteX24" fmla="*/ 588169 w 2176463"/>
              <a:gd name="connsiteY24" fmla="*/ 702469 h 2583656"/>
              <a:gd name="connsiteX25" fmla="*/ 552450 w 2176463"/>
              <a:gd name="connsiteY25" fmla="*/ 585787 h 2583656"/>
              <a:gd name="connsiteX26" fmla="*/ 426244 w 2176463"/>
              <a:gd name="connsiteY26" fmla="*/ 445294 h 2583656"/>
              <a:gd name="connsiteX27" fmla="*/ 350044 w 2176463"/>
              <a:gd name="connsiteY27" fmla="*/ 390525 h 2583656"/>
              <a:gd name="connsiteX28" fmla="*/ 278607 w 2176463"/>
              <a:gd name="connsiteY28" fmla="*/ 276225 h 2583656"/>
              <a:gd name="connsiteX29" fmla="*/ 221457 w 2176463"/>
              <a:gd name="connsiteY29" fmla="*/ 219075 h 2583656"/>
              <a:gd name="connsiteX30" fmla="*/ 147638 w 2176463"/>
              <a:gd name="connsiteY30" fmla="*/ 123825 h 2583656"/>
              <a:gd name="connsiteX31" fmla="*/ 0 w 2176463"/>
              <a:gd name="connsiteY31" fmla="*/ 2381 h 2583656"/>
              <a:gd name="connsiteX32" fmla="*/ 61913 w 2176463"/>
              <a:gd name="connsiteY32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602457 w 2176463"/>
              <a:gd name="connsiteY6" fmla="*/ 588169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73981 w 2176463"/>
              <a:gd name="connsiteY14" fmla="*/ 1545432 h 2583656"/>
              <a:gd name="connsiteX15" fmla="*/ 2176463 w 2176463"/>
              <a:gd name="connsiteY15" fmla="*/ 2583656 h 2583656"/>
              <a:gd name="connsiteX16" fmla="*/ 2128838 w 2176463"/>
              <a:gd name="connsiteY16" fmla="*/ 2583656 h 2583656"/>
              <a:gd name="connsiteX17" fmla="*/ 1433512 w 2176463"/>
              <a:gd name="connsiteY17" fmla="*/ 1695450 h 2583656"/>
              <a:gd name="connsiteX18" fmla="*/ 1340643 w 2176463"/>
              <a:gd name="connsiteY18" fmla="*/ 1566863 h 2583656"/>
              <a:gd name="connsiteX19" fmla="*/ 1231106 w 2176463"/>
              <a:gd name="connsiteY19" fmla="*/ 1478755 h 2583656"/>
              <a:gd name="connsiteX20" fmla="*/ 1076324 w 2176463"/>
              <a:gd name="connsiteY20" fmla="*/ 1269206 h 2583656"/>
              <a:gd name="connsiteX21" fmla="*/ 964407 w 2176463"/>
              <a:gd name="connsiteY21" fmla="*/ 1112044 h 2583656"/>
              <a:gd name="connsiteX22" fmla="*/ 850107 w 2176463"/>
              <a:gd name="connsiteY22" fmla="*/ 1002506 h 2583656"/>
              <a:gd name="connsiteX23" fmla="*/ 733425 w 2176463"/>
              <a:gd name="connsiteY23" fmla="*/ 895350 h 2583656"/>
              <a:gd name="connsiteX24" fmla="*/ 690563 w 2176463"/>
              <a:gd name="connsiteY24" fmla="*/ 790575 h 2583656"/>
              <a:gd name="connsiteX25" fmla="*/ 588169 w 2176463"/>
              <a:gd name="connsiteY25" fmla="*/ 702469 h 2583656"/>
              <a:gd name="connsiteX26" fmla="*/ 552450 w 2176463"/>
              <a:gd name="connsiteY26" fmla="*/ 585787 h 2583656"/>
              <a:gd name="connsiteX27" fmla="*/ 426244 w 2176463"/>
              <a:gd name="connsiteY27" fmla="*/ 445294 h 2583656"/>
              <a:gd name="connsiteX28" fmla="*/ 350044 w 2176463"/>
              <a:gd name="connsiteY28" fmla="*/ 390525 h 2583656"/>
              <a:gd name="connsiteX29" fmla="*/ 278607 w 2176463"/>
              <a:gd name="connsiteY29" fmla="*/ 276225 h 2583656"/>
              <a:gd name="connsiteX30" fmla="*/ 221457 w 2176463"/>
              <a:gd name="connsiteY30" fmla="*/ 219075 h 2583656"/>
              <a:gd name="connsiteX31" fmla="*/ 147638 w 2176463"/>
              <a:gd name="connsiteY31" fmla="*/ 123825 h 2583656"/>
              <a:gd name="connsiteX32" fmla="*/ 0 w 2176463"/>
              <a:gd name="connsiteY32" fmla="*/ 2381 h 2583656"/>
              <a:gd name="connsiteX33" fmla="*/ 61913 w 2176463"/>
              <a:gd name="connsiteY33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602457 w 2176463"/>
              <a:gd name="connsiteY6" fmla="*/ 588169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73981 w 2176463"/>
              <a:gd name="connsiteY14" fmla="*/ 1545432 h 2583656"/>
              <a:gd name="connsiteX15" fmla="*/ 2176463 w 2176463"/>
              <a:gd name="connsiteY15" fmla="*/ 2583656 h 2583656"/>
              <a:gd name="connsiteX16" fmla="*/ 2128838 w 2176463"/>
              <a:gd name="connsiteY16" fmla="*/ 2583656 h 2583656"/>
              <a:gd name="connsiteX17" fmla="*/ 1412081 w 2176463"/>
              <a:gd name="connsiteY17" fmla="*/ 1719263 h 2583656"/>
              <a:gd name="connsiteX18" fmla="*/ 1340643 w 2176463"/>
              <a:gd name="connsiteY18" fmla="*/ 1566863 h 2583656"/>
              <a:gd name="connsiteX19" fmla="*/ 1231106 w 2176463"/>
              <a:gd name="connsiteY19" fmla="*/ 1478755 h 2583656"/>
              <a:gd name="connsiteX20" fmla="*/ 1076324 w 2176463"/>
              <a:gd name="connsiteY20" fmla="*/ 1269206 h 2583656"/>
              <a:gd name="connsiteX21" fmla="*/ 964407 w 2176463"/>
              <a:gd name="connsiteY21" fmla="*/ 1112044 h 2583656"/>
              <a:gd name="connsiteX22" fmla="*/ 850107 w 2176463"/>
              <a:gd name="connsiteY22" fmla="*/ 1002506 h 2583656"/>
              <a:gd name="connsiteX23" fmla="*/ 733425 w 2176463"/>
              <a:gd name="connsiteY23" fmla="*/ 895350 h 2583656"/>
              <a:gd name="connsiteX24" fmla="*/ 690563 w 2176463"/>
              <a:gd name="connsiteY24" fmla="*/ 790575 h 2583656"/>
              <a:gd name="connsiteX25" fmla="*/ 588169 w 2176463"/>
              <a:gd name="connsiteY25" fmla="*/ 702469 h 2583656"/>
              <a:gd name="connsiteX26" fmla="*/ 552450 w 2176463"/>
              <a:gd name="connsiteY26" fmla="*/ 585787 h 2583656"/>
              <a:gd name="connsiteX27" fmla="*/ 426244 w 2176463"/>
              <a:gd name="connsiteY27" fmla="*/ 445294 h 2583656"/>
              <a:gd name="connsiteX28" fmla="*/ 350044 w 2176463"/>
              <a:gd name="connsiteY28" fmla="*/ 390525 h 2583656"/>
              <a:gd name="connsiteX29" fmla="*/ 278607 w 2176463"/>
              <a:gd name="connsiteY29" fmla="*/ 276225 h 2583656"/>
              <a:gd name="connsiteX30" fmla="*/ 221457 w 2176463"/>
              <a:gd name="connsiteY30" fmla="*/ 219075 h 2583656"/>
              <a:gd name="connsiteX31" fmla="*/ 147638 w 2176463"/>
              <a:gd name="connsiteY31" fmla="*/ 123825 h 2583656"/>
              <a:gd name="connsiteX32" fmla="*/ 0 w 2176463"/>
              <a:gd name="connsiteY32" fmla="*/ 2381 h 2583656"/>
              <a:gd name="connsiteX33" fmla="*/ 61913 w 2176463"/>
              <a:gd name="connsiteY33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602457 w 2176463"/>
              <a:gd name="connsiteY6" fmla="*/ 588169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73981 w 2176463"/>
              <a:gd name="connsiteY14" fmla="*/ 1545432 h 2583656"/>
              <a:gd name="connsiteX15" fmla="*/ 1466849 w 2176463"/>
              <a:gd name="connsiteY15" fmla="*/ 1669256 h 2583656"/>
              <a:gd name="connsiteX16" fmla="*/ 2176463 w 2176463"/>
              <a:gd name="connsiteY16" fmla="*/ 2583656 h 2583656"/>
              <a:gd name="connsiteX17" fmla="*/ 2128838 w 2176463"/>
              <a:gd name="connsiteY17" fmla="*/ 2583656 h 2583656"/>
              <a:gd name="connsiteX18" fmla="*/ 1412081 w 2176463"/>
              <a:gd name="connsiteY18" fmla="*/ 1719263 h 2583656"/>
              <a:gd name="connsiteX19" fmla="*/ 1340643 w 2176463"/>
              <a:gd name="connsiteY19" fmla="*/ 1566863 h 2583656"/>
              <a:gd name="connsiteX20" fmla="*/ 1231106 w 2176463"/>
              <a:gd name="connsiteY20" fmla="*/ 1478755 h 2583656"/>
              <a:gd name="connsiteX21" fmla="*/ 1076324 w 2176463"/>
              <a:gd name="connsiteY21" fmla="*/ 1269206 h 2583656"/>
              <a:gd name="connsiteX22" fmla="*/ 964407 w 2176463"/>
              <a:gd name="connsiteY22" fmla="*/ 1112044 h 2583656"/>
              <a:gd name="connsiteX23" fmla="*/ 850107 w 2176463"/>
              <a:gd name="connsiteY23" fmla="*/ 1002506 h 2583656"/>
              <a:gd name="connsiteX24" fmla="*/ 733425 w 2176463"/>
              <a:gd name="connsiteY24" fmla="*/ 895350 h 2583656"/>
              <a:gd name="connsiteX25" fmla="*/ 690563 w 2176463"/>
              <a:gd name="connsiteY25" fmla="*/ 790575 h 2583656"/>
              <a:gd name="connsiteX26" fmla="*/ 588169 w 2176463"/>
              <a:gd name="connsiteY26" fmla="*/ 702469 h 2583656"/>
              <a:gd name="connsiteX27" fmla="*/ 552450 w 2176463"/>
              <a:gd name="connsiteY27" fmla="*/ 585787 h 2583656"/>
              <a:gd name="connsiteX28" fmla="*/ 426244 w 2176463"/>
              <a:gd name="connsiteY28" fmla="*/ 445294 h 2583656"/>
              <a:gd name="connsiteX29" fmla="*/ 350044 w 2176463"/>
              <a:gd name="connsiteY29" fmla="*/ 390525 h 2583656"/>
              <a:gd name="connsiteX30" fmla="*/ 278607 w 2176463"/>
              <a:gd name="connsiteY30" fmla="*/ 276225 h 2583656"/>
              <a:gd name="connsiteX31" fmla="*/ 221457 w 2176463"/>
              <a:gd name="connsiteY31" fmla="*/ 219075 h 2583656"/>
              <a:gd name="connsiteX32" fmla="*/ 147638 w 2176463"/>
              <a:gd name="connsiteY32" fmla="*/ 123825 h 2583656"/>
              <a:gd name="connsiteX33" fmla="*/ 0 w 2176463"/>
              <a:gd name="connsiteY33" fmla="*/ 2381 h 2583656"/>
              <a:gd name="connsiteX34" fmla="*/ 61913 w 2176463"/>
              <a:gd name="connsiteY34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602457 w 2176463"/>
              <a:gd name="connsiteY6" fmla="*/ 588169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73981 w 2176463"/>
              <a:gd name="connsiteY14" fmla="*/ 1545432 h 2583656"/>
              <a:gd name="connsiteX15" fmla="*/ 1454943 w 2176463"/>
              <a:gd name="connsiteY15" fmla="*/ 1688306 h 2583656"/>
              <a:gd name="connsiteX16" fmla="*/ 2176463 w 2176463"/>
              <a:gd name="connsiteY16" fmla="*/ 2583656 h 2583656"/>
              <a:gd name="connsiteX17" fmla="*/ 2128838 w 2176463"/>
              <a:gd name="connsiteY17" fmla="*/ 2583656 h 2583656"/>
              <a:gd name="connsiteX18" fmla="*/ 1412081 w 2176463"/>
              <a:gd name="connsiteY18" fmla="*/ 1719263 h 2583656"/>
              <a:gd name="connsiteX19" fmla="*/ 1340643 w 2176463"/>
              <a:gd name="connsiteY19" fmla="*/ 1566863 h 2583656"/>
              <a:gd name="connsiteX20" fmla="*/ 1231106 w 2176463"/>
              <a:gd name="connsiteY20" fmla="*/ 1478755 h 2583656"/>
              <a:gd name="connsiteX21" fmla="*/ 1076324 w 2176463"/>
              <a:gd name="connsiteY21" fmla="*/ 1269206 h 2583656"/>
              <a:gd name="connsiteX22" fmla="*/ 964407 w 2176463"/>
              <a:gd name="connsiteY22" fmla="*/ 1112044 h 2583656"/>
              <a:gd name="connsiteX23" fmla="*/ 850107 w 2176463"/>
              <a:gd name="connsiteY23" fmla="*/ 1002506 h 2583656"/>
              <a:gd name="connsiteX24" fmla="*/ 733425 w 2176463"/>
              <a:gd name="connsiteY24" fmla="*/ 895350 h 2583656"/>
              <a:gd name="connsiteX25" fmla="*/ 690563 w 2176463"/>
              <a:gd name="connsiteY25" fmla="*/ 790575 h 2583656"/>
              <a:gd name="connsiteX26" fmla="*/ 588169 w 2176463"/>
              <a:gd name="connsiteY26" fmla="*/ 702469 h 2583656"/>
              <a:gd name="connsiteX27" fmla="*/ 552450 w 2176463"/>
              <a:gd name="connsiteY27" fmla="*/ 585787 h 2583656"/>
              <a:gd name="connsiteX28" fmla="*/ 426244 w 2176463"/>
              <a:gd name="connsiteY28" fmla="*/ 445294 h 2583656"/>
              <a:gd name="connsiteX29" fmla="*/ 350044 w 2176463"/>
              <a:gd name="connsiteY29" fmla="*/ 390525 h 2583656"/>
              <a:gd name="connsiteX30" fmla="*/ 278607 w 2176463"/>
              <a:gd name="connsiteY30" fmla="*/ 276225 h 2583656"/>
              <a:gd name="connsiteX31" fmla="*/ 221457 w 2176463"/>
              <a:gd name="connsiteY31" fmla="*/ 219075 h 2583656"/>
              <a:gd name="connsiteX32" fmla="*/ 147638 w 2176463"/>
              <a:gd name="connsiteY32" fmla="*/ 123825 h 2583656"/>
              <a:gd name="connsiteX33" fmla="*/ 0 w 2176463"/>
              <a:gd name="connsiteY33" fmla="*/ 2381 h 2583656"/>
              <a:gd name="connsiteX34" fmla="*/ 61913 w 2176463"/>
              <a:gd name="connsiteY34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602457 w 2176463"/>
              <a:gd name="connsiteY6" fmla="*/ 588169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73981 w 2176463"/>
              <a:gd name="connsiteY14" fmla="*/ 1545432 h 2583656"/>
              <a:gd name="connsiteX15" fmla="*/ 1454943 w 2176463"/>
              <a:gd name="connsiteY15" fmla="*/ 1688306 h 2583656"/>
              <a:gd name="connsiteX16" fmla="*/ 1619249 w 2176463"/>
              <a:gd name="connsiteY16" fmla="*/ 1893094 h 2583656"/>
              <a:gd name="connsiteX17" fmla="*/ 2176463 w 2176463"/>
              <a:gd name="connsiteY17" fmla="*/ 2583656 h 2583656"/>
              <a:gd name="connsiteX18" fmla="*/ 2128838 w 2176463"/>
              <a:gd name="connsiteY18" fmla="*/ 2583656 h 2583656"/>
              <a:gd name="connsiteX19" fmla="*/ 1412081 w 2176463"/>
              <a:gd name="connsiteY19" fmla="*/ 1719263 h 2583656"/>
              <a:gd name="connsiteX20" fmla="*/ 1340643 w 2176463"/>
              <a:gd name="connsiteY20" fmla="*/ 1566863 h 2583656"/>
              <a:gd name="connsiteX21" fmla="*/ 1231106 w 2176463"/>
              <a:gd name="connsiteY21" fmla="*/ 1478755 h 2583656"/>
              <a:gd name="connsiteX22" fmla="*/ 1076324 w 2176463"/>
              <a:gd name="connsiteY22" fmla="*/ 1269206 h 2583656"/>
              <a:gd name="connsiteX23" fmla="*/ 964407 w 2176463"/>
              <a:gd name="connsiteY23" fmla="*/ 1112044 h 2583656"/>
              <a:gd name="connsiteX24" fmla="*/ 850107 w 2176463"/>
              <a:gd name="connsiteY24" fmla="*/ 1002506 h 2583656"/>
              <a:gd name="connsiteX25" fmla="*/ 733425 w 2176463"/>
              <a:gd name="connsiteY25" fmla="*/ 895350 h 2583656"/>
              <a:gd name="connsiteX26" fmla="*/ 690563 w 2176463"/>
              <a:gd name="connsiteY26" fmla="*/ 790575 h 2583656"/>
              <a:gd name="connsiteX27" fmla="*/ 588169 w 2176463"/>
              <a:gd name="connsiteY27" fmla="*/ 702469 h 2583656"/>
              <a:gd name="connsiteX28" fmla="*/ 552450 w 2176463"/>
              <a:gd name="connsiteY28" fmla="*/ 585787 h 2583656"/>
              <a:gd name="connsiteX29" fmla="*/ 426244 w 2176463"/>
              <a:gd name="connsiteY29" fmla="*/ 445294 h 2583656"/>
              <a:gd name="connsiteX30" fmla="*/ 350044 w 2176463"/>
              <a:gd name="connsiteY30" fmla="*/ 390525 h 2583656"/>
              <a:gd name="connsiteX31" fmla="*/ 278607 w 2176463"/>
              <a:gd name="connsiteY31" fmla="*/ 276225 h 2583656"/>
              <a:gd name="connsiteX32" fmla="*/ 221457 w 2176463"/>
              <a:gd name="connsiteY32" fmla="*/ 219075 h 2583656"/>
              <a:gd name="connsiteX33" fmla="*/ 147638 w 2176463"/>
              <a:gd name="connsiteY33" fmla="*/ 123825 h 2583656"/>
              <a:gd name="connsiteX34" fmla="*/ 0 w 2176463"/>
              <a:gd name="connsiteY34" fmla="*/ 2381 h 2583656"/>
              <a:gd name="connsiteX35" fmla="*/ 61913 w 2176463"/>
              <a:gd name="connsiteY35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602457 w 2176463"/>
              <a:gd name="connsiteY6" fmla="*/ 588169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73981 w 2176463"/>
              <a:gd name="connsiteY14" fmla="*/ 1545432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2176463 w 2176463"/>
              <a:gd name="connsiteY17" fmla="*/ 2583656 h 2583656"/>
              <a:gd name="connsiteX18" fmla="*/ 2128838 w 2176463"/>
              <a:gd name="connsiteY18" fmla="*/ 2583656 h 2583656"/>
              <a:gd name="connsiteX19" fmla="*/ 1412081 w 2176463"/>
              <a:gd name="connsiteY19" fmla="*/ 1719263 h 2583656"/>
              <a:gd name="connsiteX20" fmla="*/ 1340643 w 2176463"/>
              <a:gd name="connsiteY20" fmla="*/ 1566863 h 2583656"/>
              <a:gd name="connsiteX21" fmla="*/ 1231106 w 2176463"/>
              <a:gd name="connsiteY21" fmla="*/ 1478755 h 2583656"/>
              <a:gd name="connsiteX22" fmla="*/ 1076324 w 2176463"/>
              <a:gd name="connsiteY22" fmla="*/ 1269206 h 2583656"/>
              <a:gd name="connsiteX23" fmla="*/ 964407 w 2176463"/>
              <a:gd name="connsiteY23" fmla="*/ 1112044 h 2583656"/>
              <a:gd name="connsiteX24" fmla="*/ 850107 w 2176463"/>
              <a:gd name="connsiteY24" fmla="*/ 1002506 h 2583656"/>
              <a:gd name="connsiteX25" fmla="*/ 733425 w 2176463"/>
              <a:gd name="connsiteY25" fmla="*/ 895350 h 2583656"/>
              <a:gd name="connsiteX26" fmla="*/ 690563 w 2176463"/>
              <a:gd name="connsiteY26" fmla="*/ 790575 h 2583656"/>
              <a:gd name="connsiteX27" fmla="*/ 588169 w 2176463"/>
              <a:gd name="connsiteY27" fmla="*/ 702469 h 2583656"/>
              <a:gd name="connsiteX28" fmla="*/ 552450 w 2176463"/>
              <a:gd name="connsiteY28" fmla="*/ 585787 h 2583656"/>
              <a:gd name="connsiteX29" fmla="*/ 426244 w 2176463"/>
              <a:gd name="connsiteY29" fmla="*/ 445294 h 2583656"/>
              <a:gd name="connsiteX30" fmla="*/ 350044 w 2176463"/>
              <a:gd name="connsiteY30" fmla="*/ 390525 h 2583656"/>
              <a:gd name="connsiteX31" fmla="*/ 278607 w 2176463"/>
              <a:gd name="connsiteY31" fmla="*/ 276225 h 2583656"/>
              <a:gd name="connsiteX32" fmla="*/ 221457 w 2176463"/>
              <a:gd name="connsiteY32" fmla="*/ 219075 h 2583656"/>
              <a:gd name="connsiteX33" fmla="*/ 147638 w 2176463"/>
              <a:gd name="connsiteY33" fmla="*/ 123825 h 2583656"/>
              <a:gd name="connsiteX34" fmla="*/ 0 w 2176463"/>
              <a:gd name="connsiteY34" fmla="*/ 2381 h 2583656"/>
              <a:gd name="connsiteX35" fmla="*/ 61913 w 2176463"/>
              <a:gd name="connsiteY35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602457 w 2176463"/>
              <a:gd name="connsiteY6" fmla="*/ 588169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73981 w 2176463"/>
              <a:gd name="connsiteY14" fmla="*/ 1545432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2176463 w 2176463"/>
              <a:gd name="connsiteY17" fmla="*/ 2583656 h 2583656"/>
              <a:gd name="connsiteX18" fmla="*/ 2128838 w 2176463"/>
              <a:gd name="connsiteY18" fmla="*/ 2583656 h 2583656"/>
              <a:gd name="connsiteX19" fmla="*/ 1552574 w 2176463"/>
              <a:gd name="connsiteY19" fmla="*/ 1888331 h 2583656"/>
              <a:gd name="connsiteX20" fmla="*/ 1412081 w 2176463"/>
              <a:gd name="connsiteY20" fmla="*/ 1719263 h 2583656"/>
              <a:gd name="connsiteX21" fmla="*/ 1340643 w 2176463"/>
              <a:gd name="connsiteY21" fmla="*/ 1566863 h 2583656"/>
              <a:gd name="connsiteX22" fmla="*/ 1231106 w 2176463"/>
              <a:gd name="connsiteY22" fmla="*/ 1478755 h 2583656"/>
              <a:gd name="connsiteX23" fmla="*/ 1076324 w 2176463"/>
              <a:gd name="connsiteY23" fmla="*/ 1269206 h 2583656"/>
              <a:gd name="connsiteX24" fmla="*/ 964407 w 2176463"/>
              <a:gd name="connsiteY24" fmla="*/ 1112044 h 2583656"/>
              <a:gd name="connsiteX25" fmla="*/ 850107 w 2176463"/>
              <a:gd name="connsiteY25" fmla="*/ 1002506 h 2583656"/>
              <a:gd name="connsiteX26" fmla="*/ 733425 w 2176463"/>
              <a:gd name="connsiteY26" fmla="*/ 895350 h 2583656"/>
              <a:gd name="connsiteX27" fmla="*/ 690563 w 2176463"/>
              <a:gd name="connsiteY27" fmla="*/ 790575 h 2583656"/>
              <a:gd name="connsiteX28" fmla="*/ 588169 w 2176463"/>
              <a:gd name="connsiteY28" fmla="*/ 702469 h 2583656"/>
              <a:gd name="connsiteX29" fmla="*/ 552450 w 2176463"/>
              <a:gd name="connsiteY29" fmla="*/ 585787 h 2583656"/>
              <a:gd name="connsiteX30" fmla="*/ 426244 w 2176463"/>
              <a:gd name="connsiteY30" fmla="*/ 445294 h 2583656"/>
              <a:gd name="connsiteX31" fmla="*/ 350044 w 2176463"/>
              <a:gd name="connsiteY31" fmla="*/ 390525 h 2583656"/>
              <a:gd name="connsiteX32" fmla="*/ 278607 w 2176463"/>
              <a:gd name="connsiteY32" fmla="*/ 276225 h 2583656"/>
              <a:gd name="connsiteX33" fmla="*/ 221457 w 2176463"/>
              <a:gd name="connsiteY33" fmla="*/ 219075 h 2583656"/>
              <a:gd name="connsiteX34" fmla="*/ 147638 w 2176463"/>
              <a:gd name="connsiteY34" fmla="*/ 123825 h 2583656"/>
              <a:gd name="connsiteX35" fmla="*/ 0 w 2176463"/>
              <a:gd name="connsiteY35" fmla="*/ 2381 h 2583656"/>
              <a:gd name="connsiteX36" fmla="*/ 61913 w 2176463"/>
              <a:gd name="connsiteY36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602457 w 2176463"/>
              <a:gd name="connsiteY6" fmla="*/ 588169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73981 w 2176463"/>
              <a:gd name="connsiteY14" fmla="*/ 1545432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2176463 w 2176463"/>
              <a:gd name="connsiteY17" fmla="*/ 2583656 h 2583656"/>
              <a:gd name="connsiteX18" fmla="*/ 2128838 w 2176463"/>
              <a:gd name="connsiteY18" fmla="*/ 2583656 h 2583656"/>
              <a:gd name="connsiteX19" fmla="*/ 1588293 w 2176463"/>
              <a:gd name="connsiteY19" fmla="*/ 1885950 h 2583656"/>
              <a:gd name="connsiteX20" fmla="*/ 1412081 w 2176463"/>
              <a:gd name="connsiteY20" fmla="*/ 1719263 h 2583656"/>
              <a:gd name="connsiteX21" fmla="*/ 1340643 w 2176463"/>
              <a:gd name="connsiteY21" fmla="*/ 1566863 h 2583656"/>
              <a:gd name="connsiteX22" fmla="*/ 1231106 w 2176463"/>
              <a:gd name="connsiteY22" fmla="*/ 1478755 h 2583656"/>
              <a:gd name="connsiteX23" fmla="*/ 1076324 w 2176463"/>
              <a:gd name="connsiteY23" fmla="*/ 1269206 h 2583656"/>
              <a:gd name="connsiteX24" fmla="*/ 964407 w 2176463"/>
              <a:gd name="connsiteY24" fmla="*/ 1112044 h 2583656"/>
              <a:gd name="connsiteX25" fmla="*/ 850107 w 2176463"/>
              <a:gd name="connsiteY25" fmla="*/ 1002506 h 2583656"/>
              <a:gd name="connsiteX26" fmla="*/ 733425 w 2176463"/>
              <a:gd name="connsiteY26" fmla="*/ 895350 h 2583656"/>
              <a:gd name="connsiteX27" fmla="*/ 690563 w 2176463"/>
              <a:gd name="connsiteY27" fmla="*/ 790575 h 2583656"/>
              <a:gd name="connsiteX28" fmla="*/ 588169 w 2176463"/>
              <a:gd name="connsiteY28" fmla="*/ 702469 h 2583656"/>
              <a:gd name="connsiteX29" fmla="*/ 552450 w 2176463"/>
              <a:gd name="connsiteY29" fmla="*/ 585787 h 2583656"/>
              <a:gd name="connsiteX30" fmla="*/ 426244 w 2176463"/>
              <a:gd name="connsiteY30" fmla="*/ 445294 h 2583656"/>
              <a:gd name="connsiteX31" fmla="*/ 350044 w 2176463"/>
              <a:gd name="connsiteY31" fmla="*/ 390525 h 2583656"/>
              <a:gd name="connsiteX32" fmla="*/ 278607 w 2176463"/>
              <a:gd name="connsiteY32" fmla="*/ 276225 h 2583656"/>
              <a:gd name="connsiteX33" fmla="*/ 221457 w 2176463"/>
              <a:gd name="connsiteY33" fmla="*/ 219075 h 2583656"/>
              <a:gd name="connsiteX34" fmla="*/ 147638 w 2176463"/>
              <a:gd name="connsiteY34" fmla="*/ 123825 h 2583656"/>
              <a:gd name="connsiteX35" fmla="*/ 0 w 2176463"/>
              <a:gd name="connsiteY35" fmla="*/ 2381 h 2583656"/>
              <a:gd name="connsiteX36" fmla="*/ 61913 w 2176463"/>
              <a:gd name="connsiteY36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602457 w 2176463"/>
              <a:gd name="connsiteY6" fmla="*/ 588169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73981 w 2176463"/>
              <a:gd name="connsiteY14" fmla="*/ 1545432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1793081 w 2176463"/>
              <a:gd name="connsiteY17" fmla="*/ 2083594 h 2583656"/>
              <a:gd name="connsiteX18" fmla="*/ 2176463 w 2176463"/>
              <a:gd name="connsiteY18" fmla="*/ 2583656 h 2583656"/>
              <a:gd name="connsiteX19" fmla="*/ 2128838 w 2176463"/>
              <a:gd name="connsiteY19" fmla="*/ 2583656 h 2583656"/>
              <a:gd name="connsiteX20" fmla="*/ 1588293 w 2176463"/>
              <a:gd name="connsiteY20" fmla="*/ 1885950 h 2583656"/>
              <a:gd name="connsiteX21" fmla="*/ 1412081 w 2176463"/>
              <a:gd name="connsiteY21" fmla="*/ 1719263 h 2583656"/>
              <a:gd name="connsiteX22" fmla="*/ 1340643 w 2176463"/>
              <a:gd name="connsiteY22" fmla="*/ 1566863 h 2583656"/>
              <a:gd name="connsiteX23" fmla="*/ 1231106 w 2176463"/>
              <a:gd name="connsiteY23" fmla="*/ 1478755 h 2583656"/>
              <a:gd name="connsiteX24" fmla="*/ 1076324 w 2176463"/>
              <a:gd name="connsiteY24" fmla="*/ 1269206 h 2583656"/>
              <a:gd name="connsiteX25" fmla="*/ 964407 w 2176463"/>
              <a:gd name="connsiteY25" fmla="*/ 1112044 h 2583656"/>
              <a:gd name="connsiteX26" fmla="*/ 850107 w 2176463"/>
              <a:gd name="connsiteY26" fmla="*/ 1002506 h 2583656"/>
              <a:gd name="connsiteX27" fmla="*/ 733425 w 2176463"/>
              <a:gd name="connsiteY27" fmla="*/ 895350 h 2583656"/>
              <a:gd name="connsiteX28" fmla="*/ 690563 w 2176463"/>
              <a:gd name="connsiteY28" fmla="*/ 790575 h 2583656"/>
              <a:gd name="connsiteX29" fmla="*/ 588169 w 2176463"/>
              <a:gd name="connsiteY29" fmla="*/ 702469 h 2583656"/>
              <a:gd name="connsiteX30" fmla="*/ 552450 w 2176463"/>
              <a:gd name="connsiteY30" fmla="*/ 585787 h 2583656"/>
              <a:gd name="connsiteX31" fmla="*/ 426244 w 2176463"/>
              <a:gd name="connsiteY31" fmla="*/ 445294 h 2583656"/>
              <a:gd name="connsiteX32" fmla="*/ 350044 w 2176463"/>
              <a:gd name="connsiteY32" fmla="*/ 390525 h 2583656"/>
              <a:gd name="connsiteX33" fmla="*/ 278607 w 2176463"/>
              <a:gd name="connsiteY33" fmla="*/ 276225 h 2583656"/>
              <a:gd name="connsiteX34" fmla="*/ 221457 w 2176463"/>
              <a:gd name="connsiteY34" fmla="*/ 219075 h 2583656"/>
              <a:gd name="connsiteX35" fmla="*/ 147638 w 2176463"/>
              <a:gd name="connsiteY35" fmla="*/ 123825 h 2583656"/>
              <a:gd name="connsiteX36" fmla="*/ 0 w 2176463"/>
              <a:gd name="connsiteY36" fmla="*/ 2381 h 2583656"/>
              <a:gd name="connsiteX37" fmla="*/ 61913 w 2176463"/>
              <a:gd name="connsiteY37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602457 w 2176463"/>
              <a:gd name="connsiteY6" fmla="*/ 588169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73981 w 2176463"/>
              <a:gd name="connsiteY14" fmla="*/ 1545432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1814513 w 2176463"/>
              <a:gd name="connsiteY17" fmla="*/ 2083594 h 2583656"/>
              <a:gd name="connsiteX18" fmla="*/ 2176463 w 2176463"/>
              <a:gd name="connsiteY18" fmla="*/ 2583656 h 2583656"/>
              <a:gd name="connsiteX19" fmla="*/ 2128838 w 2176463"/>
              <a:gd name="connsiteY19" fmla="*/ 2583656 h 2583656"/>
              <a:gd name="connsiteX20" fmla="*/ 1588293 w 2176463"/>
              <a:gd name="connsiteY20" fmla="*/ 1885950 h 2583656"/>
              <a:gd name="connsiteX21" fmla="*/ 1412081 w 2176463"/>
              <a:gd name="connsiteY21" fmla="*/ 1719263 h 2583656"/>
              <a:gd name="connsiteX22" fmla="*/ 1340643 w 2176463"/>
              <a:gd name="connsiteY22" fmla="*/ 1566863 h 2583656"/>
              <a:gd name="connsiteX23" fmla="*/ 1231106 w 2176463"/>
              <a:gd name="connsiteY23" fmla="*/ 1478755 h 2583656"/>
              <a:gd name="connsiteX24" fmla="*/ 1076324 w 2176463"/>
              <a:gd name="connsiteY24" fmla="*/ 1269206 h 2583656"/>
              <a:gd name="connsiteX25" fmla="*/ 964407 w 2176463"/>
              <a:gd name="connsiteY25" fmla="*/ 1112044 h 2583656"/>
              <a:gd name="connsiteX26" fmla="*/ 850107 w 2176463"/>
              <a:gd name="connsiteY26" fmla="*/ 1002506 h 2583656"/>
              <a:gd name="connsiteX27" fmla="*/ 733425 w 2176463"/>
              <a:gd name="connsiteY27" fmla="*/ 895350 h 2583656"/>
              <a:gd name="connsiteX28" fmla="*/ 690563 w 2176463"/>
              <a:gd name="connsiteY28" fmla="*/ 790575 h 2583656"/>
              <a:gd name="connsiteX29" fmla="*/ 588169 w 2176463"/>
              <a:gd name="connsiteY29" fmla="*/ 702469 h 2583656"/>
              <a:gd name="connsiteX30" fmla="*/ 552450 w 2176463"/>
              <a:gd name="connsiteY30" fmla="*/ 585787 h 2583656"/>
              <a:gd name="connsiteX31" fmla="*/ 426244 w 2176463"/>
              <a:gd name="connsiteY31" fmla="*/ 445294 h 2583656"/>
              <a:gd name="connsiteX32" fmla="*/ 350044 w 2176463"/>
              <a:gd name="connsiteY32" fmla="*/ 390525 h 2583656"/>
              <a:gd name="connsiteX33" fmla="*/ 278607 w 2176463"/>
              <a:gd name="connsiteY33" fmla="*/ 276225 h 2583656"/>
              <a:gd name="connsiteX34" fmla="*/ 221457 w 2176463"/>
              <a:gd name="connsiteY34" fmla="*/ 219075 h 2583656"/>
              <a:gd name="connsiteX35" fmla="*/ 147638 w 2176463"/>
              <a:gd name="connsiteY35" fmla="*/ 123825 h 2583656"/>
              <a:gd name="connsiteX36" fmla="*/ 0 w 2176463"/>
              <a:gd name="connsiteY36" fmla="*/ 2381 h 2583656"/>
              <a:gd name="connsiteX37" fmla="*/ 61913 w 2176463"/>
              <a:gd name="connsiteY37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602457 w 2176463"/>
              <a:gd name="connsiteY6" fmla="*/ 588169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73981 w 2176463"/>
              <a:gd name="connsiteY14" fmla="*/ 1545432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1814513 w 2176463"/>
              <a:gd name="connsiteY17" fmla="*/ 2083594 h 2583656"/>
              <a:gd name="connsiteX18" fmla="*/ 2176463 w 2176463"/>
              <a:gd name="connsiteY18" fmla="*/ 2583656 h 2583656"/>
              <a:gd name="connsiteX19" fmla="*/ 2128838 w 2176463"/>
              <a:gd name="connsiteY19" fmla="*/ 2583656 h 2583656"/>
              <a:gd name="connsiteX20" fmla="*/ 1750218 w 2176463"/>
              <a:gd name="connsiteY20" fmla="*/ 2095500 h 2583656"/>
              <a:gd name="connsiteX21" fmla="*/ 1588293 w 2176463"/>
              <a:gd name="connsiteY21" fmla="*/ 1885950 h 2583656"/>
              <a:gd name="connsiteX22" fmla="*/ 1412081 w 2176463"/>
              <a:gd name="connsiteY22" fmla="*/ 1719263 h 2583656"/>
              <a:gd name="connsiteX23" fmla="*/ 1340643 w 2176463"/>
              <a:gd name="connsiteY23" fmla="*/ 1566863 h 2583656"/>
              <a:gd name="connsiteX24" fmla="*/ 1231106 w 2176463"/>
              <a:gd name="connsiteY24" fmla="*/ 1478755 h 2583656"/>
              <a:gd name="connsiteX25" fmla="*/ 1076324 w 2176463"/>
              <a:gd name="connsiteY25" fmla="*/ 1269206 h 2583656"/>
              <a:gd name="connsiteX26" fmla="*/ 964407 w 2176463"/>
              <a:gd name="connsiteY26" fmla="*/ 1112044 h 2583656"/>
              <a:gd name="connsiteX27" fmla="*/ 850107 w 2176463"/>
              <a:gd name="connsiteY27" fmla="*/ 1002506 h 2583656"/>
              <a:gd name="connsiteX28" fmla="*/ 733425 w 2176463"/>
              <a:gd name="connsiteY28" fmla="*/ 895350 h 2583656"/>
              <a:gd name="connsiteX29" fmla="*/ 690563 w 2176463"/>
              <a:gd name="connsiteY29" fmla="*/ 790575 h 2583656"/>
              <a:gd name="connsiteX30" fmla="*/ 588169 w 2176463"/>
              <a:gd name="connsiteY30" fmla="*/ 702469 h 2583656"/>
              <a:gd name="connsiteX31" fmla="*/ 552450 w 2176463"/>
              <a:gd name="connsiteY31" fmla="*/ 585787 h 2583656"/>
              <a:gd name="connsiteX32" fmla="*/ 426244 w 2176463"/>
              <a:gd name="connsiteY32" fmla="*/ 445294 h 2583656"/>
              <a:gd name="connsiteX33" fmla="*/ 350044 w 2176463"/>
              <a:gd name="connsiteY33" fmla="*/ 390525 h 2583656"/>
              <a:gd name="connsiteX34" fmla="*/ 278607 w 2176463"/>
              <a:gd name="connsiteY34" fmla="*/ 276225 h 2583656"/>
              <a:gd name="connsiteX35" fmla="*/ 221457 w 2176463"/>
              <a:gd name="connsiteY35" fmla="*/ 219075 h 2583656"/>
              <a:gd name="connsiteX36" fmla="*/ 147638 w 2176463"/>
              <a:gd name="connsiteY36" fmla="*/ 123825 h 2583656"/>
              <a:gd name="connsiteX37" fmla="*/ 0 w 2176463"/>
              <a:gd name="connsiteY37" fmla="*/ 2381 h 2583656"/>
              <a:gd name="connsiteX38" fmla="*/ 61913 w 2176463"/>
              <a:gd name="connsiteY38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602457 w 2176463"/>
              <a:gd name="connsiteY6" fmla="*/ 588169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73981 w 2176463"/>
              <a:gd name="connsiteY14" fmla="*/ 1545432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1814513 w 2176463"/>
              <a:gd name="connsiteY17" fmla="*/ 2083594 h 2583656"/>
              <a:gd name="connsiteX18" fmla="*/ 2176463 w 2176463"/>
              <a:gd name="connsiteY18" fmla="*/ 2583656 h 2583656"/>
              <a:gd name="connsiteX19" fmla="*/ 2128838 w 2176463"/>
              <a:gd name="connsiteY19" fmla="*/ 2583656 h 2583656"/>
              <a:gd name="connsiteX20" fmla="*/ 1778793 w 2176463"/>
              <a:gd name="connsiteY20" fmla="*/ 2095500 h 2583656"/>
              <a:gd name="connsiteX21" fmla="*/ 1588293 w 2176463"/>
              <a:gd name="connsiteY21" fmla="*/ 1885950 h 2583656"/>
              <a:gd name="connsiteX22" fmla="*/ 1412081 w 2176463"/>
              <a:gd name="connsiteY22" fmla="*/ 1719263 h 2583656"/>
              <a:gd name="connsiteX23" fmla="*/ 1340643 w 2176463"/>
              <a:gd name="connsiteY23" fmla="*/ 1566863 h 2583656"/>
              <a:gd name="connsiteX24" fmla="*/ 1231106 w 2176463"/>
              <a:gd name="connsiteY24" fmla="*/ 1478755 h 2583656"/>
              <a:gd name="connsiteX25" fmla="*/ 1076324 w 2176463"/>
              <a:gd name="connsiteY25" fmla="*/ 1269206 h 2583656"/>
              <a:gd name="connsiteX26" fmla="*/ 964407 w 2176463"/>
              <a:gd name="connsiteY26" fmla="*/ 1112044 h 2583656"/>
              <a:gd name="connsiteX27" fmla="*/ 850107 w 2176463"/>
              <a:gd name="connsiteY27" fmla="*/ 1002506 h 2583656"/>
              <a:gd name="connsiteX28" fmla="*/ 733425 w 2176463"/>
              <a:gd name="connsiteY28" fmla="*/ 895350 h 2583656"/>
              <a:gd name="connsiteX29" fmla="*/ 690563 w 2176463"/>
              <a:gd name="connsiteY29" fmla="*/ 790575 h 2583656"/>
              <a:gd name="connsiteX30" fmla="*/ 588169 w 2176463"/>
              <a:gd name="connsiteY30" fmla="*/ 702469 h 2583656"/>
              <a:gd name="connsiteX31" fmla="*/ 552450 w 2176463"/>
              <a:gd name="connsiteY31" fmla="*/ 585787 h 2583656"/>
              <a:gd name="connsiteX32" fmla="*/ 426244 w 2176463"/>
              <a:gd name="connsiteY32" fmla="*/ 445294 h 2583656"/>
              <a:gd name="connsiteX33" fmla="*/ 350044 w 2176463"/>
              <a:gd name="connsiteY33" fmla="*/ 390525 h 2583656"/>
              <a:gd name="connsiteX34" fmla="*/ 278607 w 2176463"/>
              <a:gd name="connsiteY34" fmla="*/ 276225 h 2583656"/>
              <a:gd name="connsiteX35" fmla="*/ 221457 w 2176463"/>
              <a:gd name="connsiteY35" fmla="*/ 219075 h 2583656"/>
              <a:gd name="connsiteX36" fmla="*/ 147638 w 2176463"/>
              <a:gd name="connsiteY36" fmla="*/ 123825 h 2583656"/>
              <a:gd name="connsiteX37" fmla="*/ 0 w 2176463"/>
              <a:gd name="connsiteY37" fmla="*/ 2381 h 2583656"/>
              <a:gd name="connsiteX38" fmla="*/ 61913 w 2176463"/>
              <a:gd name="connsiteY38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602457 w 2176463"/>
              <a:gd name="connsiteY6" fmla="*/ 588169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73981 w 2176463"/>
              <a:gd name="connsiteY14" fmla="*/ 1545432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1814513 w 2176463"/>
              <a:gd name="connsiteY17" fmla="*/ 2083594 h 2583656"/>
              <a:gd name="connsiteX18" fmla="*/ 2176463 w 2176463"/>
              <a:gd name="connsiteY18" fmla="*/ 2583656 h 2583656"/>
              <a:gd name="connsiteX19" fmla="*/ 2128838 w 2176463"/>
              <a:gd name="connsiteY19" fmla="*/ 2583656 h 2583656"/>
              <a:gd name="connsiteX20" fmla="*/ 1914524 w 2176463"/>
              <a:gd name="connsiteY20" fmla="*/ 2283619 h 2583656"/>
              <a:gd name="connsiteX21" fmla="*/ 1778793 w 2176463"/>
              <a:gd name="connsiteY21" fmla="*/ 2095500 h 2583656"/>
              <a:gd name="connsiteX22" fmla="*/ 1588293 w 2176463"/>
              <a:gd name="connsiteY22" fmla="*/ 1885950 h 2583656"/>
              <a:gd name="connsiteX23" fmla="*/ 1412081 w 2176463"/>
              <a:gd name="connsiteY23" fmla="*/ 1719263 h 2583656"/>
              <a:gd name="connsiteX24" fmla="*/ 1340643 w 2176463"/>
              <a:gd name="connsiteY24" fmla="*/ 1566863 h 2583656"/>
              <a:gd name="connsiteX25" fmla="*/ 1231106 w 2176463"/>
              <a:gd name="connsiteY25" fmla="*/ 1478755 h 2583656"/>
              <a:gd name="connsiteX26" fmla="*/ 1076324 w 2176463"/>
              <a:gd name="connsiteY26" fmla="*/ 1269206 h 2583656"/>
              <a:gd name="connsiteX27" fmla="*/ 964407 w 2176463"/>
              <a:gd name="connsiteY27" fmla="*/ 1112044 h 2583656"/>
              <a:gd name="connsiteX28" fmla="*/ 850107 w 2176463"/>
              <a:gd name="connsiteY28" fmla="*/ 1002506 h 2583656"/>
              <a:gd name="connsiteX29" fmla="*/ 733425 w 2176463"/>
              <a:gd name="connsiteY29" fmla="*/ 895350 h 2583656"/>
              <a:gd name="connsiteX30" fmla="*/ 690563 w 2176463"/>
              <a:gd name="connsiteY30" fmla="*/ 790575 h 2583656"/>
              <a:gd name="connsiteX31" fmla="*/ 588169 w 2176463"/>
              <a:gd name="connsiteY31" fmla="*/ 702469 h 2583656"/>
              <a:gd name="connsiteX32" fmla="*/ 552450 w 2176463"/>
              <a:gd name="connsiteY32" fmla="*/ 585787 h 2583656"/>
              <a:gd name="connsiteX33" fmla="*/ 426244 w 2176463"/>
              <a:gd name="connsiteY33" fmla="*/ 445294 h 2583656"/>
              <a:gd name="connsiteX34" fmla="*/ 350044 w 2176463"/>
              <a:gd name="connsiteY34" fmla="*/ 390525 h 2583656"/>
              <a:gd name="connsiteX35" fmla="*/ 278607 w 2176463"/>
              <a:gd name="connsiteY35" fmla="*/ 276225 h 2583656"/>
              <a:gd name="connsiteX36" fmla="*/ 221457 w 2176463"/>
              <a:gd name="connsiteY36" fmla="*/ 219075 h 2583656"/>
              <a:gd name="connsiteX37" fmla="*/ 147638 w 2176463"/>
              <a:gd name="connsiteY37" fmla="*/ 123825 h 2583656"/>
              <a:gd name="connsiteX38" fmla="*/ 0 w 2176463"/>
              <a:gd name="connsiteY38" fmla="*/ 2381 h 2583656"/>
              <a:gd name="connsiteX39" fmla="*/ 61913 w 2176463"/>
              <a:gd name="connsiteY39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602457 w 2176463"/>
              <a:gd name="connsiteY6" fmla="*/ 588169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73981 w 2176463"/>
              <a:gd name="connsiteY14" fmla="*/ 1545432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1814513 w 2176463"/>
              <a:gd name="connsiteY17" fmla="*/ 2083594 h 2583656"/>
              <a:gd name="connsiteX18" fmla="*/ 2176463 w 2176463"/>
              <a:gd name="connsiteY18" fmla="*/ 2583656 h 2583656"/>
              <a:gd name="connsiteX19" fmla="*/ 2128838 w 2176463"/>
              <a:gd name="connsiteY19" fmla="*/ 2583656 h 2583656"/>
              <a:gd name="connsiteX20" fmla="*/ 1878805 w 2176463"/>
              <a:gd name="connsiteY20" fmla="*/ 2274094 h 2583656"/>
              <a:gd name="connsiteX21" fmla="*/ 1778793 w 2176463"/>
              <a:gd name="connsiteY21" fmla="*/ 2095500 h 2583656"/>
              <a:gd name="connsiteX22" fmla="*/ 1588293 w 2176463"/>
              <a:gd name="connsiteY22" fmla="*/ 1885950 h 2583656"/>
              <a:gd name="connsiteX23" fmla="*/ 1412081 w 2176463"/>
              <a:gd name="connsiteY23" fmla="*/ 1719263 h 2583656"/>
              <a:gd name="connsiteX24" fmla="*/ 1340643 w 2176463"/>
              <a:gd name="connsiteY24" fmla="*/ 1566863 h 2583656"/>
              <a:gd name="connsiteX25" fmla="*/ 1231106 w 2176463"/>
              <a:gd name="connsiteY25" fmla="*/ 1478755 h 2583656"/>
              <a:gd name="connsiteX26" fmla="*/ 1076324 w 2176463"/>
              <a:gd name="connsiteY26" fmla="*/ 1269206 h 2583656"/>
              <a:gd name="connsiteX27" fmla="*/ 964407 w 2176463"/>
              <a:gd name="connsiteY27" fmla="*/ 1112044 h 2583656"/>
              <a:gd name="connsiteX28" fmla="*/ 850107 w 2176463"/>
              <a:gd name="connsiteY28" fmla="*/ 1002506 h 2583656"/>
              <a:gd name="connsiteX29" fmla="*/ 733425 w 2176463"/>
              <a:gd name="connsiteY29" fmla="*/ 895350 h 2583656"/>
              <a:gd name="connsiteX30" fmla="*/ 690563 w 2176463"/>
              <a:gd name="connsiteY30" fmla="*/ 790575 h 2583656"/>
              <a:gd name="connsiteX31" fmla="*/ 588169 w 2176463"/>
              <a:gd name="connsiteY31" fmla="*/ 702469 h 2583656"/>
              <a:gd name="connsiteX32" fmla="*/ 552450 w 2176463"/>
              <a:gd name="connsiteY32" fmla="*/ 585787 h 2583656"/>
              <a:gd name="connsiteX33" fmla="*/ 426244 w 2176463"/>
              <a:gd name="connsiteY33" fmla="*/ 445294 h 2583656"/>
              <a:gd name="connsiteX34" fmla="*/ 350044 w 2176463"/>
              <a:gd name="connsiteY34" fmla="*/ 390525 h 2583656"/>
              <a:gd name="connsiteX35" fmla="*/ 278607 w 2176463"/>
              <a:gd name="connsiteY35" fmla="*/ 276225 h 2583656"/>
              <a:gd name="connsiteX36" fmla="*/ 221457 w 2176463"/>
              <a:gd name="connsiteY36" fmla="*/ 219075 h 2583656"/>
              <a:gd name="connsiteX37" fmla="*/ 147638 w 2176463"/>
              <a:gd name="connsiteY37" fmla="*/ 123825 h 2583656"/>
              <a:gd name="connsiteX38" fmla="*/ 0 w 2176463"/>
              <a:gd name="connsiteY38" fmla="*/ 2381 h 2583656"/>
              <a:gd name="connsiteX39" fmla="*/ 61913 w 2176463"/>
              <a:gd name="connsiteY39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602457 w 2176463"/>
              <a:gd name="connsiteY6" fmla="*/ 588169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73981 w 2176463"/>
              <a:gd name="connsiteY14" fmla="*/ 1545432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1814513 w 2176463"/>
              <a:gd name="connsiteY17" fmla="*/ 2083594 h 2583656"/>
              <a:gd name="connsiteX18" fmla="*/ 1933574 w 2176463"/>
              <a:gd name="connsiteY18" fmla="*/ 2257425 h 2583656"/>
              <a:gd name="connsiteX19" fmla="*/ 2176463 w 2176463"/>
              <a:gd name="connsiteY19" fmla="*/ 2583656 h 2583656"/>
              <a:gd name="connsiteX20" fmla="*/ 2128838 w 2176463"/>
              <a:gd name="connsiteY20" fmla="*/ 2583656 h 2583656"/>
              <a:gd name="connsiteX21" fmla="*/ 1878805 w 2176463"/>
              <a:gd name="connsiteY21" fmla="*/ 2274094 h 2583656"/>
              <a:gd name="connsiteX22" fmla="*/ 1778793 w 2176463"/>
              <a:gd name="connsiteY22" fmla="*/ 2095500 h 2583656"/>
              <a:gd name="connsiteX23" fmla="*/ 1588293 w 2176463"/>
              <a:gd name="connsiteY23" fmla="*/ 1885950 h 2583656"/>
              <a:gd name="connsiteX24" fmla="*/ 1412081 w 2176463"/>
              <a:gd name="connsiteY24" fmla="*/ 1719263 h 2583656"/>
              <a:gd name="connsiteX25" fmla="*/ 1340643 w 2176463"/>
              <a:gd name="connsiteY25" fmla="*/ 1566863 h 2583656"/>
              <a:gd name="connsiteX26" fmla="*/ 1231106 w 2176463"/>
              <a:gd name="connsiteY26" fmla="*/ 1478755 h 2583656"/>
              <a:gd name="connsiteX27" fmla="*/ 1076324 w 2176463"/>
              <a:gd name="connsiteY27" fmla="*/ 1269206 h 2583656"/>
              <a:gd name="connsiteX28" fmla="*/ 964407 w 2176463"/>
              <a:gd name="connsiteY28" fmla="*/ 1112044 h 2583656"/>
              <a:gd name="connsiteX29" fmla="*/ 850107 w 2176463"/>
              <a:gd name="connsiteY29" fmla="*/ 1002506 h 2583656"/>
              <a:gd name="connsiteX30" fmla="*/ 733425 w 2176463"/>
              <a:gd name="connsiteY30" fmla="*/ 895350 h 2583656"/>
              <a:gd name="connsiteX31" fmla="*/ 690563 w 2176463"/>
              <a:gd name="connsiteY31" fmla="*/ 790575 h 2583656"/>
              <a:gd name="connsiteX32" fmla="*/ 588169 w 2176463"/>
              <a:gd name="connsiteY32" fmla="*/ 702469 h 2583656"/>
              <a:gd name="connsiteX33" fmla="*/ 552450 w 2176463"/>
              <a:gd name="connsiteY33" fmla="*/ 585787 h 2583656"/>
              <a:gd name="connsiteX34" fmla="*/ 426244 w 2176463"/>
              <a:gd name="connsiteY34" fmla="*/ 445294 h 2583656"/>
              <a:gd name="connsiteX35" fmla="*/ 350044 w 2176463"/>
              <a:gd name="connsiteY35" fmla="*/ 390525 h 2583656"/>
              <a:gd name="connsiteX36" fmla="*/ 278607 w 2176463"/>
              <a:gd name="connsiteY36" fmla="*/ 276225 h 2583656"/>
              <a:gd name="connsiteX37" fmla="*/ 221457 w 2176463"/>
              <a:gd name="connsiteY37" fmla="*/ 219075 h 2583656"/>
              <a:gd name="connsiteX38" fmla="*/ 147638 w 2176463"/>
              <a:gd name="connsiteY38" fmla="*/ 123825 h 2583656"/>
              <a:gd name="connsiteX39" fmla="*/ 0 w 2176463"/>
              <a:gd name="connsiteY39" fmla="*/ 2381 h 2583656"/>
              <a:gd name="connsiteX40" fmla="*/ 61913 w 2176463"/>
              <a:gd name="connsiteY40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602457 w 2176463"/>
              <a:gd name="connsiteY6" fmla="*/ 588169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73981 w 2176463"/>
              <a:gd name="connsiteY14" fmla="*/ 1545432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1814513 w 2176463"/>
              <a:gd name="connsiteY17" fmla="*/ 2083594 h 2583656"/>
              <a:gd name="connsiteX18" fmla="*/ 1904999 w 2176463"/>
              <a:gd name="connsiteY18" fmla="*/ 2247900 h 2583656"/>
              <a:gd name="connsiteX19" fmla="*/ 2176463 w 2176463"/>
              <a:gd name="connsiteY19" fmla="*/ 2583656 h 2583656"/>
              <a:gd name="connsiteX20" fmla="*/ 2128838 w 2176463"/>
              <a:gd name="connsiteY20" fmla="*/ 2583656 h 2583656"/>
              <a:gd name="connsiteX21" fmla="*/ 1878805 w 2176463"/>
              <a:gd name="connsiteY21" fmla="*/ 2274094 h 2583656"/>
              <a:gd name="connsiteX22" fmla="*/ 1778793 w 2176463"/>
              <a:gd name="connsiteY22" fmla="*/ 2095500 h 2583656"/>
              <a:gd name="connsiteX23" fmla="*/ 1588293 w 2176463"/>
              <a:gd name="connsiteY23" fmla="*/ 1885950 h 2583656"/>
              <a:gd name="connsiteX24" fmla="*/ 1412081 w 2176463"/>
              <a:gd name="connsiteY24" fmla="*/ 1719263 h 2583656"/>
              <a:gd name="connsiteX25" fmla="*/ 1340643 w 2176463"/>
              <a:gd name="connsiteY25" fmla="*/ 1566863 h 2583656"/>
              <a:gd name="connsiteX26" fmla="*/ 1231106 w 2176463"/>
              <a:gd name="connsiteY26" fmla="*/ 1478755 h 2583656"/>
              <a:gd name="connsiteX27" fmla="*/ 1076324 w 2176463"/>
              <a:gd name="connsiteY27" fmla="*/ 1269206 h 2583656"/>
              <a:gd name="connsiteX28" fmla="*/ 964407 w 2176463"/>
              <a:gd name="connsiteY28" fmla="*/ 1112044 h 2583656"/>
              <a:gd name="connsiteX29" fmla="*/ 850107 w 2176463"/>
              <a:gd name="connsiteY29" fmla="*/ 1002506 h 2583656"/>
              <a:gd name="connsiteX30" fmla="*/ 733425 w 2176463"/>
              <a:gd name="connsiteY30" fmla="*/ 895350 h 2583656"/>
              <a:gd name="connsiteX31" fmla="*/ 690563 w 2176463"/>
              <a:gd name="connsiteY31" fmla="*/ 790575 h 2583656"/>
              <a:gd name="connsiteX32" fmla="*/ 588169 w 2176463"/>
              <a:gd name="connsiteY32" fmla="*/ 702469 h 2583656"/>
              <a:gd name="connsiteX33" fmla="*/ 552450 w 2176463"/>
              <a:gd name="connsiteY33" fmla="*/ 585787 h 2583656"/>
              <a:gd name="connsiteX34" fmla="*/ 426244 w 2176463"/>
              <a:gd name="connsiteY34" fmla="*/ 445294 h 2583656"/>
              <a:gd name="connsiteX35" fmla="*/ 350044 w 2176463"/>
              <a:gd name="connsiteY35" fmla="*/ 390525 h 2583656"/>
              <a:gd name="connsiteX36" fmla="*/ 278607 w 2176463"/>
              <a:gd name="connsiteY36" fmla="*/ 276225 h 2583656"/>
              <a:gd name="connsiteX37" fmla="*/ 221457 w 2176463"/>
              <a:gd name="connsiteY37" fmla="*/ 219075 h 2583656"/>
              <a:gd name="connsiteX38" fmla="*/ 147638 w 2176463"/>
              <a:gd name="connsiteY38" fmla="*/ 123825 h 2583656"/>
              <a:gd name="connsiteX39" fmla="*/ 0 w 2176463"/>
              <a:gd name="connsiteY39" fmla="*/ 2381 h 2583656"/>
              <a:gd name="connsiteX40" fmla="*/ 61913 w 2176463"/>
              <a:gd name="connsiteY40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602457 w 2176463"/>
              <a:gd name="connsiteY6" fmla="*/ 588169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73981 w 2176463"/>
              <a:gd name="connsiteY14" fmla="*/ 1545432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1814513 w 2176463"/>
              <a:gd name="connsiteY17" fmla="*/ 2083594 h 2583656"/>
              <a:gd name="connsiteX18" fmla="*/ 1904999 w 2176463"/>
              <a:gd name="connsiteY18" fmla="*/ 2247900 h 2583656"/>
              <a:gd name="connsiteX19" fmla="*/ 2016918 w 2176463"/>
              <a:gd name="connsiteY19" fmla="*/ 2388394 h 2583656"/>
              <a:gd name="connsiteX20" fmla="*/ 2176463 w 2176463"/>
              <a:gd name="connsiteY20" fmla="*/ 2583656 h 2583656"/>
              <a:gd name="connsiteX21" fmla="*/ 2128838 w 2176463"/>
              <a:gd name="connsiteY21" fmla="*/ 2583656 h 2583656"/>
              <a:gd name="connsiteX22" fmla="*/ 1878805 w 2176463"/>
              <a:gd name="connsiteY22" fmla="*/ 2274094 h 2583656"/>
              <a:gd name="connsiteX23" fmla="*/ 1778793 w 2176463"/>
              <a:gd name="connsiteY23" fmla="*/ 2095500 h 2583656"/>
              <a:gd name="connsiteX24" fmla="*/ 1588293 w 2176463"/>
              <a:gd name="connsiteY24" fmla="*/ 1885950 h 2583656"/>
              <a:gd name="connsiteX25" fmla="*/ 1412081 w 2176463"/>
              <a:gd name="connsiteY25" fmla="*/ 1719263 h 2583656"/>
              <a:gd name="connsiteX26" fmla="*/ 1340643 w 2176463"/>
              <a:gd name="connsiteY26" fmla="*/ 1566863 h 2583656"/>
              <a:gd name="connsiteX27" fmla="*/ 1231106 w 2176463"/>
              <a:gd name="connsiteY27" fmla="*/ 1478755 h 2583656"/>
              <a:gd name="connsiteX28" fmla="*/ 1076324 w 2176463"/>
              <a:gd name="connsiteY28" fmla="*/ 1269206 h 2583656"/>
              <a:gd name="connsiteX29" fmla="*/ 964407 w 2176463"/>
              <a:gd name="connsiteY29" fmla="*/ 1112044 h 2583656"/>
              <a:gd name="connsiteX30" fmla="*/ 850107 w 2176463"/>
              <a:gd name="connsiteY30" fmla="*/ 1002506 h 2583656"/>
              <a:gd name="connsiteX31" fmla="*/ 733425 w 2176463"/>
              <a:gd name="connsiteY31" fmla="*/ 895350 h 2583656"/>
              <a:gd name="connsiteX32" fmla="*/ 690563 w 2176463"/>
              <a:gd name="connsiteY32" fmla="*/ 790575 h 2583656"/>
              <a:gd name="connsiteX33" fmla="*/ 588169 w 2176463"/>
              <a:gd name="connsiteY33" fmla="*/ 702469 h 2583656"/>
              <a:gd name="connsiteX34" fmla="*/ 552450 w 2176463"/>
              <a:gd name="connsiteY34" fmla="*/ 585787 h 2583656"/>
              <a:gd name="connsiteX35" fmla="*/ 426244 w 2176463"/>
              <a:gd name="connsiteY35" fmla="*/ 445294 h 2583656"/>
              <a:gd name="connsiteX36" fmla="*/ 350044 w 2176463"/>
              <a:gd name="connsiteY36" fmla="*/ 390525 h 2583656"/>
              <a:gd name="connsiteX37" fmla="*/ 278607 w 2176463"/>
              <a:gd name="connsiteY37" fmla="*/ 276225 h 2583656"/>
              <a:gd name="connsiteX38" fmla="*/ 221457 w 2176463"/>
              <a:gd name="connsiteY38" fmla="*/ 219075 h 2583656"/>
              <a:gd name="connsiteX39" fmla="*/ 147638 w 2176463"/>
              <a:gd name="connsiteY39" fmla="*/ 123825 h 2583656"/>
              <a:gd name="connsiteX40" fmla="*/ 0 w 2176463"/>
              <a:gd name="connsiteY40" fmla="*/ 2381 h 2583656"/>
              <a:gd name="connsiteX41" fmla="*/ 61913 w 2176463"/>
              <a:gd name="connsiteY41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602457 w 2176463"/>
              <a:gd name="connsiteY6" fmla="*/ 588169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73981 w 2176463"/>
              <a:gd name="connsiteY14" fmla="*/ 1545432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1814513 w 2176463"/>
              <a:gd name="connsiteY17" fmla="*/ 2083594 h 2583656"/>
              <a:gd name="connsiteX18" fmla="*/ 1904999 w 2176463"/>
              <a:gd name="connsiteY18" fmla="*/ 2247900 h 2583656"/>
              <a:gd name="connsiteX19" fmla="*/ 2019300 w 2176463"/>
              <a:gd name="connsiteY19" fmla="*/ 2362200 h 2583656"/>
              <a:gd name="connsiteX20" fmla="*/ 2176463 w 2176463"/>
              <a:gd name="connsiteY20" fmla="*/ 2583656 h 2583656"/>
              <a:gd name="connsiteX21" fmla="*/ 2128838 w 2176463"/>
              <a:gd name="connsiteY21" fmla="*/ 2583656 h 2583656"/>
              <a:gd name="connsiteX22" fmla="*/ 1878805 w 2176463"/>
              <a:gd name="connsiteY22" fmla="*/ 2274094 h 2583656"/>
              <a:gd name="connsiteX23" fmla="*/ 1778793 w 2176463"/>
              <a:gd name="connsiteY23" fmla="*/ 2095500 h 2583656"/>
              <a:gd name="connsiteX24" fmla="*/ 1588293 w 2176463"/>
              <a:gd name="connsiteY24" fmla="*/ 1885950 h 2583656"/>
              <a:gd name="connsiteX25" fmla="*/ 1412081 w 2176463"/>
              <a:gd name="connsiteY25" fmla="*/ 1719263 h 2583656"/>
              <a:gd name="connsiteX26" fmla="*/ 1340643 w 2176463"/>
              <a:gd name="connsiteY26" fmla="*/ 1566863 h 2583656"/>
              <a:gd name="connsiteX27" fmla="*/ 1231106 w 2176463"/>
              <a:gd name="connsiteY27" fmla="*/ 1478755 h 2583656"/>
              <a:gd name="connsiteX28" fmla="*/ 1076324 w 2176463"/>
              <a:gd name="connsiteY28" fmla="*/ 1269206 h 2583656"/>
              <a:gd name="connsiteX29" fmla="*/ 964407 w 2176463"/>
              <a:gd name="connsiteY29" fmla="*/ 1112044 h 2583656"/>
              <a:gd name="connsiteX30" fmla="*/ 850107 w 2176463"/>
              <a:gd name="connsiteY30" fmla="*/ 1002506 h 2583656"/>
              <a:gd name="connsiteX31" fmla="*/ 733425 w 2176463"/>
              <a:gd name="connsiteY31" fmla="*/ 895350 h 2583656"/>
              <a:gd name="connsiteX32" fmla="*/ 690563 w 2176463"/>
              <a:gd name="connsiteY32" fmla="*/ 790575 h 2583656"/>
              <a:gd name="connsiteX33" fmla="*/ 588169 w 2176463"/>
              <a:gd name="connsiteY33" fmla="*/ 702469 h 2583656"/>
              <a:gd name="connsiteX34" fmla="*/ 552450 w 2176463"/>
              <a:gd name="connsiteY34" fmla="*/ 585787 h 2583656"/>
              <a:gd name="connsiteX35" fmla="*/ 426244 w 2176463"/>
              <a:gd name="connsiteY35" fmla="*/ 445294 h 2583656"/>
              <a:gd name="connsiteX36" fmla="*/ 350044 w 2176463"/>
              <a:gd name="connsiteY36" fmla="*/ 390525 h 2583656"/>
              <a:gd name="connsiteX37" fmla="*/ 278607 w 2176463"/>
              <a:gd name="connsiteY37" fmla="*/ 276225 h 2583656"/>
              <a:gd name="connsiteX38" fmla="*/ 221457 w 2176463"/>
              <a:gd name="connsiteY38" fmla="*/ 219075 h 2583656"/>
              <a:gd name="connsiteX39" fmla="*/ 147638 w 2176463"/>
              <a:gd name="connsiteY39" fmla="*/ 123825 h 2583656"/>
              <a:gd name="connsiteX40" fmla="*/ 0 w 2176463"/>
              <a:gd name="connsiteY40" fmla="*/ 2381 h 2583656"/>
              <a:gd name="connsiteX41" fmla="*/ 61913 w 2176463"/>
              <a:gd name="connsiteY41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602457 w 2176463"/>
              <a:gd name="connsiteY6" fmla="*/ 588169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73981 w 2176463"/>
              <a:gd name="connsiteY14" fmla="*/ 1545432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1814513 w 2176463"/>
              <a:gd name="connsiteY17" fmla="*/ 2083594 h 2583656"/>
              <a:gd name="connsiteX18" fmla="*/ 1904999 w 2176463"/>
              <a:gd name="connsiteY18" fmla="*/ 2247900 h 2583656"/>
              <a:gd name="connsiteX19" fmla="*/ 2019300 w 2176463"/>
              <a:gd name="connsiteY19" fmla="*/ 2362200 h 2583656"/>
              <a:gd name="connsiteX20" fmla="*/ 2176463 w 2176463"/>
              <a:gd name="connsiteY20" fmla="*/ 2583656 h 2583656"/>
              <a:gd name="connsiteX21" fmla="*/ 2128838 w 2176463"/>
              <a:gd name="connsiteY21" fmla="*/ 2583656 h 2583656"/>
              <a:gd name="connsiteX22" fmla="*/ 1983581 w 2176463"/>
              <a:gd name="connsiteY22" fmla="*/ 2405062 h 2583656"/>
              <a:gd name="connsiteX23" fmla="*/ 1878805 w 2176463"/>
              <a:gd name="connsiteY23" fmla="*/ 2274094 h 2583656"/>
              <a:gd name="connsiteX24" fmla="*/ 1778793 w 2176463"/>
              <a:gd name="connsiteY24" fmla="*/ 2095500 h 2583656"/>
              <a:gd name="connsiteX25" fmla="*/ 1588293 w 2176463"/>
              <a:gd name="connsiteY25" fmla="*/ 1885950 h 2583656"/>
              <a:gd name="connsiteX26" fmla="*/ 1412081 w 2176463"/>
              <a:gd name="connsiteY26" fmla="*/ 1719263 h 2583656"/>
              <a:gd name="connsiteX27" fmla="*/ 1340643 w 2176463"/>
              <a:gd name="connsiteY27" fmla="*/ 1566863 h 2583656"/>
              <a:gd name="connsiteX28" fmla="*/ 1231106 w 2176463"/>
              <a:gd name="connsiteY28" fmla="*/ 1478755 h 2583656"/>
              <a:gd name="connsiteX29" fmla="*/ 1076324 w 2176463"/>
              <a:gd name="connsiteY29" fmla="*/ 1269206 h 2583656"/>
              <a:gd name="connsiteX30" fmla="*/ 964407 w 2176463"/>
              <a:gd name="connsiteY30" fmla="*/ 1112044 h 2583656"/>
              <a:gd name="connsiteX31" fmla="*/ 850107 w 2176463"/>
              <a:gd name="connsiteY31" fmla="*/ 1002506 h 2583656"/>
              <a:gd name="connsiteX32" fmla="*/ 733425 w 2176463"/>
              <a:gd name="connsiteY32" fmla="*/ 895350 h 2583656"/>
              <a:gd name="connsiteX33" fmla="*/ 690563 w 2176463"/>
              <a:gd name="connsiteY33" fmla="*/ 790575 h 2583656"/>
              <a:gd name="connsiteX34" fmla="*/ 588169 w 2176463"/>
              <a:gd name="connsiteY34" fmla="*/ 702469 h 2583656"/>
              <a:gd name="connsiteX35" fmla="*/ 552450 w 2176463"/>
              <a:gd name="connsiteY35" fmla="*/ 585787 h 2583656"/>
              <a:gd name="connsiteX36" fmla="*/ 426244 w 2176463"/>
              <a:gd name="connsiteY36" fmla="*/ 445294 h 2583656"/>
              <a:gd name="connsiteX37" fmla="*/ 350044 w 2176463"/>
              <a:gd name="connsiteY37" fmla="*/ 390525 h 2583656"/>
              <a:gd name="connsiteX38" fmla="*/ 278607 w 2176463"/>
              <a:gd name="connsiteY38" fmla="*/ 276225 h 2583656"/>
              <a:gd name="connsiteX39" fmla="*/ 221457 w 2176463"/>
              <a:gd name="connsiteY39" fmla="*/ 219075 h 2583656"/>
              <a:gd name="connsiteX40" fmla="*/ 147638 w 2176463"/>
              <a:gd name="connsiteY40" fmla="*/ 123825 h 2583656"/>
              <a:gd name="connsiteX41" fmla="*/ 0 w 2176463"/>
              <a:gd name="connsiteY41" fmla="*/ 2381 h 2583656"/>
              <a:gd name="connsiteX42" fmla="*/ 61913 w 2176463"/>
              <a:gd name="connsiteY42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602457 w 2176463"/>
              <a:gd name="connsiteY6" fmla="*/ 588169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73981 w 2176463"/>
              <a:gd name="connsiteY14" fmla="*/ 1545432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1814513 w 2176463"/>
              <a:gd name="connsiteY17" fmla="*/ 2083594 h 2583656"/>
              <a:gd name="connsiteX18" fmla="*/ 1904999 w 2176463"/>
              <a:gd name="connsiteY18" fmla="*/ 2247900 h 2583656"/>
              <a:gd name="connsiteX19" fmla="*/ 2019300 w 2176463"/>
              <a:gd name="connsiteY19" fmla="*/ 2362200 h 2583656"/>
              <a:gd name="connsiteX20" fmla="*/ 2176463 w 2176463"/>
              <a:gd name="connsiteY20" fmla="*/ 2583656 h 2583656"/>
              <a:gd name="connsiteX21" fmla="*/ 2128838 w 2176463"/>
              <a:gd name="connsiteY21" fmla="*/ 2583656 h 2583656"/>
              <a:gd name="connsiteX22" fmla="*/ 2002631 w 2176463"/>
              <a:gd name="connsiteY22" fmla="*/ 2386012 h 2583656"/>
              <a:gd name="connsiteX23" fmla="*/ 1878805 w 2176463"/>
              <a:gd name="connsiteY23" fmla="*/ 2274094 h 2583656"/>
              <a:gd name="connsiteX24" fmla="*/ 1778793 w 2176463"/>
              <a:gd name="connsiteY24" fmla="*/ 2095500 h 2583656"/>
              <a:gd name="connsiteX25" fmla="*/ 1588293 w 2176463"/>
              <a:gd name="connsiteY25" fmla="*/ 1885950 h 2583656"/>
              <a:gd name="connsiteX26" fmla="*/ 1412081 w 2176463"/>
              <a:gd name="connsiteY26" fmla="*/ 1719263 h 2583656"/>
              <a:gd name="connsiteX27" fmla="*/ 1340643 w 2176463"/>
              <a:gd name="connsiteY27" fmla="*/ 1566863 h 2583656"/>
              <a:gd name="connsiteX28" fmla="*/ 1231106 w 2176463"/>
              <a:gd name="connsiteY28" fmla="*/ 1478755 h 2583656"/>
              <a:gd name="connsiteX29" fmla="*/ 1076324 w 2176463"/>
              <a:gd name="connsiteY29" fmla="*/ 1269206 h 2583656"/>
              <a:gd name="connsiteX30" fmla="*/ 964407 w 2176463"/>
              <a:gd name="connsiteY30" fmla="*/ 1112044 h 2583656"/>
              <a:gd name="connsiteX31" fmla="*/ 850107 w 2176463"/>
              <a:gd name="connsiteY31" fmla="*/ 1002506 h 2583656"/>
              <a:gd name="connsiteX32" fmla="*/ 733425 w 2176463"/>
              <a:gd name="connsiteY32" fmla="*/ 895350 h 2583656"/>
              <a:gd name="connsiteX33" fmla="*/ 690563 w 2176463"/>
              <a:gd name="connsiteY33" fmla="*/ 790575 h 2583656"/>
              <a:gd name="connsiteX34" fmla="*/ 588169 w 2176463"/>
              <a:gd name="connsiteY34" fmla="*/ 702469 h 2583656"/>
              <a:gd name="connsiteX35" fmla="*/ 552450 w 2176463"/>
              <a:gd name="connsiteY35" fmla="*/ 585787 h 2583656"/>
              <a:gd name="connsiteX36" fmla="*/ 426244 w 2176463"/>
              <a:gd name="connsiteY36" fmla="*/ 445294 h 2583656"/>
              <a:gd name="connsiteX37" fmla="*/ 350044 w 2176463"/>
              <a:gd name="connsiteY37" fmla="*/ 390525 h 2583656"/>
              <a:gd name="connsiteX38" fmla="*/ 278607 w 2176463"/>
              <a:gd name="connsiteY38" fmla="*/ 276225 h 2583656"/>
              <a:gd name="connsiteX39" fmla="*/ 221457 w 2176463"/>
              <a:gd name="connsiteY39" fmla="*/ 219075 h 2583656"/>
              <a:gd name="connsiteX40" fmla="*/ 147638 w 2176463"/>
              <a:gd name="connsiteY40" fmla="*/ 123825 h 2583656"/>
              <a:gd name="connsiteX41" fmla="*/ 0 w 2176463"/>
              <a:gd name="connsiteY41" fmla="*/ 2381 h 2583656"/>
              <a:gd name="connsiteX42" fmla="*/ 61913 w 2176463"/>
              <a:gd name="connsiteY42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602457 w 2176463"/>
              <a:gd name="connsiteY6" fmla="*/ 588169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73981 w 2176463"/>
              <a:gd name="connsiteY14" fmla="*/ 1545432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1814513 w 2176463"/>
              <a:gd name="connsiteY17" fmla="*/ 2083594 h 2583656"/>
              <a:gd name="connsiteX18" fmla="*/ 1904999 w 2176463"/>
              <a:gd name="connsiteY18" fmla="*/ 2247900 h 2583656"/>
              <a:gd name="connsiteX19" fmla="*/ 2019300 w 2176463"/>
              <a:gd name="connsiteY19" fmla="*/ 2362200 h 2583656"/>
              <a:gd name="connsiteX20" fmla="*/ 2176463 w 2176463"/>
              <a:gd name="connsiteY20" fmla="*/ 2583656 h 2583656"/>
              <a:gd name="connsiteX21" fmla="*/ 2128838 w 2176463"/>
              <a:gd name="connsiteY21" fmla="*/ 2583656 h 2583656"/>
              <a:gd name="connsiteX22" fmla="*/ 2002631 w 2176463"/>
              <a:gd name="connsiteY22" fmla="*/ 2386012 h 2583656"/>
              <a:gd name="connsiteX23" fmla="*/ 1878805 w 2176463"/>
              <a:gd name="connsiteY23" fmla="*/ 2274094 h 2583656"/>
              <a:gd name="connsiteX24" fmla="*/ 1778793 w 2176463"/>
              <a:gd name="connsiteY24" fmla="*/ 2095500 h 2583656"/>
              <a:gd name="connsiteX25" fmla="*/ 1588293 w 2176463"/>
              <a:gd name="connsiteY25" fmla="*/ 1885950 h 2583656"/>
              <a:gd name="connsiteX26" fmla="*/ 1412081 w 2176463"/>
              <a:gd name="connsiteY26" fmla="*/ 1719263 h 2583656"/>
              <a:gd name="connsiteX27" fmla="*/ 1340643 w 2176463"/>
              <a:gd name="connsiteY27" fmla="*/ 1566863 h 2583656"/>
              <a:gd name="connsiteX28" fmla="*/ 1231106 w 2176463"/>
              <a:gd name="connsiteY28" fmla="*/ 1478755 h 2583656"/>
              <a:gd name="connsiteX29" fmla="*/ 1076324 w 2176463"/>
              <a:gd name="connsiteY29" fmla="*/ 1269206 h 2583656"/>
              <a:gd name="connsiteX30" fmla="*/ 964407 w 2176463"/>
              <a:gd name="connsiteY30" fmla="*/ 1112044 h 2583656"/>
              <a:gd name="connsiteX31" fmla="*/ 850107 w 2176463"/>
              <a:gd name="connsiteY31" fmla="*/ 1002506 h 2583656"/>
              <a:gd name="connsiteX32" fmla="*/ 733425 w 2176463"/>
              <a:gd name="connsiteY32" fmla="*/ 895350 h 2583656"/>
              <a:gd name="connsiteX33" fmla="*/ 690563 w 2176463"/>
              <a:gd name="connsiteY33" fmla="*/ 790575 h 2583656"/>
              <a:gd name="connsiteX34" fmla="*/ 588169 w 2176463"/>
              <a:gd name="connsiteY34" fmla="*/ 702469 h 2583656"/>
              <a:gd name="connsiteX35" fmla="*/ 507206 w 2176463"/>
              <a:gd name="connsiteY35" fmla="*/ 607219 h 2583656"/>
              <a:gd name="connsiteX36" fmla="*/ 426244 w 2176463"/>
              <a:gd name="connsiteY36" fmla="*/ 445294 h 2583656"/>
              <a:gd name="connsiteX37" fmla="*/ 350044 w 2176463"/>
              <a:gd name="connsiteY37" fmla="*/ 390525 h 2583656"/>
              <a:gd name="connsiteX38" fmla="*/ 278607 w 2176463"/>
              <a:gd name="connsiteY38" fmla="*/ 276225 h 2583656"/>
              <a:gd name="connsiteX39" fmla="*/ 221457 w 2176463"/>
              <a:gd name="connsiteY39" fmla="*/ 219075 h 2583656"/>
              <a:gd name="connsiteX40" fmla="*/ 147638 w 2176463"/>
              <a:gd name="connsiteY40" fmla="*/ 123825 h 2583656"/>
              <a:gd name="connsiteX41" fmla="*/ 0 w 2176463"/>
              <a:gd name="connsiteY41" fmla="*/ 2381 h 2583656"/>
              <a:gd name="connsiteX42" fmla="*/ 61913 w 2176463"/>
              <a:gd name="connsiteY42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519113 w 2176463"/>
              <a:gd name="connsiteY6" fmla="*/ 583407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73981 w 2176463"/>
              <a:gd name="connsiteY14" fmla="*/ 1545432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1814513 w 2176463"/>
              <a:gd name="connsiteY17" fmla="*/ 2083594 h 2583656"/>
              <a:gd name="connsiteX18" fmla="*/ 1904999 w 2176463"/>
              <a:gd name="connsiteY18" fmla="*/ 2247900 h 2583656"/>
              <a:gd name="connsiteX19" fmla="*/ 2019300 w 2176463"/>
              <a:gd name="connsiteY19" fmla="*/ 2362200 h 2583656"/>
              <a:gd name="connsiteX20" fmla="*/ 2176463 w 2176463"/>
              <a:gd name="connsiteY20" fmla="*/ 2583656 h 2583656"/>
              <a:gd name="connsiteX21" fmla="*/ 2128838 w 2176463"/>
              <a:gd name="connsiteY21" fmla="*/ 2583656 h 2583656"/>
              <a:gd name="connsiteX22" fmla="*/ 2002631 w 2176463"/>
              <a:gd name="connsiteY22" fmla="*/ 2386012 h 2583656"/>
              <a:gd name="connsiteX23" fmla="*/ 1878805 w 2176463"/>
              <a:gd name="connsiteY23" fmla="*/ 2274094 h 2583656"/>
              <a:gd name="connsiteX24" fmla="*/ 1778793 w 2176463"/>
              <a:gd name="connsiteY24" fmla="*/ 2095500 h 2583656"/>
              <a:gd name="connsiteX25" fmla="*/ 1588293 w 2176463"/>
              <a:gd name="connsiteY25" fmla="*/ 1885950 h 2583656"/>
              <a:gd name="connsiteX26" fmla="*/ 1412081 w 2176463"/>
              <a:gd name="connsiteY26" fmla="*/ 1719263 h 2583656"/>
              <a:gd name="connsiteX27" fmla="*/ 1340643 w 2176463"/>
              <a:gd name="connsiteY27" fmla="*/ 1566863 h 2583656"/>
              <a:gd name="connsiteX28" fmla="*/ 1231106 w 2176463"/>
              <a:gd name="connsiteY28" fmla="*/ 1478755 h 2583656"/>
              <a:gd name="connsiteX29" fmla="*/ 1076324 w 2176463"/>
              <a:gd name="connsiteY29" fmla="*/ 1269206 h 2583656"/>
              <a:gd name="connsiteX30" fmla="*/ 964407 w 2176463"/>
              <a:gd name="connsiteY30" fmla="*/ 1112044 h 2583656"/>
              <a:gd name="connsiteX31" fmla="*/ 850107 w 2176463"/>
              <a:gd name="connsiteY31" fmla="*/ 1002506 h 2583656"/>
              <a:gd name="connsiteX32" fmla="*/ 733425 w 2176463"/>
              <a:gd name="connsiteY32" fmla="*/ 895350 h 2583656"/>
              <a:gd name="connsiteX33" fmla="*/ 690563 w 2176463"/>
              <a:gd name="connsiteY33" fmla="*/ 790575 h 2583656"/>
              <a:gd name="connsiteX34" fmla="*/ 588169 w 2176463"/>
              <a:gd name="connsiteY34" fmla="*/ 702469 h 2583656"/>
              <a:gd name="connsiteX35" fmla="*/ 507206 w 2176463"/>
              <a:gd name="connsiteY35" fmla="*/ 607219 h 2583656"/>
              <a:gd name="connsiteX36" fmla="*/ 426244 w 2176463"/>
              <a:gd name="connsiteY36" fmla="*/ 445294 h 2583656"/>
              <a:gd name="connsiteX37" fmla="*/ 350044 w 2176463"/>
              <a:gd name="connsiteY37" fmla="*/ 390525 h 2583656"/>
              <a:gd name="connsiteX38" fmla="*/ 278607 w 2176463"/>
              <a:gd name="connsiteY38" fmla="*/ 276225 h 2583656"/>
              <a:gd name="connsiteX39" fmla="*/ 221457 w 2176463"/>
              <a:gd name="connsiteY39" fmla="*/ 219075 h 2583656"/>
              <a:gd name="connsiteX40" fmla="*/ 147638 w 2176463"/>
              <a:gd name="connsiteY40" fmla="*/ 123825 h 2583656"/>
              <a:gd name="connsiteX41" fmla="*/ 0 w 2176463"/>
              <a:gd name="connsiteY41" fmla="*/ 2381 h 2583656"/>
              <a:gd name="connsiteX42" fmla="*/ 61913 w 2176463"/>
              <a:gd name="connsiteY42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557213 w 2176463"/>
              <a:gd name="connsiteY6" fmla="*/ 573882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73981 w 2176463"/>
              <a:gd name="connsiteY14" fmla="*/ 1545432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1814513 w 2176463"/>
              <a:gd name="connsiteY17" fmla="*/ 2083594 h 2583656"/>
              <a:gd name="connsiteX18" fmla="*/ 1904999 w 2176463"/>
              <a:gd name="connsiteY18" fmla="*/ 2247900 h 2583656"/>
              <a:gd name="connsiteX19" fmla="*/ 2019300 w 2176463"/>
              <a:gd name="connsiteY19" fmla="*/ 2362200 h 2583656"/>
              <a:gd name="connsiteX20" fmla="*/ 2176463 w 2176463"/>
              <a:gd name="connsiteY20" fmla="*/ 2583656 h 2583656"/>
              <a:gd name="connsiteX21" fmla="*/ 2128838 w 2176463"/>
              <a:gd name="connsiteY21" fmla="*/ 2583656 h 2583656"/>
              <a:gd name="connsiteX22" fmla="*/ 2002631 w 2176463"/>
              <a:gd name="connsiteY22" fmla="*/ 2386012 h 2583656"/>
              <a:gd name="connsiteX23" fmla="*/ 1878805 w 2176463"/>
              <a:gd name="connsiteY23" fmla="*/ 2274094 h 2583656"/>
              <a:gd name="connsiteX24" fmla="*/ 1778793 w 2176463"/>
              <a:gd name="connsiteY24" fmla="*/ 2095500 h 2583656"/>
              <a:gd name="connsiteX25" fmla="*/ 1588293 w 2176463"/>
              <a:gd name="connsiteY25" fmla="*/ 1885950 h 2583656"/>
              <a:gd name="connsiteX26" fmla="*/ 1412081 w 2176463"/>
              <a:gd name="connsiteY26" fmla="*/ 1719263 h 2583656"/>
              <a:gd name="connsiteX27" fmla="*/ 1340643 w 2176463"/>
              <a:gd name="connsiteY27" fmla="*/ 1566863 h 2583656"/>
              <a:gd name="connsiteX28" fmla="*/ 1231106 w 2176463"/>
              <a:gd name="connsiteY28" fmla="*/ 1478755 h 2583656"/>
              <a:gd name="connsiteX29" fmla="*/ 1076324 w 2176463"/>
              <a:gd name="connsiteY29" fmla="*/ 1269206 h 2583656"/>
              <a:gd name="connsiteX30" fmla="*/ 964407 w 2176463"/>
              <a:gd name="connsiteY30" fmla="*/ 1112044 h 2583656"/>
              <a:gd name="connsiteX31" fmla="*/ 850107 w 2176463"/>
              <a:gd name="connsiteY31" fmla="*/ 1002506 h 2583656"/>
              <a:gd name="connsiteX32" fmla="*/ 733425 w 2176463"/>
              <a:gd name="connsiteY32" fmla="*/ 895350 h 2583656"/>
              <a:gd name="connsiteX33" fmla="*/ 690563 w 2176463"/>
              <a:gd name="connsiteY33" fmla="*/ 790575 h 2583656"/>
              <a:gd name="connsiteX34" fmla="*/ 588169 w 2176463"/>
              <a:gd name="connsiteY34" fmla="*/ 702469 h 2583656"/>
              <a:gd name="connsiteX35" fmla="*/ 507206 w 2176463"/>
              <a:gd name="connsiteY35" fmla="*/ 607219 h 2583656"/>
              <a:gd name="connsiteX36" fmla="*/ 426244 w 2176463"/>
              <a:gd name="connsiteY36" fmla="*/ 445294 h 2583656"/>
              <a:gd name="connsiteX37" fmla="*/ 350044 w 2176463"/>
              <a:gd name="connsiteY37" fmla="*/ 390525 h 2583656"/>
              <a:gd name="connsiteX38" fmla="*/ 278607 w 2176463"/>
              <a:gd name="connsiteY38" fmla="*/ 276225 h 2583656"/>
              <a:gd name="connsiteX39" fmla="*/ 221457 w 2176463"/>
              <a:gd name="connsiteY39" fmla="*/ 219075 h 2583656"/>
              <a:gd name="connsiteX40" fmla="*/ 147638 w 2176463"/>
              <a:gd name="connsiteY40" fmla="*/ 123825 h 2583656"/>
              <a:gd name="connsiteX41" fmla="*/ 0 w 2176463"/>
              <a:gd name="connsiteY41" fmla="*/ 2381 h 2583656"/>
              <a:gd name="connsiteX42" fmla="*/ 61913 w 2176463"/>
              <a:gd name="connsiteY42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557213 w 2176463"/>
              <a:gd name="connsiteY6" fmla="*/ 573882 h 2583656"/>
              <a:gd name="connsiteX7" fmla="*/ 645319 w 2176463"/>
              <a:gd name="connsiteY7" fmla="*/ 695325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73981 w 2176463"/>
              <a:gd name="connsiteY14" fmla="*/ 1545432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1814513 w 2176463"/>
              <a:gd name="connsiteY17" fmla="*/ 2083594 h 2583656"/>
              <a:gd name="connsiteX18" fmla="*/ 1904999 w 2176463"/>
              <a:gd name="connsiteY18" fmla="*/ 2247900 h 2583656"/>
              <a:gd name="connsiteX19" fmla="*/ 2019300 w 2176463"/>
              <a:gd name="connsiteY19" fmla="*/ 2362200 h 2583656"/>
              <a:gd name="connsiteX20" fmla="*/ 2176463 w 2176463"/>
              <a:gd name="connsiteY20" fmla="*/ 2583656 h 2583656"/>
              <a:gd name="connsiteX21" fmla="*/ 2128838 w 2176463"/>
              <a:gd name="connsiteY21" fmla="*/ 2583656 h 2583656"/>
              <a:gd name="connsiteX22" fmla="*/ 2002631 w 2176463"/>
              <a:gd name="connsiteY22" fmla="*/ 2386012 h 2583656"/>
              <a:gd name="connsiteX23" fmla="*/ 1878805 w 2176463"/>
              <a:gd name="connsiteY23" fmla="*/ 2274094 h 2583656"/>
              <a:gd name="connsiteX24" fmla="*/ 1778793 w 2176463"/>
              <a:gd name="connsiteY24" fmla="*/ 2095500 h 2583656"/>
              <a:gd name="connsiteX25" fmla="*/ 1588293 w 2176463"/>
              <a:gd name="connsiteY25" fmla="*/ 1885950 h 2583656"/>
              <a:gd name="connsiteX26" fmla="*/ 1412081 w 2176463"/>
              <a:gd name="connsiteY26" fmla="*/ 1719263 h 2583656"/>
              <a:gd name="connsiteX27" fmla="*/ 1340643 w 2176463"/>
              <a:gd name="connsiteY27" fmla="*/ 1566863 h 2583656"/>
              <a:gd name="connsiteX28" fmla="*/ 1231106 w 2176463"/>
              <a:gd name="connsiteY28" fmla="*/ 1478755 h 2583656"/>
              <a:gd name="connsiteX29" fmla="*/ 1076324 w 2176463"/>
              <a:gd name="connsiteY29" fmla="*/ 1269206 h 2583656"/>
              <a:gd name="connsiteX30" fmla="*/ 964407 w 2176463"/>
              <a:gd name="connsiteY30" fmla="*/ 1112044 h 2583656"/>
              <a:gd name="connsiteX31" fmla="*/ 850107 w 2176463"/>
              <a:gd name="connsiteY31" fmla="*/ 1002506 h 2583656"/>
              <a:gd name="connsiteX32" fmla="*/ 733425 w 2176463"/>
              <a:gd name="connsiteY32" fmla="*/ 895350 h 2583656"/>
              <a:gd name="connsiteX33" fmla="*/ 690563 w 2176463"/>
              <a:gd name="connsiteY33" fmla="*/ 790575 h 2583656"/>
              <a:gd name="connsiteX34" fmla="*/ 588169 w 2176463"/>
              <a:gd name="connsiteY34" fmla="*/ 702469 h 2583656"/>
              <a:gd name="connsiteX35" fmla="*/ 507206 w 2176463"/>
              <a:gd name="connsiteY35" fmla="*/ 607219 h 2583656"/>
              <a:gd name="connsiteX36" fmla="*/ 426244 w 2176463"/>
              <a:gd name="connsiteY36" fmla="*/ 445294 h 2583656"/>
              <a:gd name="connsiteX37" fmla="*/ 350044 w 2176463"/>
              <a:gd name="connsiteY37" fmla="*/ 390525 h 2583656"/>
              <a:gd name="connsiteX38" fmla="*/ 278607 w 2176463"/>
              <a:gd name="connsiteY38" fmla="*/ 276225 h 2583656"/>
              <a:gd name="connsiteX39" fmla="*/ 221457 w 2176463"/>
              <a:gd name="connsiteY39" fmla="*/ 219075 h 2583656"/>
              <a:gd name="connsiteX40" fmla="*/ 147638 w 2176463"/>
              <a:gd name="connsiteY40" fmla="*/ 123825 h 2583656"/>
              <a:gd name="connsiteX41" fmla="*/ 0 w 2176463"/>
              <a:gd name="connsiteY41" fmla="*/ 2381 h 2583656"/>
              <a:gd name="connsiteX42" fmla="*/ 61913 w 2176463"/>
              <a:gd name="connsiteY42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557213 w 2176463"/>
              <a:gd name="connsiteY6" fmla="*/ 573882 h 2583656"/>
              <a:gd name="connsiteX7" fmla="*/ 645319 w 2176463"/>
              <a:gd name="connsiteY7" fmla="*/ 695325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73981 w 2176463"/>
              <a:gd name="connsiteY14" fmla="*/ 1545432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1814513 w 2176463"/>
              <a:gd name="connsiteY17" fmla="*/ 2083594 h 2583656"/>
              <a:gd name="connsiteX18" fmla="*/ 1904999 w 2176463"/>
              <a:gd name="connsiteY18" fmla="*/ 2247900 h 2583656"/>
              <a:gd name="connsiteX19" fmla="*/ 2019300 w 2176463"/>
              <a:gd name="connsiteY19" fmla="*/ 2362200 h 2583656"/>
              <a:gd name="connsiteX20" fmla="*/ 2176463 w 2176463"/>
              <a:gd name="connsiteY20" fmla="*/ 2583656 h 2583656"/>
              <a:gd name="connsiteX21" fmla="*/ 2128838 w 2176463"/>
              <a:gd name="connsiteY21" fmla="*/ 2583656 h 2583656"/>
              <a:gd name="connsiteX22" fmla="*/ 2002631 w 2176463"/>
              <a:gd name="connsiteY22" fmla="*/ 2386012 h 2583656"/>
              <a:gd name="connsiteX23" fmla="*/ 1878805 w 2176463"/>
              <a:gd name="connsiteY23" fmla="*/ 2274094 h 2583656"/>
              <a:gd name="connsiteX24" fmla="*/ 1778793 w 2176463"/>
              <a:gd name="connsiteY24" fmla="*/ 2095500 h 2583656"/>
              <a:gd name="connsiteX25" fmla="*/ 1588293 w 2176463"/>
              <a:gd name="connsiteY25" fmla="*/ 1885950 h 2583656"/>
              <a:gd name="connsiteX26" fmla="*/ 1412081 w 2176463"/>
              <a:gd name="connsiteY26" fmla="*/ 1719263 h 2583656"/>
              <a:gd name="connsiteX27" fmla="*/ 1340643 w 2176463"/>
              <a:gd name="connsiteY27" fmla="*/ 1566863 h 2583656"/>
              <a:gd name="connsiteX28" fmla="*/ 1231106 w 2176463"/>
              <a:gd name="connsiteY28" fmla="*/ 1478755 h 2583656"/>
              <a:gd name="connsiteX29" fmla="*/ 1076324 w 2176463"/>
              <a:gd name="connsiteY29" fmla="*/ 1269206 h 2583656"/>
              <a:gd name="connsiteX30" fmla="*/ 964407 w 2176463"/>
              <a:gd name="connsiteY30" fmla="*/ 1112044 h 2583656"/>
              <a:gd name="connsiteX31" fmla="*/ 850107 w 2176463"/>
              <a:gd name="connsiteY31" fmla="*/ 1002506 h 2583656"/>
              <a:gd name="connsiteX32" fmla="*/ 733425 w 2176463"/>
              <a:gd name="connsiteY32" fmla="*/ 895350 h 2583656"/>
              <a:gd name="connsiteX33" fmla="*/ 671513 w 2176463"/>
              <a:gd name="connsiteY33" fmla="*/ 814387 h 2583656"/>
              <a:gd name="connsiteX34" fmla="*/ 588169 w 2176463"/>
              <a:gd name="connsiteY34" fmla="*/ 702469 h 2583656"/>
              <a:gd name="connsiteX35" fmla="*/ 507206 w 2176463"/>
              <a:gd name="connsiteY35" fmla="*/ 607219 h 2583656"/>
              <a:gd name="connsiteX36" fmla="*/ 426244 w 2176463"/>
              <a:gd name="connsiteY36" fmla="*/ 445294 h 2583656"/>
              <a:gd name="connsiteX37" fmla="*/ 350044 w 2176463"/>
              <a:gd name="connsiteY37" fmla="*/ 390525 h 2583656"/>
              <a:gd name="connsiteX38" fmla="*/ 278607 w 2176463"/>
              <a:gd name="connsiteY38" fmla="*/ 276225 h 2583656"/>
              <a:gd name="connsiteX39" fmla="*/ 221457 w 2176463"/>
              <a:gd name="connsiteY39" fmla="*/ 219075 h 2583656"/>
              <a:gd name="connsiteX40" fmla="*/ 147638 w 2176463"/>
              <a:gd name="connsiteY40" fmla="*/ 123825 h 2583656"/>
              <a:gd name="connsiteX41" fmla="*/ 0 w 2176463"/>
              <a:gd name="connsiteY41" fmla="*/ 2381 h 2583656"/>
              <a:gd name="connsiteX42" fmla="*/ 61913 w 2176463"/>
              <a:gd name="connsiteY42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557213 w 2176463"/>
              <a:gd name="connsiteY6" fmla="*/ 573882 h 2583656"/>
              <a:gd name="connsiteX7" fmla="*/ 645319 w 2176463"/>
              <a:gd name="connsiteY7" fmla="*/ 695325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73981 w 2176463"/>
              <a:gd name="connsiteY14" fmla="*/ 1545432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1814513 w 2176463"/>
              <a:gd name="connsiteY17" fmla="*/ 2083594 h 2583656"/>
              <a:gd name="connsiteX18" fmla="*/ 1904999 w 2176463"/>
              <a:gd name="connsiteY18" fmla="*/ 2247900 h 2583656"/>
              <a:gd name="connsiteX19" fmla="*/ 2019300 w 2176463"/>
              <a:gd name="connsiteY19" fmla="*/ 2362200 h 2583656"/>
              <a:gd name="connsiteX20" fmla="*/ 2176463 w 2176463"/>
              <a:gd name="connsiteY20" fmla="*/ 2583656 h 2583656"/>
              <a:gd name="connsiteX21" fmla="*/ 2128838 w 2176463"/>
              <a:gd name="connsiteY21" fmla="*/ 2583656 h 2583656"/>
              <a:gd name="connsiteX22" fmla="*/ 2002631 w 2176463"/>
              <a:gd name="connsiteY22" fmla="*/ 2386012 h 2583656"/>
              <a:gd name="connsiteX23" fmla="*/ 1878805 w 2176463"/>
              <a:gd name="connsiteY23" fmla="*/ 2274094 h 2583656"/>
              <a:gd name="connsiteX24" fmla="*/ 1778793 w 2176463"/>
              <a:gd name="connsiteY24" fmla="*/ 2095500 h 2583656"/>
              <a:gd name="connsiteX25" fmla="*/ 1588293 w 2176463"/>
              <a:gd name="connsiteY25" fmla="*/ 1885950 h 2583656"/>
              <a:gd name="connsiteX26" fmla="*/ 1412081 w 2176463"/>
              <a:gd name="connsiteY26" fmla="*/ 1719263 h 2583656"/>
              <a:gd name="connsiteX27" fmla="*/ 1340643 w 2176463"/>
              <a:gd name="connsiteY27" fmla="*/ 1566863 h 2583656"/>
              <a:gd name="connsiteX28" fmla="*/ 1231106 w 2176463"/>
              <a:gd name="connsiteY28" fmla="*/ 1478755 h 2583656"/>
              <a:gd name="connsiteX29" fmla="*/ 1076324 w 2176463"/>
              <a:gd name="connsiteY29" fmla="*/ 1269206 h 2583656"/>
              <a:gd name="connsiteX30" fmla="*/ 964407 w 2176463"/>
              <a:gd name="connsiteY30" fmla="*/ 1112044 h 2583656"/>
              <a:gd name="connsiteX31" fmla="*/ 838201 w 2176463"/>
              <a:gd name="connsiteY31" fmla="*/ 1021556 h 2583656"/>
              <a:gd name="connsiteX32" fmla="*/ 733425 w 2176463"/>
              <a:gd name="connsiteY32" fmla="*/ 895350 h 2583656"/>
              <a:gd name="connsiteX33" fmla="*/ 671513 w 2176463"/>
              <a:gd name="connsiteY33" fmla="*/ 814387 h 2583656"/>
              <a:gd name="connsiteX34" fmla="*/ 588169 w 2176463"/>
              <a:gd name="connsiteY34" fmla="*/ 702469 h 2583656"/>
              <a:gd name="connsiteX35" fmla="*/ 507206 w 2176463"/>
              <a:gd name="connsiteY35" fmla="*/ 607219 h 2583656"/>
              <a:gd name="connsiteX36" fmla="*/ 426244 w 2176463"/>
              <a:gd name="connsiteY36" fmla="*/ 445294 h 2583656"/>
              <a:gd name="connsiteX37" fmla="*/ 350044 w 2176463"/>
              <a:gd name="connsiteY37" fmla="*/ 390525 h 2583656"/>
              <a:gd name="connsiteX38" fmla="*/ 278607 w 2176463"/>
              <a:gd name="connsiteY38" fmla="*/ 276225 h 2583656"/>
              <a:gd name="connsiteX39" fmla="*/ 221457 w 2176463"/>
              <a:gd name="connsiteY39" fmla="*/ 219075 h 2583656"/>
              <a:gd name="connsiteX40" fmla="*/ 147638 w 2176463"/>
              <a:gd name="connsiteY40" fmla="*/ 123825 h 2583656"/>
              <a:gd name="connsiteX41" fmla="*/ 0 w 2176463"/>
              <a:gd name="connsiteY41" fmla="*/ 2381 h 2583656"/>
              <a:gd name="connsiteX42" fmla="*/ 61913 w 2176463"/>
              <a:gd name="connsiteY42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557213 w 2176463"/>
              <a:gd name="connsiteY6" fmla="*/ 573882 h 2583656"/>
              <a:gd name="connsiteX7" fmla="*/ 645319 w 2176463"/>
              <a:gd name="connsiteY7" fmla="*/ 695325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73981 w 2176463"/>
              <a:gd name="connsiteY14" fmla="*/ 1545432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1814513 w 2176463"/>
              <a:gd name="connsiteY17" fmla="*/ 2083594 h 2583656"/>
              <a:gd name="connsiteX18" fmla="*/ 1904999 w 2176463"/>
              <a:gd name="connsiteY18" fmla="*/ 2247900 h 2583656"/>
              <a:gd name="connsiteX19" fmla="*/ 2019300 w 2176463"/>
              <a:gd name="connsiteY19" fmla="*/ 2362200 h 2583656"/>
              <a:gd name="connsiteX20" fmla="*/ 2176463 w 2176463"/>
              <a:gd name="connsiteY20" fmla="*/ 2583656 h 2583656"/>
              <a:gd name="connsiteX21" fmla="*/ 2128838 w 2176463"/>
              <a:gd name="connsiteY21" fmla="*/ 2583656 h 2583656"/>
              <a:gd name="connsiteX22" fmla="*/ 2002631 w 2176463"/>
              <a:gd name="connsiteY22" fmla="*/ 2386012 h 2583656"/>
              <a:gd name="connsiteX23" fmla="*/ 1878805 w 2176463"/>
              <a:gd name="connsiteY23" fmla="*/ 2274094 h 2583656"/>
              <a:gd name="connsiteX24" fmla="*/ 1778793 w 2176463"/>
              <a:gd name="connsiteY24" fmla="*/ 2095500 h 2583656"/>
              <a:gd name="connsiteX25" fmla="*/ 1588293 w 2176463"/>
              <a:gd name="connsiteY25" fmla="*/ 1885950 h 2583656"/>
              <a:gd name="connsiteX26" fmla="*/ 1412081 w 2176463"/>
              <a:gd name="connsiteY26" fmla="*/ 1719263 h 2583656"/>
              <a:gd name="connsiteX27" fmla="*/ 1340643 w 2176463"/>
              <a:gd name="connsiteY27" fmla="*/ 1566863 h 2583656"/>
              <a:gd name="connsiteX28" fmla="*/ 1231106 w 2176463"/>
              <a:gd name="connsiteY28" fmla="*/ 1478755 h 2583656"/>
              <a:gd name="connsiteX29" fmla="*/ 1076324 w 2176463"/>
              <a:gd name="connsiteY29" fmla="*/ 1269206 h 2583656"/>
              <a:gd name="connsiteX30" fmla="*/ 954882 w 2176463"/>
              <a:gd name="connsiteY30" fmla="*/ 1166812 h 2583656"/>
              <a:gd name="connsiteX31" fmla="*/ 838201 w 2176463"/>
              <a:gd name="connsiteY31" fmla="*/ 1021556 h 2583656"/>
              <a:gd name="connsiteX32" fmla="*/ 733425 w 2176463"/>
              <a:gd name="connsiteY32" fmla="*/ 895350 h 2583656"/>
              <a:gd name="connsiteX33" fmla="*/ 671513 w 2176463"/>
              <a:gd name="connsiteY33" fmla="*/ 814387 h 2583656"/>
              <a:gd name="connsiteX34" fmla="*/ 588169 w 2176463"/>
              <a:gd name="connsiteY34" fmla="*/ 702469 h 2583656"/>
              <a:gd name="connsiteX35" fmla="*/ 507206 w 2176463"/>
              <a:gd name="connsiteY35" fmla="*/ 607219 h 2583656"/>
              <a:gd name="connsiteX36" fmla="*/ 426244 w 2176463"/>
              <a:gd name="connsiteY36" fmla="*/ 445294 h 2583656"/>
              <a:gd name="connsiteX37" fmla="*/ 350044 w 2176463"/>
              <a:gd name="connsiteY37" fmla="*/ 390525 h 2583656"/>
              <a:gd name="connsiteX38" fmla="*/ 278607 w 2176463"/>
              <a:gd name="connsiteY38" fmla="*/ 276225 h 2583656"/>
              <a:gd name="connsiteX39" fmla="*/ 221457 w 2176463"/>
              <a:gd name="connsiteY39" fmla="*/ 219075 h 2583656"/>
              <a:gd name="connsiteX40" fmla="*/ 147638 w 2176463"/>
              <a:gd name="connsiteY40" fmla="*/ 123825 h 2583656"/>
              <a:gd name="connsiteX41" fmla="*/ 0 w 2176463"/>
              <a:gd name="connsiteY41" fmla="*/ 2381 h 2583656"/>
              <a:gd name="connsiteX42" fmla="*/ 61913 w 2176463"/>
              <a:gd name="connsiteY42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557213 w 2176463"/>
              <a:gd name="connsiteY6" fmla="*/ 573882 h 2583656"/>
              <a:gd name="connsiteX7" fmla="*/ 645319 w 2176463"/>
              <a:gd name="connsiteY7" fmla="*/ 695325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878681 w 2176463"/>
              <a:gd name="connsiteY10" fmla="*/ 1150144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73981 w 2176463"/>
              <a:gd name="connsiteY14" fmla="*/ 1545432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1814513 w 2176463"/>
              <a:gd name="connsiteY17" fmla="*/ 2083594 h 2583656"/>
              <a:gd name="connsiteX18" fmla="*/ 1904999 w 2176463"/>
              <a:gd name="connsiteY18" fmla="*/ 2247900 h 2583656"/>
              <a:gd name="connsiteX19" fmla="*/ 2019300 w 2176463"/>
              <a:gd name="connsiteY19" fmla="*/ 2362200 h 2583656"/>
              <a:gd name="connsiteX20" fmla="*/ 2176463 w 2176463"/>
              <a:gd name="connsiteY20" fmla="*/ 2583656 h 2583656"/>
              <a:gd name="connsiteX21" fmla="*/ 2128838 w 2176463"/>
              <a:gd name="connsiteY21" fmla="*/ 2583656 h 2583656"/>
              <a:gd name="connsiteX22" fmla="*/ 2002631 w 2176463"/>
              <a:gd name="connsiteY22" fmla="*/ 2386012 h 2583656"/>
              <a:gd name="connsiteX23" fmla="*/ 1878805 w 2176463"/>
              <a:gd name="connsiteY23" fmla="*/ 2274094 h 2583656"/>
              <a:gd name="connsiteX24" fmla="*/ 1778793 w 2176463"/>
              <a:gd name="connsiteY24" fmla="*/ 2095500 h 2583656"/>
              <a:gd name="connsiteX25" fmla="*/ 1588293 w 2176463"/>
              <a:gd name="connsiteY25" fmla="*/ 1885950 h 2583656"/>
              <a:gd name="connsiteX26" fmla="*/ 1412081 w 2176463"/>
              <a:gd name="connsiteY26" fmla="*/ 1719263 h 2583656"/>
              <a:gd name="connsiteX27" fmla="*/ 1340643 w 2176463"/>
              <a:gd name="connsiteY27" fmla="*/ 1566863 h 2583656"/>
              <a:gd name="connsiteX28" fmla="*/ 1231106 w 2176463"/>
              <a:gd name="connsiteY28" fmla="*/ 1478755 h 2583656"/>
              <a:gd name="connsiteX29" fmla="*/ 1076324 w 2176463"/>
              <a:gd name="connsiteY29" fmla="*/ 1269206 h 2583656"/>
              <a:gd name="connsiteX30" fmla="*/ 954882 w 2176463"/>
              <a:gd name="connsiteY30" fmla="*/ 1166812 h 2583656"/>
              <a:gd name="connsiteX31" fmla="*/ 838201 w 2176463"/>
              <a:gd name="connsiteY31" fmla="*/ 1021556 h 2583656"/>
              <a:gd name="connsiteX32" fmla="*/ 733425 w 2176463"/>
              <a:gd name="connsiteY32" fmla="*/ 895350 h 2583656"/>
              <a:gd name="connsiteX33" fmla="*/ 671513 w 2176463"/>
              <a:gd name="connsiteY33" fmla="*/ 814387 h 2583656"/>
              <a:gd name="connsiteX34" fmla="*/ 588169 w 2176463"/>
              <a:gd name="connsiteY34" fmla="*/ 702469 h 2583656"/>
              <a:gd name="connsiteX35" fmla="*/ 507206 w 2176463"/>
              <a:gd name="connsiteY35" fmla="*/ 607219 h 2583656"/>
              <a:gd name="connsiteX36" fmla="*/ 426244 w 2176463"/>
              <a:gd name="connsiteY36" fmla="*/ 445294 h 2583656"/>
              <a:gd name="connsiteX37" fmla="*/ 350044 w 2176463"/>
              <a:gd name="connsiteY37" fmla="*/ 390525 h 2583656"/>
              <a:gd name="connsiteX38" fmla="*/ 278607 w 2176463"/>
              <a:gd name="connsiteY38" fmla="*/ 276225 h 2583656"/>
              <a:gd name="connsiteX39" fmla="*/ 221457 w 2176463"/>
              <a:gd name="connsiteY39" fmla="*/ 219075 h 2583656"/>
              <a:gd name="connsiteX40" fmla="*/ 147638 w 2176463"/>
              <a:gd name="connsiteY40" fmla="*/ 123825 h 2583656"/>
              <a:gd name="connsiteX41" fmla="*/ 0 w 2176463"/>
              <a:gd name="connsiteY41" fmla="*/ 2381 h 2583656"/>
              <a:gd name="connsiteX42" fmla="*/ 61913 w 2176463"/>
              <a:gd name="connsiteY42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557213 w 2176463"/>
              <a:gd name="connsiteY6" fmla="*/ 573882 h 2583656"/>
              <a:gd name="connsiteX7" fmla="*/ 645319 w 2176463"/>
              <a:gd name="connsiteY7" fmla="*/ 695325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62025 w 2176463"/>
              <a:gd name="connsiteY10" fmla="*/ 1081088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73981 w 2176463"/>
              <a:gd name="connsiteY14" fmla="*/ 1545432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1814513 w 2176463"/>
              <a:gd name="connsiteY17" fmla="*/ 2083594 h 2583656"/>
              <a:gd name="connsiteX18" fmla="*/ 1904999 w 2176463"/>
              <a:gd name="connsiteY18" fmla="*/ 2247900 h 2583656"/>
              <a:gd name="connsiteX19" fmla="*/ 2019300 w 2176463"/>
              <a:gd name="connsiteY19" fmla="*/ 2362200 h 2583656"/>
              <a:gd name="connsiteX20" fmla="*/ 2176463 w 2176463"/>
              <a:gd name="connsiteY20" fmla="*/ 2583656 h 2583656"/>
              <a:gd name="connsiteX21" fmla="*/ 2128838 w 2176463"/>
              <a:gd name="connsiteY21" fmla="*/ 2583656 h 2583656"/>
              <a:gd name="connsiteX22" fmla="*/ 2002631 w 2176463"/>
              <a:gd name="connsiteY22" fmla="*/ 2386012 h 2583656"/>
              <a:gd name="connsiteX23" fmla="*/ 1878805 w 2176463"/>
              <a:gd name="connsiteY23" fmla="*/ 2274094 h 2583656"/>
              <a:gd name="connsiteX24" fmla="*/ 1778793 w 2176463"/>
              <a:gd name="connsiteY24" fmla="*/ 2095500 h 2583656"/>
              <a:gd name="connsiteX25" fmla="*/ 1588293 w 2176463"/>
              <a:gd name="connsiteY25" fmla="*/ 1885950 h 2583656"/>
              <a:gd name="connsiteX26" fmla="*/ 1412081 w 2176463"/>
              <a:gd name="connsiteY26" fmla="*/ 1719263 h 2583656"/>
              <a:gd name="connsiteX27" fmla="*/ 1340643 w 2176463"/>
              <a:gd name="connsiteY27" fmla="*/ 1566863 h 2583656"/>
              <a:gd name="connsiteX28" fmla="*/ 1231106 w 2176463"/>
              <a:gd name="connsiteY28" fmla="*/ 1478755 h 2583656"/>
              <a:gd name="connsiteX29" fmla="*/ 1076324 w 2176463"/>
              <a:gd name="connsiteY29" fmla="*/ 1269206 h 2583656"/>
              <a:gd name="connsiteX30" fmla="*/ 954882 w 2176463"/>
              <a:gd name="connsiteY30" fmla="*/ 1166812 h 2583656"/>
              <a:gd name="connsiteX31" fmla="*/ 838201 w 2176463"/>
              <a:gd name="connsiteY31" fmla="*/ 1021556 h 2583656"/>
              <a:gd name="connsiteX32" fmla="*/ 733425 w 2176463"/>
              <a:gd name="connsiteY32" fmla="*/ 895350 h 2583656"/>
              <a:gd name="connsiteX33" fmla="*/ 671513 w 2176463"/>
              <a:gd name="connsiteY33" fmla="*/ 814387 h 2583656"/>
              <a:gd name="connsiteX34" fmla="*/ 588169 w 2176463"/>
              <a:gd name="connsiteY34" fmla="*/ 702469 h 2583656"/>
              <a:gd name="connsiteX35" fmla="*/ 507206 w 2176463"/>
              <a:gd name="connsiteY35" fmla="*/ 607219 h 2583656"/>
              <a:gd name="connsiteX36" fmla="*/ 426244 w 2176463"/>
              <a:gd name="connsiteY36" fmla="*/ 445294 h 2583656"/>
              <a:gd name="connsiteX37" fmla="*/ 350044 w 2176463"/>
              <a:gd name="connsiteY37" fmla="*/ 390525 h 2583656"/>
              <a:gd name="connsiteX38" fmla="*/ 278607 w 2176463"/>
              <a:gd name="connsiteY38" fmla="*/ 276225 h 2583656"/>
              <a:gd name="connsiteX39" fmla="*/ 221457 w 2176463"/>
              <a:gd name="connsiteY39" fmla="*/ 219075 h 2583656"/>
              <a:gd name="connsiteX40" fmla="*/ 147638 w 2176463"/>
              <a:gd name="connsiteY40" fmla="*/ 123825 h 2583656"/>
              <a:gd name="connsiteX41" fmla="*/ 0 w 2176463"/>
              <a:gd name="connsiteY41" fmla="*/ 2381 h 2583656"/>
              <a:gd name="connsiteX42" fmla="*/ 61913 w 2176463"/>
              <a:gd name="connsiteY42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557213 w 2176463"/>
              <a:gd name="connsiteY6" fmla="*/ 573882 h 2583656"/>
              <a:gd name="connsiteX7" fmla="*/ 645319 w 2176463"/>
              <a:gd name="connsiteY7" fmla="*/ 695325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62025 w 2176463"/>
              <a:gd name="connsiteY10" fmla="*/ 1081088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73981 w 2176463"/>
              <a:gd name="connsiteY14" fmla="*/ 1545432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1814513 w 2176463"/>
              <a:gd name="connsiteY17" fmla="*/ 2083594 h 2583656"/>
              <a:gd name="connsiteX18" fmla="*/ 1904999 w 2176463"/>
              <a:gd name="connsiteY18" fmla="*/ 2247900 h 2583656"/>
              <a:gd name="connsiteX19" fmla="*/ 2019300 w 2176463"/>
              <a:gd name="connsiteY19" fmla="*/ 2362200 h 2583656"/>
              <a:gd name="connsiteX20" fmla="*/ 2176463 w 2176463"/>
              <a:gd name="connsiteY20" fmla="*/ 2583656 h 2583656"/>
              <a:gd name="connsiteX21" fmla="*/ 2128838 w 2176463"/>
              <a:gd name="connsiteY21" fmla="*/ 2583656 h 2583656"/>
              <a:gd name="connsiteX22" fmla="*/ 2002631 w 2176463"/>
              <a:gd name="connsiteY22" fmla="*/ 2386012 h 2583656"/>
              <a:gd name="connsiteX23" fmla="*/ 1878805 w 2176463"/>
              <a:gd name="connsiteY23" fmla="*/ 2274094 h 2583656"/>
              <a:gd name="connsiteX24" fmla="*/ 1778793 w 2176463"/>
              <a:gd name="connsiteY24" fmla="*/ 2095500 h 2583656"/>
              <a:gd name="connsiteX25" fmla="*/ 1588293 w 2176463"/>
              <a:gd name="connsiteY25" fmla="*/ 1885950 h 2583656"/>
              <a:gd name="connsiteX26" fmla="*/ 1412081 w 2176463"/>
              <a:gd name="connsiteY26" fmla="*/ 1719263 h 2583656"/>
              <a:gd name="connsiteX27" fmla="*/ 1340643 w 2176463"/>
              <a:gd name="connsiteY27" fmla="*/ 1566863 h 2583656"/>
              <a:gd name="connsiteX28" fmla="*/ 1231106 w 2176463"/>
              <a:gd name="connsiteY28" fmla="*/ 1478755 h 2583656"/>
              <a:gd name="connsiteX29" fmla="*/ 1066799 w 2176463"/>
              <a:gd name="connsiteY29" fmla="*/ 1302544 h 2583656"/>
              <a:gd name="connsiteX30" fmla="*/ 954882 w 2176463"/>
              <a:gd name="connsiteY30" fmla="*/ 1166812 h 2583656"/>
              <a:gd name="connsiteX31" fmla="*/ 838201 w 2176463"/>
              <a:gd name="connsiteY31" fmla="*/ 1021556 h 2583656"/>
              <a:gd name="connsiteX32" fmla="*/ 733425 w 2176463"/>
              <a:gd name="connsiteY32" fmla="*/ 895350 h 2583656"/>
              <a:gd name="connsiteX33" fmla="*/ 671513 w 2176463"/>
              <a:gd name="connsiteY33" fmla="*/ 814387 h 2583656"/>
              <a:gd name="connsiteX34" fmla="*/ 588169 w 2176463"/>
              <a:gd name="connsiteY34" fmla="*/ 702469 h 2583656"/>
              <a:gd name="connsiteX35" fmla="*/ 507206 w 2176463"/>
              <a:gd name="connsiteY35" fmla="*/ 607219 h 2583656"/>
              <a:gd name="connsiteX36" fmla="*/ 426244 w 2176463"/>
              <a:gd name="connsiteY36" fmla="*/ 445294 h 2583656"/>
              <a:gd name="connsiteX37" fmla="*/ 350044 w 2176463"/>
              <a:gd name="connsiteY37" fmla="*/ 390525 h 2583656"/>
              <a:gd name="connsiteX38" fmla="*/ 278607 w 2176463"/>
              <a:gd name="connsiteY38" fmla="*/ 276225 h 2583656"/>
              <a:gd name="connsiteX39" fmla="*/ 221457 w 2176463"/>
              <a:gd name="connsiteY39" fmla="*/ 219075 h 2583656"/>
              <a:gd name="connsiteX40" fmla="*/ 147638 w 2176463"/>
              <a:gd name="connsiteY40" fmla="*/ 123825 h 2583656"/>
              <a:gd name="connsiteX41" fmla="*/ 0 w 2176463"/>
              <a:gd name="connsiteY41" fmla="*/ 2381 h 2583656"/>
              <a:gd name="connsiteX42" fmla="*/ 61913 w 2176463"/>
              <a:gd name="connsiteY42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557213 w 2176463"/>
              <a:gd name="connsiteY6" fmla="*/ 573882 h 2583656"/>
              <a:gd name="connsiteX7" fmla="*/ 645319 w 2176463"/>
              <a:gd name="connsiteY7" fmla="*/ 695325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62025 w 2176463"/>
              <a:gd name="connsiteY10" fmla="*/ 1081088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73981 w 2176463"/>
              <a:gd name="connsiteY14" fmla="*/ 1545432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1814513 w 2176463"/>
              <a:gd name="connsiteY17" fmla="*/ 2083594 h 2583656"/>
              <a:gd name="connsiteX18" fmla="*/ 1904999 w 2176463"/>
              <a:gd name="connsiteY18" fmla="*/ 2247900 h 2583656"/>
              <a:gd name="connsiteX19" fmla="*/ 2019300 w 2176463"/>
              <a:gd name="connsiteY19" fmla="*/ 2362200 h 2583656"/>
              <a:gd name="connsiteX20" fmla="*/ 2176463 w 2176463"/>
              <a:gd name="connsiteY20" fmla="*/ 2583656 h 2583656"/>
              <a:gd name="connsiteX21" fmla="*/ 2128838 w 2176463"/>
              <a:gd name="connsiteY21" fmla="*/ 2583656 h 2583656"/>
              <a:gd name="connsiteX22" fmla="*/ 2002631 w 2176463"/>
              <a:gd name="connsiteY22" fmla="*/ 2386012 h 2583656"/>
              <a:gd name="connsiteX23" fmla="*/ 1878805 w 2176463"/>
              <a:gd name="connsiteY23" fmla="*/ 2274094 h 2583656"/>
              <a:gd name="connsiteX24" fmla="*/ 1778793 w 2176463"/>
              <a:gd name="connsiteY24" fmla="*/ 2095500 h 2583656"/>
              <a:gd name="connsiteX25" fmla="*/ 1588293 w 2176463"/>
              <a:gd name="connsiteY25" fmla="*/ 1885950 h 2583656"/>
              <a:gd name="connsiteX26" fmla="*/ 1412081 w 2176463"/>
              <a:gd name="connsiteY26" fmla="*/ 1719263 h 2583656"/>
              <a:gd name="connsiteX27" fmla="*/ 1340643 w 2176463"/>
              <a:gd name="connsiteY27" fmla="*/ 1566863 h 2583656"/>
              <a:gd name="connsiteX28" fmla="*/ 1202531 w 2176463"/>
              <a:gd name="connsiteY28" fmla="*/ 1490661 h 2583656"/>
              <a:gd name="connsiteX29" fmla="*/ 1066799 w 2176463"/>
              <a:gd name="connsiteY29" fmla="*/ 1302544 h 2583656"/>
              <a:gd name="connsiteX30" fmla="*/ 954882 w 2176463"/>
              <a:gd name="connsiteY30" fmla="*/ 1166812 h 2583656"/>
              <a:gd name="connsiteX31" fmla="*/ 838201 w 2176463"/>
              <a:gd name="connsiteY31" fmla="*/ 1021556 h 2583656"/>
              <a:gd name="connsiteX32" fmla="*/ 733425 w 2176463"/>
              <a:gd name="connsiteY32" fmla="*/ 895350 h 2583656"/>
              <a:gd name="connsiteX33" fmla="*/ 671513 w 2176463"/>
              <a:gd name="connsiteY33" fmla="*/ 814387 h 2583656"/>
              <a:gd name="connsiteX34" fmla="*/ 588169 w 2176463"/>
              <a:gd name="connsiteY34" fmla="*/ 702469 h 2583656"/>
              <a:gd name="connsiteX35" fmla="*/ 507206 w 2176463"/>
              <a:gd name="connsiteY35" fmla="*/ 607219 h 2583656"/>
              <a:gd name="connsiteX36" fmla="*/ 426244 w 2176463"/>
              <a:gd name="connsiteY36" fmla="*/ 445294 h 2583656"/>
              <a:gd name="connsiteX37" fmla="*/ 350044 w 2176463"/>
              <a:gd name="connsiteY37" fmla="*/ 390525 h 2583656"/>
              <a:gd name="connsiteX38" fmla="*/ 278607 w 2176463"/>
              <a:gd name="connsiteY38" fmla="*/ 276225 h 2583656"/>
              <a:gd name="connsiteX39" fmla="*/ 221457 w 2176463"/>
              <a:gd name="connsiteY39" fmla="*/ 219075 h 2583656"/>
              <a:gd name="connsiteX40" fmla="*/ 147638 w 2176463"/>
              <a:gd name="connsiteY40" fmla="*/ 123825 h 2583656"/>
              <a:gd name="connsiteX41" fmla="*/ 0 w 2176463"/>
              <a:gd name="connsiteY41" fmla="*/ 2381 h 2583656"/>
              <a:gd name="connsiteX42" fmla="*/ 61913 w 2176463"/>
              <a:gd name="connsiteY42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557213 w 2176463"/>
              <a:gd name="connsiteY6" fmla="*/ 573882 h 2583656"/>
              <a:gd name="connsiteX7" fmla="*/ 645319 w 2176463"/>
              <a:gd name="connsiteY7" fmla="*/ 695325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62025 w 2176463"/>
              <a:gd name="connsiteY10" fmla="*/ 1081088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73981 w 2176463"/>
              <a:gd name="connsiteY14" fmla="*/ 1545432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1814513 w 2176463"/>
              <a:gd name="connsiteY17" fmla="*/ 2083594 h 2583656"/>
              <a:gd name="connsiteX18" fmla="*/ 1904999 w 2176463"/>
              <a:gd name="connsiteY18" fmla="*/ 2247900 h 2583656"/>
              <a:gd name="connsiteX19" fmla="*/ 2019300 w 2176463"/>
              <a:gd name="connsiteY19" fmla="*/ 2362200 h 2583656"/>
              <a:gd name="connsiteX20" fmla="*/ 2176463 w 2176463"/>
              <a:gd name="connsiteY20" fmla="*/ 2583656 h 2583656"/>
              <a:gd name="connsiteX21" fmla="*/ 2128838 w 2176463"/>
              <a:gd name="connsiteY21" fmla="*/ 2583656 h 2583656"/>
              <a:gd name="connsiteX22" fmla="*/ 2002631 w 2176463"/>
              <a:gd name="connsiteY22" fmla="*/ 2386012 h 2583656"/>
              <a:gd name="connsiteX23" fmla="*/ 1878805 w 2176463"/>
              <a:gd name="connsiteY23" fmla="*/ 2274094 h 2583656"/>
              <a:gd name="connsiteX24" fmla="*/ 1778793 w 2176463"/>
              <a:gd name="connsiteY24" fmla="*/ 2095500 h 2583656"/>
              <a:gd name="connsiteX25" fmla="*/ 1588293 w 2176463"/>
              <a:gd name="connsiteY25" fmla="*/ 1885950 h 2583656"/>
              <a:gd name="connsiteX26" fmla="*/ 1412081 w 2176463"/>
              <a:gd name="connsiteY26" fmla="*/ 1719263 h 2583656"/>
              <a:gd name="connsiteX27" fmla="*/ 1304924 w 2176463"/>
              <a:gd name="connsiteY27" fmla="*/ 1607344 h 2583656"/>
              <a:gd name="connsiteX28" fmla="*/ 1202531 w 2176463"/>
              <a:gd name="connsiteY28" fmla="*/ 1490661 h 2583656"/>
              <a:gd name="connsiteX29" fmla="*/ 1066799 w 2176463"/>
              <a:gd name="connsiteY29" fmla="*/ 1302544 h 2583656"/>
              <a:gd name="connsiteX30" fmla="*/ 954882 w 2176463"/>
              <a:gd name="connsiteY30" fmla="*/ 1166812 h 2583656"/>
              <a:gd name="connsiteX31" fmla="*/ 838201 w 2176463"/>
              <a:gd name="connsiteY31" fmla="*/ 1021556 h 2583656"/>
              <a:gd name="connsiteX32" fmla="*/ 733425 w 2176463"/>
              <a:gd name="connsiteY32" fmla="*/ 895350 h 2583656"/>
              <a:gd name="connsiteX33" fmla="*/ 671513 w 2176463"/>
              <a:gd name="connsiteY33" fmla="*/ 814387 h 2583656"/>
              <a:gd name="connsiteX34" fmla="*/ 588169 w 2176463"/>
              <a:gd name="connsiteY34" fmla="*/ 702469 h 2583656"/>
              <a:gd name="connsiteX35" fmla="*/ 507206 w 2176463"/>
              <a:gd name="connsiteY35" fmla="*/ 607219 h 2583656"/>
              <a:gd name="connsiteX36" fmla="*/ 426244 w 2176463"/>
              <a:gd name="connsiteY36" fmla="*/ 445294 h 2583656"/>
              <a:gd name="connsiteX37" fmla="*/ 350044 w 2176463"/>
              <a:gd name="connsiteY37" fmla="*/ 390525 h 2583656"/>
              <a:gd name="connsiteX38" fmla="*/ 278607 w 2176463"/>
              <a:gd name="connsiteY38" fmla="*/ 276225 h 2583656"/>
              <a:gd name="connsiteX39" fmla="*/ 221457 w 2176463"/>
              <a:gd name="connsiteY39" fmla="*/ 219075 h 2583656"/>
              <a:gd name="connsiteX40" fmla="*/ 147638 w 2176463"/>
              <a:gd name="connsiteY40" fmla="*/ 123825 h 2583656"/>
              <a:gd name="connsiteX41" fmla="*/ 0 w 2176463"/>
              <a:gd name="connsiteY41" fmla="*/ 2381 h 2583656"/>
              <a:gd name="connsiteX42" fmla="*/ 61913 w 2176463"/>
              <a:gd name="connsiteY42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557213 w 2176463"/>
              <a:gd name="connsiteY6" fmla="*/ 573882 h 2583656"/>
              <a:gd name="connsiteX7" fmla="*/ 645319 w 2176463"/>
              <a:gd name="connsiteY7" fmla="*/ 695325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62025 w 2176463"/>
              <a:gd name="connsiteY10" fmla="*/ 1081088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66837 w 2176463"/>
              <a:gd name="connsiteY14" fmla="*/ 1519239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1814513 w 2176463"/>
              <a:gd name="connsiteY17" fmla="*/ 2083594 h 2583656"/>
              <a:gd name="connsiteX18" fmla="*/ 1904999 w 2176463"/>
              <a:gd name="connsiteY18" fmla="*/ 2247900 h 2583656"/>
              <a:gd name="connsiteX19" fmla="*/ 2019300 w 2176463"/>
              <a:gd name="connsiteY19" fmla="*/ 2362200 h 2583656"/>
              <a:gd name="connsiteX20" fmla="*/ 2176463 w 2176463"/>
              <a:gd name="connsiteY20" fmla="*/ 2583656 h 2583656"/>
              <a:gd name="connsiteX21" fmla="*/ 2128838 w 2176463"/>
              <a:gd name="connsiteY21" fmla="*/ 2583656 h 2583656"/>
              <a:gd name="connsiteX22" fmla="*/ 2002631 w 2176463"/>
              <a:gd name="connsiteY22" fmla="*/ 2386012 h 2583656"/>
              <a:gd name="connsiteX23" fmla="*/ 1878805 w 2176463"/>
              <a:gd name="connsiteY23" fmla="*/ 2274094 h 2583656"/>
              <a:gd name="connsiteX24" fmla="*/ 1778793 w 2176463"/>
              <a:gd name="connsiteY24" fmla="*/ 2095500 h 2583656"/>
              <a:gd name="connsiteX25" fmla="*/ 1588293 w 2176463"/>
              <a:gd name="connsiteY25" fmla="*/ 1885950 h 2583656"/>
              <a:gd name="connsiteX26" fmla="*/ 1412081 w 2176463"/>
              <a:gd name="connsiteY26" fmla="*/ 1719263 h 2583656"/>
              <a:gd name="connsiteX27" fmla="*/ 1304924 w 2176463"/>
              <a:gd name="connsiteY27" fmla="*/ 1607344 h 2583656"/>
              <a:gd name="connsiteX28" fmla="*/ 1202531 w 2176463"/>
              <a:gd name="connsiteY28" fmla="*/ 1490661 h 2583656"/>
              <a:gd name="connsiteX29" fmla="*/ 1066799 w 2176463"/>
              <a:gd name="connsiteY29" fmla="*/ 1302544 h 2583656"/>
              <a:gd name="connsiteX30" fmla="*/ 954882 w 2176463"/>
              <a:gd name="connsiteY30" fmla="*/ 1166812 h 2583656"/>
              <a:gd name="connsiteX31" fmla="*/ 838201 w 2176463"/>
              <a:gd name="connsiteY31" fmla="*/ 1021556 h 2583656"/>
              <a:gd name="connsiteX32" fmla="*/ 733425 w 2176463"/>
              <a:gd name="connsiteY32" fmla="*/ 895350 h 2583656"/>
              <a:gd name="connsiteX33" fmla="*/ 671513 w 2176463"/>
              <a:gd name="connsiteY33" fmla="*/ 814387 h 2583656"/>
              <a:gd name="connsiteX34" fmla="*/ 588169 w 2176463"/>
              <a:gd name="connsiteY34" fmla="*/ 702469 h 2583656"/>
              <a:gd name="connsiteX35" fmla="*/ 507206 w 2176463"/>
              <a:gd name="connsiteY35" fmla="*/ 607219 h 2583656"/>
              <a:gd name="connsiteX36" fmla="*/ 426244 w 2176463"/>
              <a:gd name="connsiteY36" fmla="*/ 445294 h 2583656"/>
              <a:gd name="connsiteX37" fmla="*/ 350044 w 2176463"/>
              <a:gd name="connsiteY37" fmla="*/ 390525 h 2583656"/>
              <a:gd name="connsiteX38" fmla="*/ 278607 w 2176463"/>
              <a:gd name="connsiteY38" fmla="*/ 276225 h 2583656"/>
              <a:gd name="connsiteX39" fmla="*/ 221457 w 2176463"/>
              <a:gd name="connsiteY39" fmla="*/ 219075 h 2583656"/>
              <a:gd name="connsiteX40" fmla="*/ 147638 w 2176463"/>
              <a:gd name="connsiteY40" fmla="*/ 123825 h 2583656"/>
              <a:gd name="connsiteX41" fmla="*/ 0 w 2176463"/>
              <a:gd name="connsiteY41" fmla="*/ 2381 h 2583656"/>
              <a:gd name="connsiteX42" fmla="*/ 61913 w 2176463"/>
              <a:gd name="connsiteY42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557213 w 2176463"/>
              <a:gd name="connsiteY6" fmla="*/ 573882 h 2583656"/>
              <a:gd name="connsiteX7" fmla="*/ 645319 w 2176463"/>
              <a:gd name="connsiteY7" fmla="*/ 695325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62025 w 2176463"/>
              <a:gd name="connsiteY10" fmla="*/ 1081088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66837 w 2176463"/>
              <a:gd name="connsiteY14" fmla="*/ 1519239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1814513 w 2176463"/>
              <a:gd name="connsiteY17" fmla="*/ 2083594 h 2583656"/>
              <a:gd name="connsiteX18" fmla="*/ 1904999 w 2176463"/>
              <a:gd name="connsiteY18" fmla="*/ 2247900 h 2583656"/>
              <a:gd name="connsiteX19" fmla="*/ 2019300 w 2176463"/>
              <a:gd name="connsiteY19" fmla="*/ 2362200 h 2583656"/>
              <a:gd name="connsiteX20" fmla="*/ 2176463 w 2176463"/>
              <a:gd name="connsiteY20" fmla="*/ 2583656 h 2583656"/>
              <a:gd name="connsiteX21" fmla="*/ 2128838 w 2176463"/>
              <a:gd name="connsiteY21" fmla="*/ 2583656 h 2583656"/>
              <a:gd name="connsiteX22" fmla="*/ 2002631 w 2176463"/>
              <a:gd name="connsiteY22" fmla="*/ 2386012 h 2583656"/>
              <a:gd name="connsiteX23" fmla="*/ 1878805 w 2176463"/>
              <a:gd name="connsiteY23" fmla="*/ 2274094 h 2583656"/>
              <a:gd name="connsiteX24" fmla="*/ 1778793 w 2176463"/>
              <a:gd name="connsiteY24" fmla="*/ 2095500 h 2583656"/>
              <a:gd name="connsiteX25" fmla="*/ 1588293 w 2176463"/>
              <a:gd name="connsiteY25" fmla="*/ 1885950 h 2583656"/>
              <a:gd name="connsiteX26" fmla="*/ 1412081 w 2176463"/>
              <a:gd name="connsiteY26" fmla="*/ 1719263 h 2583656"/>
              <a:gd name="connsiteX27" fmla="*/ 1304924 w 2176463"/>
              <a:gd name="connsiteY27" fmla="*/ 1607344 h 2583656"/>
              <a:gd name="connsiteX28" fmla="*/ 1202531 w 2176463"/>
              <a:gd name="connsiteY28" fmla="*/ 1490661 h 2583656"/>
              <a:gd name="connsiteX29" fmla="*/ 1066799 w 2176463"/>
              <a:gd name="connsiteY29" fmla="*/ 1302544 h 2583656"/>
              <a:gd name="connsiteX30" fmla="*/ 954882 w 2176463"/>
              <a:gd name="connsiteY30" fmla="*/ 1166812 h 2583656"/>
              <a:gd name="connsiteX31" fmla="*/ 838201 w 2176463"/>
              <a:gd name="connsiteY31" fmla="*/ 1021556 h 2583656"/>
              <a:gd name="connsiteX32" fmla="*/ 733425 w 2176463"/>
              <a:gd name="connsiteY32" fmla="*/ 895350 h 2583656"/>
              <a:gd name="connsiteX33" fmla="*/ 671513 w 2176463"/>
              <a:gd name="connsiteY33" fmla="*/ 814387 h 2583656"/>
              <a:gd name="connsiteX34" fmla="*/ 588169 w 2176463"/>
              <a:gd name="connsiteY34" fmla="*/ 702469 h 2583656"/>
              <a:gd name="connsiteX35" fmla="*/ 497681 w 2176463"/>
              <a:gd name="connsiteY35" fmla="*/ 619125 h 2583656"/>
              <a:gd name="connsiteX36" fmla="*/ 426244 w 2176463"/>
              <a:gd name="connsiteY36" fmla="*/ 445294 h 2583656"/>
              <a:gd name="connsiteX37" fmla="*/ 350044 w 2176463"/>
              <a:gd name="connsiteY37" fmla="*/ 390525 h 2583656"/>
              <a:gd name="connsiteX38" fmla="*/ 278607 w 2176463"/>
              <a:gd name="connsiteY38" fmla="*/ 276225 h 2583656"/>
              <a:gd name="connsiteX39" fmla="*/ 221457 w 2176463"/>
              <a:gd name="connsiteY39" fmla="*/ 219075 h 2583656"/>
              <a:gd name="connsiteX40" fmla="*/ 147638 w 2176463"/>
              <a:gd name="connsiteY40" fmla="*/ 123825 h 2583656"/>
              <a:gd name="connsiteX41" fmla="*/ 0 w 2176463"/>
              <a:gd name="connsiteY41" fmla="*/ 2381 h 2583656"/>
              <a:gd name="connsiteX42" fmla="*/ 61913 w 2176463"/>
              <a:gd name="connsiteY42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557213 w 2176463"/>
              <a:gd name="connsiteY6" fmla="*/ 573882 h 2583656"/>
              <a:gd name="connsiteX7" fmla="*/ 645319 w 2176463"/>
              <a:gd name="connsiteY7" fmla="*/ 695325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62025 w 2176463"/>
              <a:gd name="connsiteY10" fmla="*/ 1081088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66837 w 2176463"/>
              <a:gd name="connsiteY14" fmla="*/ 1519239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1814513 w 2176463"/>
              <a:gd name="connsiteY17" fmla="*/ 2083594 h 2583656"/>
              <a:gd name="connsiteX18" fmla="*/ 1904999 w 2176463"/>
              <a:gd name="connsiteY18" fmla="*/ 2247900 h 2583656"/>
              <a:gd name="connsiteX19" fmla="*/ 2019300 w 2176463"/>
              <a:gd name="connsiteY19" fmla="*/ 2362200 h 2583656"/>
              <a:gd name="connsiteX20" fmla="*/ 2176463 w 2176463"/>
              <a:gd name="connsiteY20" fmla="*/ 2583656 h 2583656"/>
              <a:gd name="connsiteX21" fmla="*/ 2128838 w 2176463"/>
              <a:gd name="connsiteY21" fmla="*/ 2583656 h 2583656"/>
              <a:gd name="connsiteX22" fmla="*/ 2002631 w 2176463"/>
              <a:gd name="connsiteY22" fmla="*/ 2386012 h 2583656"/>
              <a:gd name="connsiteX23" fmla="*/ 1878805 w 2176463"/>
              <a:gd name="connsiteY23" fmla="*/ 2274094 h 2583656"/>
              <a:gd name="connsiteX24" fmla="*/ 1778793 w 2176463"/>
              <a:gd name="connsiteY24" fmla="*/ 2095500 h 2583656"/>
              <a:gd name="connsiteX25" fmla="*/ 1588293 w 2176463"/>
              <a:gd name="connsiteY25" fmla="*/ 1885950 h 2583656"/>
              <a:gd name="connsiteX26" fmla="*/ 1412081 w 2176463"/>
              <a:gd name="connsiteY26" fmla="*/ 1719263 h 2583656"/>
              <a:gd name="connsiteX27" fmla="*/ 1304924 w 2176463"/>
              <a:gd name="connsiteY27" fmla="*/ 1607344 h 2583656"/>
              <a:gd name="connsiteX28" fmla="*/ 1202531 w 2176463"/>
              <a:gd name="connsiteY28" fmla="*/ 1490661 h 2583656"/>
              <a:gd name="connsiteX29" fmla="*/ 1066799 w 2176463"/>
              <a:gd name="connsiteY29" fmla="*/ 1302544 h 2583656"/>
              <a:gd name="connsiteX30" fmla="*/ 954882 w 2176463"/>
              <a:gd name="connsiteY30" fmla="*/ 1166812 h 2583656"/>
              <a:gd name="connsiteX31" fmla="*/ 838201 w 2176463"/>
              <a:gd name="connsiteY31" fmla="*/ 1021556 h 2583656"/>
              <a:gd name="connsiteX32" fmla="*/ 733425 w 2176463"/>
              <a:gd name="connsiteY32" fmla="*/ 895350 h 2583656"/>
              <a:gd name="connsiteX33" fmla="*/ 671513 w 2176463"/>
              <a:gd name="connsiteY33" fmla="*/ 814387 h 2583656"/>
              <a:gd name="connsiteX34" fmla="*/ 588169 w 2176463"/>
              <a:gd name="connsiteY34" fmla="*/ 702469 h 2583656"/>
              <a:gd name="connsiteX35" fmla="*/ 497681 w 2176463"/>
              <a:gd name="connsiteY35" fmla="*/ 619125 h 2583656"/>
              <a:gd name="connsiteX36" fmla="*/ 409575 w 2176463"/>
              <a:gd name="connsiteY36" fmla="*/ 476250 h 2583656"/>
              <a:gd name="connsiteX37" fmla="*/ 350044 w 2176463"/>
              <a:gd name="connsiteY37" fmla="*/ 390525 h 2583656"/>
              <a:gd name="connsiteX38" fmla="*/ 278607 w 2176463"/>
              <a:gd name="connsiteY38" fmla="*/ 276225 h 2583656"/>
              <a:gd name="connsiteX39" fmla="*/ 221457 w 2176463"/>
              <a:gd name="connsiteY39" fmla="*/ 219075 h 2583656"/>
              <a:gd name="connsiteX40" fmla="*/ 147638 w 2176463"/>
              <a:gd name="connsiteY40" fmla="*/ 123825 h 2583656"/>
              <a:gd name="connsiteX41" fmla="*/ 0 w 2176463"/>
              <a:gd name="connsiteY41" fmla="*/ 2381 h 2583656"/>
              <a:gd name="connsiteX42" fmla="*/ 61913 w 2176463"/>
              <a:gd name="connsiteY42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557213 w 2176463"/>
              <a:gd name="connsiteY6" fmla="*/ 573882 h 2583656"/>
              <a:gd name="connsiteX7" fmla="*/ 645319 w 2176463"/>
              <a:gd name="connsiteY7" fmla="*/ 695325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62025 w 2176463"/>
              <a:gd name="connsiteY10" fmla="*/ 1081088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66837 w 2176463"/>
              <a:gd name="connsiteY14" fmla="*/ 1519239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1814513 w 2176463"/>
              <a:gd name="connsiteY17" fmla="*/ 2083594 h 2583656"/>
              <a:gd name="connsiteX18" fmla="*/ 1904999 w 2176463"/>
              <a:gd name="connsiteY18" fmla="*/ 2247900 h 2583656"/>
              <a:gd name="connsiteX19" fmla="*/ 2019300 w 2176463"/>
              <a:gd name="connsiteY19" fmla="*/ 2362200 h 2583656"/>
              <a:gd name="connsiteX20" fmla="*/ 2176463 w 2176463"/>
              <a:gd name="connsiteY20" fmla="*/ 2583656 h 2583656"/>
              <a:gd name="connsiteX21" fmla="*/ 2128838 w 2176463"/>
              <a:gd name="connsiteY21" fmla="*/ 2583656 h 2583656"/>
              <a:gd name="connsiteX22" fmla="*/ 2002631 w 2176463"/>
              <a:gd name="connsiteY22" fmla="*/ 2386012 h 2583656"/>
              <a:gd name="connsiteX23" fmla="*/ 1878805 w 2176463"/>
              <a:gd name="connsiteY23" fmla="*/ 2274094 h 2583656"/>
              <a:gd name="connsiteX24" fmla="*/ 1702593 w 2176463"/>
              <a:gd name="connsiteY24" fmla="*/ 2105025 h 2583656"/>
              <a:gd name="connsiteX25" fmla="*/ 1588293 w 2176463"/>
              <a:gd name="connsiteY25" fmla="*/ 1885950 h 2583656"/>
              <a:gd name="connsiteX26" fmla="*/ 1412081 w 2176463"/>
              <a:gd name="connsiteY26" fmla="*/ 1719263 h 2583656"/>
              <a:gd name="connsiteX27" fmla="*/ 1304924 w 2176463"/>
              <a:gd name="connsiteY27" fmla="*/ 1607344 h 2583656"/>
              <a:gd name="connsiteX28" fmla="*/ 1202531 w 2176463"/>
              <a:gd name="connsiteY28" fmla="*/ 1490661 h 2583656"/>
              <a:gd name="connsiteX29" fmla="*/ 1066799 w 2176463"/>
              <a:gd name="connsiteY29" fmla="*/ 1302544 h 2583656"/>
              <a:gd name="connsiteX30" fmla="*/ 954882 w 2176463"/>
              <a:gd name="connsiteY30" fmla="*/ 1166812 h 2583656"/>
              <a:gd name="connsiteX31" fmla="*/ 838201 w 2176463"/>
              <a:gd name="connsiteY31" fmla="*/ 1021556 h 2583656"/>
              <a:gd name="connsiteX32" fmla="*/ 733425 w 2176463"/>
              <a:gd name="connsiteY32" fmla="*/ 895350 h 2583656"/>
              <a:gd name="connsiteX33" fmla="*/ 671513 w 2176463"/>
              <a:gd name="connsiteY33" fmla="*/ 814387 h 2583656"/>
              <a:gd name="connsiteX34" fmla="*/ 588169 w 2176463"/>
              <a:gd name="connsiteY34" fmla="*/ 702469 h 2583656"/>
              <a:gd name="connsiteX35" fmla="*/ 497681 w 2176463"/>
              <a:gd name="connsiteY35" fmla="*/ 619125 h 2583656"/>
              <a:gd name="connsiteX36" fmla="*/ 409575 w 2176463"/>
              <a:gd name="connsiteY36" fmla="*/ 476250 h 2583656"/>
              <a:gd name="connsiteX37" fmla="*/ 350044 w 2176463"/>
              <a:gd name="connsiteY37" fmla="*/ 390525 h 2583656"/>
              <a:gd name="connsiteX38" fmla="*/ 278607 w 2176463"/>
              <a:gd name="connsiteY38" fmla="*/ 276225 h 2583656"/>
              <a:gd name="connsiteX39" fmla="*/ 221457 w 2176463"/>
              <a:gd name="connsiteY39" fmla="*/ 219075 h 2583656"/>
              <a:gd name="connsiteX40" fmla="*/ 147638 w 2176463"/>
              <a:gd name="connsiteY40" fmla="*/ 123825 h 2583656"/>
              <a:gd name="connsiteX41" fmla="*/ 0 w 2176463"/>
              <a:gd name="connsiteY41" fmla="*/ 2381 h 2583656"/>
              <a:gd name="connsiteX42" fmla="*/ 61913 w 2176463"/>
              <a:gd name="connsiteY42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557213 w 2176463"/>
              <a:gd name="connsiteY6" fmla="*/ 573882 h 2583656"/>
              <a:gd name="connsiteX7" fmla="*/ 645319 w 2176463"/>
              <a:gd name="connsiteY7" fmla="*/ 695325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62025 w 2176463"/>
              <a:gd name="connsiteY10" fmla="*/ 1081088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66837 w 2176463"/>
              <a:gd name="connsiteY14" fmla="*/ 1519239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1757363 w 2176463"/>
              <a:gd name="connsiteY17" fmla="*/ 2085975 h 2583656"/>
              <a:gd name="connsiteX18" fmla="*/ 1904999 w 2176463"/>
              <a:gd name="connsiteY18" fmla="*/ 2247900 h 2583656"/>
              <a:gd name="connsiteX19" fmla="*/ 2019300 w 2176463"/>
              <a:gd name="connsiteY19" fmla="*/ 2362200 h 2583656"/>
              <a:gd name="connsiteX20" fmla="*/ 2176463 w 2176463"/>
              <a:gd name="connsiteY20" fmla="*/ 2583656 h 2583656"/>
              <a:gd name="connsiteX21" fmla="*/ 2128838 w 2176463"/>
              <a:gd name="connsiteY21" fmla="*/ 2583656 h 2583656"/>
              <a:gd name="connsiteX22" fmla="*/ 2002631 w 2176463"/>
              <a:gd name="connsiteY22" fmla="*/ 2386012 h 2583656"/>
              <a:gd name="connsiteX23" fmla="*/ 1878805 w 2176463"/>
              <a:gd name="connsiteY23" fmla="*/ 2274094 h 2583656"/>
              <a:gd name="connsiteX24" fmla="*/ 1702593 w 2176463"/>
              <a:gd name="connsiteY24" fmla="*/ 2105025 h 2583656"/>
              <a:gd name="connsiteX25" fmla="*/ 1588293 w 2176463"/>
              <a:gd name="connsiteY25" fmla="*/ 1885950 h 2583656"/>
              <a:gd name="connsiteX26" fmla="*/ 1412081 w 2176463"/>
              <a:gd name="connsiteY26" fmla="*/ 1719263 h 2583656"/>
              <a:gd name="connsiteX27" fmla="*/ 1304924 w 2176463"/>
              <a:gd name="connsiteY27" fmla="*/ 1607344 h 2583656"/>
              <a:gd name="connsiteX28" fmla="*/ 1202531 w 2176463"/>
              <a:gd name="connsiteY28" fmla="*/ 1490661 h 2583656"/>
              <a:gd name="connsiteX29" fmla="*/ 1066799 w 2176463"/>
              <a:gd name="connsiteY29" fmla="*/ 1302544 h 2583656"/>
              <a:gd name="connsiteX30" fmla="*/ 954882 w 2176463"/>
              <a:gd name="connsiteY30" fmla="*/ 1166812 h 2583656"/>
              <a:gd name="connsiteX31" fmla="*/ 838201 w 2176463"/>
              <a:gd name="connsiteY31" fmla="*/ 1021556 h 2583656"/>
              <a:gd name="connsiteX32" fmla="*/ 733425 w 2176463"/>
              <a:gd name="connsiteY32" fmla="*/ 895350 h 2583656"/>
              <a:gd name="connsiteX33" fmla="*/ 671513 w 2176463"/>
              <a:gd name="connsiteY33" fmla="*/ 814387 h 2583656"/>
              <a:gd name="connsiteX34" fmla="*/ 588169 w 2176463"/>
              <a:gd name="connsiteY34" fmla="*/ 702469 h 2583656"/>
              <a:gd name="connsiteX35" fmla="*/ 497681 w 2176463"/>
              <a:gd name="connsiteY35" fmla="*/ 619125 h 2583656"/>
              <a:gd name="connsiteX36" fmla="*/ 409575 w 2176463"/>
              <a:gd name="connsiteY36" fmla="*/ 476250 h 2583656"/>
              <a:gd name="connsiteX37" fmla="*/ 350044 w 2176463"/>
              <a:gd name="connsiteY37" fmla="*/ 390525 h 2583656"/>
              <a:gd name="connsiteX38" fmla="*/ 278607 w 2176463"/>
              <a:gd name="connsiteY38" fmla="*/ 276225 h 2583656"/>
              <a:gd name="connsiteX39" fmla="*/ 221457 w 2176463"/>
              <a:gd name="connsiteY39" fmla="*/ 219075 h 2583656"/>
              <a:gd name="connsiteX40" fmla="*/ 147638 w 2176463"/>
              <a:gd name="connsiteY40" fmla="*/ 123825 h 2583656"/>
              <a:gd name="connsiteX41" fmla="*/ 0 w 2176463"/>
              <a:gd name="connsiteY41" fmla="*/ 2381 h 2583656"/>
              <a:gd name="connsiteX42" fmla="*/ 61913 w 2176463"/>
              <a:gd name="connsiteY42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557213 w 2176463"/>
              <a:gd name="connsiteY6" fmla="*/ 573882 h 2583656"/>
              <a:gd name="connsiteX7" fmla="*/ 645319 w 2176463"/>
              <a:gd name="connsiteY7" fmla="*/ 695325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62025 w 2176463"/>
              <a:gd name="connsiteY10" fmla="*/ 1081088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66837 w 2176463"/>
              <a:gd name="connsiteY14" fmla="*/ 1519239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1757363 w 2176463"/>
              <a:gd name="connsiteY17" fmla="*/ 2085975 h 2583656"/>
              <a:gd name="connsiteX18" fmla="*/ 1904999 w 2176463"/>
              <a:gd name="connsiteY18" fmla="*/ 2247900 h 2583656"/>
              <a:gd name="connsiteX19" fmla="*/ 2019300 w 2176463"/>
              <a:gd name="connsiteY19" fmla="*/ 2362200 h 2583656"/>
              <a:gd name="connsiteX20" fmla="*/ 2176463 w 2176463"/>
              <a:gd name="connsiteY20" fmla="*/ 2583656 h 2583656"/>
              <a:gd name="connsiteX21" fmla="*/ 2128838 w 2176463"/>
              <a:gd name="connsiteY21" fmla="*/ 2583656 h 2583656"/>
              <a:gd name="connsiteX22" fmla="*/ 2002631 w 2176463"/>
              <a:gd name="connsiteY22" fmla="*/ 2386012 h 2583656"/>
              <a:gd name="connsiteX23" fmla="*/ 1878805 w 2176463"/>
              <a:gd name="connsiteY23" fmla="*/ 2274094 h 2583656"/>
              <a:gd name="connsiteX24" fmla="*/ 1702593 w 2176463"/>
              <a:gd name="connsiteY24" fmla="*/ 2105025 h 2583656"/>
              <a:gd name="connsiteX25" fmla="*/ 1562099 w 2176463"/>
              <a:gd name="connsiteY25" fmla="*/ 1907381 h 2583656"/>
              <a:gd name="connsiteX26" fmla="*/ 1412081 w 2176463"/>
              <a:gd name="connsiteY26" fmla="*/ 1719263 h 2583656"/>
              <a:gd name="connsiteX27" fmla="*/ 1304924 w 2176463"/>
              <a:gd name="connsiteY27" fmla="*/ 1607344 h 2583656"/>
              <a:gd name="connsiteX28" fmla="*/ 1202531 w 2176463"/>
              <a:gd name="connsiteY28" fmla="*/ 1490661 h 2583656"/>
              <a:gd name="connsiteX29" fmla="*/ 1066799 w 2176463"/>
              <a:gd name="connsiteY29" fmla="*/ 1302544 h 2583656"/>
              <a:gd name="connsiteX30" fmla="*/ 954882 w 2176463"/>
              <a:gd name="connsiteY30" fmla="*/ 1166812 h 2583656"/>
              <a:gd name="connsiteX31" fmla="*/ 838201 w 2176463"/>
              <a:gd name="connsiteY31" fmla="*/ 1021556 h 2583656"/>
              <a:gd name="connsiteX32" fmla="*/ 733425 w 2176463"/>
              <a:gd name="connsiteY32" fmla="*/ 895350 h 2583656"/>
              <a:gd name="connsiteX33" fmla="*/ 671513 w 2176463"/>
              <a:gd name="connsiteY33" fmla="*/ 814387 h 2583656"/>
              <a:gd name="connsiteX34" fmla="*/ 588169 w 2176463"/>
              <a:gd name="connsiteY34" fmla="*/ 702469 h 2583656"/>
              <a:gd name="connsiteX35" fmla="*/ 497681 w 2176463"/>
              <a:gd name="connsiteY35" fmla="*/ 619125 h 2583656"/>
              <a:gd name="connsiteX36" fmla="*/ 409575 w 2176463"/>
              <a:gd name="connsiteY36" fmla="*/ 476250 h 2583656"/>
              <a:gd name="connsiteX37" fmla="*/ 350044 w 2176463"/>
              <a:gd name="connsiteY37" fmla="*/ 390525 h 2583656"/>
              <a:gd name="connsiteX38" fmla="*/ 278607 w 2176463"/>
              <a:gd name="connsiteY38" fmla="*/ 276225 h 2583656"/>
              <a:gd name="connsiteX39" fmla="*/ 221457 w 2176463"/>
              <a:gd name="connsiteY39" fmla="*/ 219075 h 2583656"/>
              <a:gd name="connsiteX40" fmla="*/ 147638 w 2176463"/>
              <a:gd name="connsiteY40" fmla="*/ 123825 h 2583656"/>
              <a:gd name="connsiteX41" fmla="*/ 0 w 2176463"/>
              <a:gd name="connsiteY41" fmla="*/ 2381 h 2583656"/>
              <a:gd name="connsiteX42" fmla="*/ 61913 w 2176463"/>
              <a:gd name="connsiteY42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557213 w 2176463"/>
              <a:gd name="connsiteY6" fmla="*/ 573882 h 2583656"/>
              <a:gd name="connsiteX7" fmla="*/ 645319 w 2176463"/>
              <a:gd name="connsiteY7" fmla="*/ 695325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62025 w 2176463"/>
              <a:gd name="connsiteY10" fmla="*/ 1081088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66837 w 2176463"/>
              <a:gd name="connsiteY14" fmla="*/ 1519239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1757363 w 2176463"/>
              <a:gd name="connsiteY17" fmla="*/ 2085975 h 2583656"/>
              <a:gd name="connsiteX18" fmla="*/ 1904999 w 2176463"/>
              <a:gd name="connsiteY18" fmla="*/ 2247900 h 2583656"/>
              <a:gd name="connsiteX19" fmla="*/ 2019300 w 2176463"/>
              <a:gd name="connsiteY19" fmla="*/ 2362200 h 2583656"/>
              <a:gd name="connsiteX20" fmla="*/ 2176463 w 2176463"/>
              <a:gd name="connsiteY20" fmla="*/ 2583656 h 2583656"/>
              <a:gd name="connsiteX21" fmla="*/ 2128838 w 2176463"/>
              <a:gd name="connsiteY21" fmla="*/ 2583656 h 2583656"/>
              <a:gd name="connsiteX22" fmla="*/ 2002631 w 2176463"/>
              <a:gd name="connsiteY22" fmla="*/ 2386012 h 2583656"/>
              <a:gd name="connsiteX23" fmla="*/ 1878805 w 2176463"/>
              <a:gd name="connsiteY23" fmla="*/ 2274094 h 2583656"/>
              <a:gd name="connsiteX24" fmla="*/ 1702593 w 2176463"/>
              <a:gd name="connsiteY24" fmla="*/ 2105025 h 2583656"/>
              <a:gd name="connsiteX25" fmla="*/ 1562099 w 2176463"/>
              <a:gd name="connsiteY25" fmla="*/ 1907381 h 2583656"/>
              <a:gd name="connsiteX26" fmla="*/ 1412081 w 2176463"/>
              <a:gd name="connsiteY26" fmla="*/ 1757363 h 2583656"/>
              <a:gd name="connsiteX27" fmla="*/ 1304924 w 2176463"/>
              <a:gd name="connsiteY27" fmla="*/ 1607344 h 2583656"/>
              <a:gd name="connsiteX28" fmla="*/ 1202531 w 2176463"/>
              <a:gd name="connsiteY28" fmla="*/ 1490661 h 2583656"/>
              <a:gd name="connsiteX29" fmla="*/ 1066799 w 2176463"/>
              <a:gd name="connsiteY29" fmla="*/ 1302544 h 2583656"/>
              <a:gd name="connsiteX30" fmla="*/ 954882 w 2176463"/>
              <a:gd name="connsiteY30" fmla="*/ 1166812 h 2583656"/>
              <a:gd name="connsiteX31" fmla="*/ 838201 w 2176463"/>
              <a:gd name="connsiteY31" fmla="*/ 1021556 h 2583656"/>
              <a:gd name="connsiteX32" fmla="*/ 733425 w 2176463"/>
              <a:gd name="connsiteY32" fmla="*/ 895350 h 2583656"/>
              <a:gd name="connsiteX33" fmla="*/ 671513 w 2176463"/>
              <a:gd name="connsiteY33" fmla="*/ 814387 h 2583656"/>
              <a:gd name="connsiteX34" fmla="*/ 588169 w 2176463"/>
              <a:gd name="connsiteY34" fmla="*/ 702469 h 2583656"/>
              <a:gd name="connsiteX35" fmla="*/ 497681 w 2176463"/>
              <a:gd name="connsiteY35" fmla="*/ 619125 h 2583656"/>
              <a:gd name="connsiteX36" fmla="*/ 409575 w 2176463"/>
              <a:gd name="connsiteY36" fmla="*/ 476250 h 2583656"/>
              <a:gd name="connsiteX37" fmla="*/ 350044 w 2176463"/>
              <a:gd name="connsiteY37" fmla="*/ 390525 h 2583656"/>
              <a:gd name="connsiteX38" fmla="*/ 278607 w 2176463"/>
              <a:gd name="connsiteY38" fmla="*/ 276225 h 2583656"/>
              <a:gd name="connsiteX39" fmla="*/ 221457 w 2176463"/>
              <a:gd name="connsiteY39" fmla="*/ 219075 h 2583656"/>
              <a:gd name="connsiteX40" fmla="*/ 147638 w 2176463"/>
              <a:gd name="connsiteY40" fmla="*/ 123825 h 2583656"/>
              <a:gd name="connsiteX41" fmla="*/ 0 w 2176463"/>
              <a:gd name="connsiteY41" fmla="*/ 2381 h 2583656"/>
              <a:gd name="connsiteX42" fmla="*/ 61913 w 2176463"/>
              <a:gd name="connsiteY42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557213 w 2176463"/>
              <a:gd name="connsiteY6" fmla="*/ 573882 h 2583656"/>
              <a:gd name="connsiteX7" fmla="*/ 645319 w 2176463"/>
              <a:gd name="connsiteY7" fmla="*/ 695325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62025 w 2176463"/>
              <a:gd name="connsiteY10" fmla="*/ 1081088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66837 w 2176463"/>
              <a:gd name="connsiteY14" fmla="*/ 1519239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1757363 w 2176463"/>
              <a:gd name="connsiteY17" fmla="*/ 2085975 h 2583656"/>
              <a:gd name="connsiteX18" fmla="*/ 1904999 w 2176463"/>
              <a:gd name="connsiteY18" fmla="*/ 2247900 h 2583656"/>
              <a:gd name="connsiteX19" fmla="*/ 2019300 w 2176463"/>
              <a:gd name="connsiteY19" fmla="*/ 2362200 h 2583656"/>
              <a:gd name="connsiteX20" fmla="*/ 2176463 w 2176463"/>
              <a:gd name="connsiteY20" fmla="*/ 2583656 h 2583656"/>
              <a:gd name="connsiteX21" fmla="*/ 2128838 w 2176463"/>
              <a:gd name="connsiteY21" fmla="*/ 2583656 h 2583656"/>
              <a:gd name="connsiteX22" fmla="*/ 2002631 w 2176463"/>
              <a:gd name="connsiteY22" fmla="*/ 2386012 h 2583656"/>
              <a:gd name="connsiteX23" fmla="*/ 1878805 w 2176463"/>
              <a:gd name="connsiteY23" fmla="*/ 2274094 h 2583656"/>
              <a:gd name="connsiteX24" fmla="*/ 1702593 w 2176463"/>
              <a:gd name="connsiteY24" fmla="*/ 2105025 h 2583656"/>
              <a:gd name="connsiteX25" fmla="*/ 1562099 w 2176463"/>
              <a:gd name="connsiteY25" fmla="*/ 1907381 h 2583656"/>
              <a:gd name="connsiteX26" fmla="*/ 1412081 w 2176463"/>
              <a:gd name="connsiteY26" fmla="*/ 1757363 h 2583656"/>
              <a:gd name="connsiteX27" fmla="*/ 1340643 w 2176463"/>
              <a:gd name="connsiteY27" fmla="*/ 1557338 h 2583656"/>
              <a:gd name="connsiteX28" fmla="*/ 1202531 w 2176463"/>
              <a:gd name="connsiteY28" fmla="*/ 1490661 h 2583656"/>
              <a:gd name="connsiteX29" fmla="*/ 1066799 w 2176463"/>
              <a:gd name="connsiteY29" fmla="*/ 1302544 h 2583656"/>
              <a:gd name="connsiteX30" fmla="*/ 954882 w 2176463"/>
              <a:gd name="connsiteY30" fmla="*/ 1166812 h 2583656"/>
              <a:gd name="connsiteX31" fmla="*/ 838201 w 2176463"/>
              <a:gd name="connsiteY31" fmla="*/ 1021556 h 2583656"/>
              <a:gd name="connsiteX32" fmla="*/ 733425 w 2176463"/>
              <a:gd name="connsiteY32" fmla="*/ 895350 h 2583656"/>
              <a:gd name="connsiteX33" fmla="*/ 671513 w 2176463"/>
              <a:gd name="connsiteY33" fmla="*/ 814387 h 2583656"/>
              <a:gd name="connsiteX34" fmla="*/ 588169 w 2176463"/>
              <a:gd name="connsiteY34" fmla="*/ 702469 h 2583656"/>
              <a:gd name="connsiteX35" fmla="*/ 497681 w 2176463"/>
              <a:gd name="connsiteY35" fmla="*/ 619125 h 2583656"/>
              <a:gd name="connsiteX36" fmla="*/ 409575 w 2176463"/>
              <a:gd name="connsiteY36" fmla="*/ 476250 h 2583656"/>
              <a:gd name="connsiteX37" fmla="*/ 350044 w 2176463"/>
              <a:gd name="connsiteY37" fmla="*/ 390525 h 2583656"/>
              <a:gd name="connsiteX38" fmla="*/ 278607 w 2176463"/>
              <a:gd name="connsiteY38" fmla="*/ 276225 h 2583656"/>
              <a:gd name="connsiteX39" fmla="*/ 221457 w 2176463"/>
              <a:gd name="connsiteY39" fmla="*/ 219075 h 2583656"/>
              <a:gd name="connsiteX40" fmla="*/ 147638 w 2176463"/>
              <a:gd name="connsiteY40" fmla="*/ 123825 h 2583656"/>
              <a:gd name="connsiteX41" fmla="*/ 0 w 2176463"/>
              <a:gd name="connsiteY41" fmla="*/ 2381 h 2583656"/>
              <a:gd name="connsiteX42" fmla="*/ 61913 w 2176463"/>
              <a:gd name="connsiteY42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557213 w 2176463"/>
              <a:gd name="connsiteY6" fmla="*/ 573882 h 2583656"/>
              <a:gd name="connsiteX7" fmla="*/ 645319 w 2176463"/>
              <a:gd name="connsiteY7" fmla="*/ 695325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62025 w 2176463"/>
              <a:gd name="connsiteY10" fmla="*/ 1081088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66837 w 2176463"/>
              <a:gd name="connsiteY14" fmla="*/ 1519239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1757363 w 2176463"/>
              <a:gd name="connsiteY17" fmla="*/ 2085975 h 2583656"/>
              <a:gd name="connsiteX18" fmla="*/ 1904999 w 2176463"/>
              <a:gd name="connsiteY18" fmla="*/ 2247900 h 2583656"/>
              <a:gd name="connsiteX19" fmla="*/ 2019300 w 2176463"/>
              <a:gd name="connsiteY19" fmla="*/ 2362200 h 2583656"/>
              <a:gd name="connsiteX20" fmla="*/ 2176463 w 2176463"/>
              <a:gd name="connsiteY20" fmla="*/ 2583656 h 2583656"/>
              <a:gd name="connsiteX21" fmla="*/ 2128838 w 2176463"/>
              <a:gd name="connsiteY21" fmla="*/ 2583656 h 2583656"/>
              <a:gd name="connsiteX22" fmla="*/ 2002631 w 2176463"/>
              <a:gd name="connsiteY22" fmla="*/ 2386012 h 2583656"/>
              <a:gd name="connsiteX23" fmla="*/ 1878805 w 2176463"/>
              <a:gd name="connsiteY23" fmla="*/ 2274094 h 2583656"/>
              <a:gd name="connsiteX24" fmla="*/ 1702593 w 2176463"/>
              <a:gd name="connsiteY24" fmla="*/ 2105025 h 2583656"/>
              <a:gd name="connsiteX25" fmla="*/ 1562099 w 2176463"/>
              <a:gd name="connsiteY25" fmla="*/ 1907381 h 2583656"/>
              <a:gd name="connsiteX26" fmla="*/ 1412081 w 2176463"/>
              <a:gd name="connsiteY26" fmla="*/ 1757363 h 2583656"/>
              <a:gd name="connsiteX27" fmla="*/ 1312068 w 2176463"/>
              <a:gd name="connsiteY27" fmla="*/ 1602582 h 2583656"/>
              <a:gd name="connsiteX28" fmla="*/ 1202531 w 2176463"/>
              <a:gd name="connsiteY28" fmla="*/ 1490661 h 2583656"/>
              <a:gd name="connsiteX29" fmla="*/ 1066799 w 2176463"/>
              <a:gd name="connsiteY29" fmla="*/ 1302544 h 2583656"/>
              <a:gd name="connsiteX30" fmla="*/ 954882 w 2176463"/>
              <a:gd name="connsiteY30" fmla="*/ 1166812 h 2583656"/>
              <a:gd name="connsiteX31" fmla="*/ 838201 w 2176463"/>
              <a:gd name="connsiteY31" fmla="*/ 1021556 h 2583656"/>
              <a:gd name="connsiteX32" fmla="*/ 733425 w 2176463"/>
              <a:gd name="connsiteY32" fmla="*/ 895350 h 2583656"/>
              <a:gd name="connsiteX33" fmla="*/ 671513 w 2176463"/>
              <a:gd name="connsiteY33" fmla="*/ 814387 h 2583656"/>
              <a:gd name="connsiteX34" fmla="*/ 588169 w 2176463"/>
              <a:gd name="connsiteY34" fmla="*/ 702469 h 2583656"/>
              <a:gd name="connsiteX35" fmla="*/ 497681 w 2176463"/>
              <a:gd name="connsiteY35" fmla="*/ 619125 h 2583656"/>
              <a:gd name="connsiteX36" fmla="*/ 409575 w 2176463"/>
              <a:gd name="connsiteY36" fmla="*/ 476250 h 2583656"/>
              <a:gd name="connsiteX37" fmla="*/ 350044 w 2176463"/>
              <a:gd name="connsiteY37" fmla="*/ 390525 h 2583656"/>
              <a:gd name="connsiteX38" fmla="*/ 278607 w 2176463"/>
              <a:gd name="connsiteY38" fmla="*/ 276225 h 2583656"/>
              <a:gd name="connsiteX39" fmla="*/ 221457 w 2176463"/>
              <a:gd name="connsiteY39" fmla="*/ 219075 h 2583656"/>
              <a:gd name="connsiteX40" fmla="*/ 147638 w 2176463"/>
              <a:gd name="connsiteY40" fmla="*/ 123825 h 2583656"/>
              <a:gd name="connsiteX41" fmla="*/ 0 w 2176463"/>
              <a:gd name="connsiteY41" fmla="*/ 2381 h 2583656"/>
              <a:gd name="connsiteX42" fmla="*/ 61913 w 2176463"/>
              <a:gd name="connsiteY42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557213 w 2176463"/>
              <a:gd name="connsiteY6" fmla="*/ 573882 h 2583656"/>
              <a:gd name="connsiteX7" fmla="*/ 645319 w 2176463"/>
              <a:gd name="connsiteY7" fmla="*/ 695325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62025 w 2176463"/>
              <a:gd name="connsiteY10" fmla="*/ 1081088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66837 w 2176463"/>
              <a:gd name="connsiteY14" fmla="*/ 1519239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1757363 w 2176463"/>
              <a:gd name="connsiteY17" fmla="*/ 2085975 h 2583656"/>
              <a:gd name="connsiteX18" fmla="*/ 1904999 w 2176463"/>
              <a:gd name="connsiteY18" fmla="*/ 2247900 h 2583656"/>
              <a:gd name="connsiteX19" fmla="*/ 2019300 w 2176463"/>
              <a:gd name="connsiteY19" fmla="*/ 2362200 h 2583656"/>
              <a:gd name="connsiteX20" fmla="*/ 2176463 w 2176463"/>
              <a:gd name="connsiteY20" fmla="*/ 2583656 h 2583656"/>
              <a:gd name="connsiteX21" fmla="*/ 2076451 w 2176463"/>
              <a:gd name="connsiteY21" fmla="*/ 2583656 h 2583656"/>
              <a:gd name="connsiteX22" fmla="*/ 2002631 w 2176463"/>
              <a:gd name="connsiteY22" fmla="*/ 2386012 h 2583656"/>
              <a:gd name="connsiteX23" fmla="*/ 1878805 w 2176463"/>
              <a:gd name="connsiteY23" fmla="*/ 2274094 h 2583656"/>
              <a:gd name="connsiteX24" fmla="*/ 1702593 w 2176463"/>
              <a:gd name="connsiteY24" fmla="*/ 2105025 h 2583656"/>
              <a:gd name="connsiteX25" fmla="*/ 1562099 w 2176463"/>
              <a:gd name="connsiteY25" fmla="*/ 1907381 h 2583656"/>
              <a:gd name="connsiteX26" fmla="*/ 1412081 w 2176463"/>
              <a:gd name="connsiteY26" fmla="*/ 1757363 h 2583656"/>
              <a:gd name="connsiteX27" fmla="*/ 1312068 w 2176463"/>
              <a:gd name="connsiteY27" fmla="*/ 1602582 h 2583656"/>
              <a:gd name="connsiteX28" fmla="*/ 1202531 w 2176463"/>
              <a:gd name="connsiteY28" fmla="*/ 1490661 h 2583656"/>
              <a:gd name="connsiteX29" fmla="*/ 1066799 w 2176463"/>
              <a:gd name="connsiteY29" fmla="*/ 1302544 h 2583656"/>
              <a:gd name="connsiteX30" fmla="*/ 954882 w 2176463"/>
              <a:gd name="connsiteY30" fmla="*/ 1166812 h 2583656"/>
              <a:gd name="connsiteX31" fmla="*/ 838201 w 2176463"/>
              <a:gd name="connsiteY31" fmla="*/ 1021556 h 2583656"/>
              <a:gd name="connsiteX32" fmla="*/ 733425 w 2176463"/>
              <a:gd name="connsiteY32" fmla="*/ 895350 h 2583656"/>
              <a:gd name="connsiteX33" fmla="*/ 671513 w 2176463"/>
              <a:gd name="connsiteY33" fmla="*/ 814387 h 2583656"/>
              <a:gd name="connsiteX34" fmla="*/ 588169 w 2176463"/>
              <a:gd name="connsiteY34" fmla="*/ 702469 h 2583656"/>
              <a:gd name="connsiteX35" fmla="*/ 497681 w 2176463"/>
              <a:gd name="connsiteY35" fmla="*/ 619125 h 2583656"/>
              <a:gd name="connsiteX36" fmla="*/ 409575 w 2176463"/>
              <a:gd name="connsiteY36" fmla="*/ 476250 h 2583656"/>
              <a:gd name="connsiteX37" fmla="*/ 350044 w 2176463"/>
              <a:gd name="connsiteY37" fmla="*/ 390525 h 2583656"/>
              <a:gd name="connsiteX38" fmla="*/ 278607 w 2176463"/>
              <a:gd name="connsiteY38" fmla="*/ 276225 h 2583656"/>
              <a:gd name="connsiteX39" fmla="*/ 221457 w 2176463"/>
              <a:gd name="connsiteY39" fmla="*/ 219075 h 2583656"/>
              <a:gd name="connsiteX40" fmla="*/ 147638 w 2176463"/>
              <a:gd name="connsiteY40" fmla="*/ 123825 h 2583656"/>
              <a:gd name="connsiteX41" fmla="*/ 0 w 2176463"/>
              <a:gd name="connsiteY41" fmla="*/ 2381 h 2583656"/>
              <a:gd name="connsiteX42" fmla="*/ 61913 w 2176463"/>
              <a:gd name="connsiteY42" fmla="*/ 0 h 2583656"/>
              <a:gd name="connsiteX0" fmla="*/ 61913 w 2150269"/>
              <a:gd name="connsiteY0" fmla="*/ 0 h 2583656"/>
              <a:gd name="connsiteX1" fmla="*/ 116682 w 2150269"/>
              <a:gd name="connsiteY1" fmla="*/ 64294 h 2583656"/>
              <a:gd name="connsiteX2" fmla="*/ 242888 w 2150269"/>
              <a:gd name="connsiteY2" fmla="*/ 180975 h 2583656"/>
              <a:gd name="connsiteX3" fmla="*/ 304800 w 2150269"/>
              <a:gd name="connsiteY3" fmla="*/ 273844 h 2583656"/>
              <a:gd name="connsiteX4" fmla="*/ 385763 w 2150269"/>
              <a:gd name="connsiteY4" fmla="*/ 378619 h 2583656"/>
              <a:gd name="connsiteX5" fmla="*/ 495300 w 2150269"/>
              <a:gd name="connsiteY5" fmla="*/ 464344 h 2583656"/>
              <a:gd name="connsiteX6" fmla="*/ 557213 w 2150269"/>
              <a:gd name="connsiteY6" fmla="*/ 573882 h 2583656"/>
              <a:gd name="connsiteX7" fmla="*/ 645319 w 2150269"/>
              <a:gd name="connsiteY7" fmla="*/ 695325 h 2583656"/>
              <a:gd name="connsiteX8" fmla="*/ 745332 w 2150269"/>
              <a:gd name="connsiteY8" fmla="*/ 802481 h 2583656"/>
              <a:gd name="connsiteX9" fmla="*/ 871538 w 2150269"/>
              <a:gd name="connsiteY9" fmla="*/ 976312 h 2583656"/>
              <a:gd name="connsiteX10" fmla="*/ 962025 w 2150269"/>
              <a:gd name="connsiteY10" fmla="*/ 1081088 h 2583656"/>
              <a:gd name="connsiteX11" fmla="*/ 1038225 w 2150269"/>
              <a:gd name="connsiteY11" fmla="*/ 1133475 h 2583656"/>
              <a:gd name="connsiteX12" fmla="*/ 1114424 w 2150269"/>
              <a:gd name="connsiteY12" fmla="*/ 1259681 h 2583656"/>
              <a:gd name="connsiteX13" fmla="*/ 1250156 w 2150269"/>
              <a:gd name="connsiteY13" fmla="*/ 1447800 h 2583656"/>
              <a:gd name="connsiteX14" fmla="*/ 1366837 w 2150269"/>
              <a:gd name="connsiteY14" fmla="*/ 1519239 h 2583656"/>
              <a:gd name="connsiteX15" fmla="*/ 1454943 w 2150269"/>
              <a:gd name="connsiteY15" fmla="*/ 1688306 h 2583656"/>
              <a:gd name="connsiteX16" fmla="*/ 1626393 w 2150269"/>
              <a:gd name="connsiteY16" fmla="*/ 1862138 h 2583656"/>
              <a:gd name="connsiteX17" fmla="*/ 1757363 w 2150269"/>
              <a:gd name="connsiteY17" fmla="*/ 2085975 h 2583656"/>
              <a:gd name="connsiteX18" fmla="*/ 1904999 w 2150269"/>
              <a:gd name="connsiteY18" fmla="*/ 2247900 h 2583656"/>
              <a:gd name="connsiteX19" fmla="*/ 2019300 w 2150269"/>
              <a:gd name="connsiteY19" fmla="*/ 2362200 h 2583656"/>
              <a:gd name="connsiteX20" fmla="*/ 2150269 w 2150269"/>
              <a:gd name="connsiteY20" fmla="*/ 2583656 h 2583656"/>
              <a:gd name="connsiteX21" fmla="*/ 2076451 w 2150269"/>
              <a:gd name="connsiteY21" fmla="*/ 2583656 h 2583656"/>
              <a:gd name="connsiteX22" fmla="*/ 2002631 w 2150269"/>
              <a:gd name="connsiteY22" fmla="*/ 2386012 h 2583656"/>
              <a:gd name="connsiteX23" fmla="*/ 1878805 w 2150269"/>
              <a:gd name="connsiteY23" fmla="*/ 2274094 h 2583656"/>
              <a:gd name="connsiteX24" fmla="*/ 1702593 w 2150269"/>
              <a:gd name="connsiteY24" fmla="*/ 2105025 h 2583656"/>
              <a:gd name="connsiteX25" fmla="*/ 1562099 w 2150269"/>
              <a:gd name="connsiteY25" fmla="*/ 1907381 h 2583656"/>
              <a:gd name="connsiteX26" fmla="*/ 1412081 w 2150269"/>
              <a:gd name="connsiteY26" fmla="*/ 1757363 h 2583656"/>
              <a:gd name="connsiteX27" fmla="*/ 1312068 w 2150269"/>
              <a:gd name="connsiteY27" fmla="*/ 1602582 h 2583656"/>
              <a:gd name="connsiteX28" fmla="*/ 1202531 w 2150269"/>
              <a:gd name="connsiteY28" fmla="*/ 1490661 h 2583656"/>
              <a:gd name="connsiteX29" fmla="*/ 1066799 w 2150269"/>
              <a:gd name="connsiteY29" fmla="*/ 1302544 h 2583656"/>
              <a:gd name="connsiteX30" fmla="*/ 954882 w 2150269"/>
              <a:gd name="connsiteY30" fmla="*/ 1166812 h 2583656"/>
              <a:gd name="connsiteX31" fmla="*/ 838201 w 2150269"/>
              <a:gd name="connsiteY31" fmla="*/ 1021556 h 2583656"/>
              <a:gd name="connsiteX32" fmla="*/ 733425 w 2150269"/>
              <a:gd name="connsiteY32" fmla="*/ 895350 h 2583656"/>
              <a:gd name="connsiteX33" fmla="*/ 671513 w 2150269"/>
              <a:gd name="connsiteY33" fmla="*/ 814387 h 2583656"/>
              <a:gd name="connsiteX34" fmla="*/ 588169 w 2150269"/>
              <a:gd name="connsiteY34" fmla="*/ 702469 h 2583656"/>
              <a:gd name="connsiteX35" fmla="*/ 497681 w 2150269"/>
              <a:gd name="connsiteY35" fmla="*/ 619125 h 2583656"/>
              <a:gd name="connsiteX36" fmla="*/ 409575 w 2150269"/>
              <a:gd name="connsiteY36" fmla="*/ 476250 h 2583656"/>
              <a:gd name="connsiteX37" fmla="*/ 350044 w 2150269"/>
              <a:gd name="connsiteY37" fmla="*/ 390525 h 2583656"/>
              <a:gd name="connsiteX38" fmla="*/ 278607 w 2150269"/>
              <a:gd name="connsiteY38" fmla="*/ 276225 h 2583656"/>
              <a:gd name="connsiteX39" fmla="*/ 221457 w 2150269"/>
              <a:gd name="connsiteY39" fmla="*/ 219075 h 2583656"/>
              <a:gd name="connsiteX40" fmla="*/ 147638 w 2150269"/>
              <a:gd name="connsiteY40" fmla="*/ 123825 h 2583656"/>
              <a:gd name="connsiteX41" fmla="*/ 0 w 2150269"/>
              <a:gd name="connsiteY41" fmla="*/ 2381 h 2583656"/>
              <a:gd name="connsiteX42" fmla="*/ 61913 w 2150269"/>
              <a:gd name="connsiteY42" fmla="*/ 0 h 2583656"/>
              <a:gd name="connsiteX0" fmla="*/ 61913 w 2150269"/>
              <a:gd name="connsiteY0" fmla="*/ 0 h 2583656"/>
              <a:gd name="connsiteX1" fmla="*/ 116682 w 2150269"/>
              <a:gd name="connsiteY1" fmla="*/ 64294 h 2583656"/>
              <a:gd name="connsiteX2" fmla="*/ 242888 w 2150269"/>
              <a:gd name="connsiteY2" fmla="*/ 180975 h 2583656"/>
              <a:gd name="connsiteX3" fmla="*/ 304800 w 2150269"/>
              <a:gd name="connsiteY3" fmla="*/ 273844 h 2583656"/>
              <a:gd name="connsiteX4" fmla="*/ 385763 w 2150269"/>
              <a:gd name="connsiteY4" fmla="*/ 378619 h 2583656"/>
              <a:gd name="connsiteX5" fmla="*/ 495300 w 2150269"/>
              <a:gd name="connsiteY5" fmla="*/ 464344 h 2583656"/>
              <a:gd name="connsiteX6" fmla="*/ 557213 w 2150269"/>
              <a:gd name="connsiteY6" fmla="*/ 573882 h 2583656"/>
              <a:gd name="connsiteX7" fmla="*/ 645319 w 2150269"/>
              <a:gd name="connsiteY7" fmla="*/ 695325 h 2583656"/>
              <a:gd name="connsiteX8" fmla="*/ 745332 w 2150269"/>
              <a:gd name="connsiteY8" fmla="*/ 802481 h 2583656"/>
              <a:gd name="connsiteX9" fmla="*/ 871538 w 2150269"/>
              <a:gd name="connsiteY9" fmla="*/ 976312 h 2583656"/>
              <a:gd name="connsiteX10" fmla="*/ 962025 w 2150269"/>
              <a:gd name="connsiteY10" fmla="*/ 1081088 h 2583656"/>
              <a:gd name="connsiteX11" fmla="*/ 1038225 w 2150269"/>
              <a:gd name="connsiteY11" fmla="*/ 1133475 h 2583656"/>
              <a:gd name="connsiteX12" fmla="*/ 1114424 w 2150269"/>
              <a:gd name="connsiteY12" fmla="*/ 1259681 h 2583656"/>
              <a:gd name="connsiteX13" fmla="*/ 1250156 w 2150269"/>
              <a:gd name="connsiteY13" fmla="*/ 1447800 h 2583656"/>
              <a:gd name="connsiteX14" fmla="*/ 1366837 w 2150269"/>
              <a:gd name="connsiteY14" fmla="*/ 1519239 h 2583656"/>
              <a:gd name="connsiteX15" fmla="*/ 1454943 w 2150269"/>
              <a:gd name="connsiteY15" fmla="*/ 1688306 h 2583656"/>
              <a:gd name="connsiteX16" fmla="*/ 1626393 w 2150269"/>
              <a:gd name="connsiteY16" fmla="*/ 1862138 h 2583656"/>
              <a:gd name="connsiteX17" fmla="*/ 1757363 w 2150269"/>
              <a:gd name="connsiteY17" fmla="*/ 2085975 h 2583656"/>
              <a:gd name="connsiteX18" fmla="*/ 1904999 w 2150269"/>
              <a:gd name="connsiteY18" fmla="*/ 2247900 h 2583656"/>
              <a:gd name="connsiteX19" fmla="*/ 2019300 w 2150269"/>
              <a:gd name="connsiteY19" fmla="*/ 2362200 h 2583656"/>
              <a:gd name="connsiteX20" fmla="*/ 2150269 w 2150269"/>
              <a:gd name="connsiteY20" fmla="*/ 2583656 h 2583656"/>
              <a:gd name="connsiteX21" fmla="*/ 2076451 w 2150269"/>
              <a:gd name="connsiteY21" fmla="*/ 2583656 h 2583656"/>
              <a:gd name="connsiteX22" fmla="*/ 1947863 w 2150269"/>
              <a:gd name="connsiteY22" fmla="*/ 2412205 h 2583656"/>
              <a:gd name="connsiteX23" fmla="*/ 1878805 w 2150269"/>
              <a:gd name="connsiteY23" fmla="*/ 2274094 h 2583656"/>
              <a:gd name="connsiteX24" fmla="*/ 1702593 w 2150269"/>
              <a:gd name="connsiteY24" fmla="*/ 2105025 h 2583656"/>
              <a:gd name="connsiteX25" fmla="*/ 1562099 w 2150269"/>
              <a:gd name="connsiteY25" fmla="*/ 1907381 h 2583656"/>
              <a:gd name="connsiteX26" fmla="*/ 1412081 w 2150269"/>
              <a:gd name="connsiteY26" fmla="*/ 1757363 h 2583656"/>
              <a:gd name="connsiteX27" fmla="*/ 1312068 w 2150269"/>
              <a:gd name="connsiteY27" fmla="*/ 1602582 h 2583656"/>
              <a:gd name="connsiteX28" fmla="*/ 1202531 w 2150269"/>
              <a:gd name="connsiteY28" fmla="*/ 1490661 h 2583656"/>
              <a:gd name="connsiteX29" fmla="*/ 1066799 w 2150269"/>
              <a:gd name="connsiteY29" fmla="*/ 1302544 h 2583656"/>
              <a:gd name="connsiteX30" fmla="*/ 954882 w 2150269"/>
              <a:gd name="connsiteY30" fmla="*/ 1166812 h 2583656"/>
              <a:gd name="connsiteX31" fmla="*/ 838201 w 2150269"/>
              <a:gd name="connsiteY31" fmla="*/ 1021556 h 2583656"/>
              <a:gd name="connsiteX32" fmla="*/ 733425 w 2150269"/>
              <a:gd name="connsiteY32" fmla="*/ 895350 h 2583656"/>
              <a:gd name="connsiteX33" fmla="*/ 671513 w 2150269"/>
              <a:gd name="connsiteY33" fmla="*/ 814387 h 2583656"/>
              <a:gd name="connsiteX34" fmla="*/ 588169 w 2150269"/>
              <a:gd name="connsiteY34" fmla="*/ 702469 h 2583656"/>
              <a:gd name="connsiteX35" fmla="*/ 497681 w 2150269"/>
              <a:gd name="connsiteY35" fmla="*/ 619125 h 2583656"/>
              <a:gd name="connsiteX36" fmla="*/ 409575 w 2150269"/>
              <a:gd name="connsiteY36" fmla="*/ 476250 h 2583656"/>
              <a:gd name="connsiteX37" fmla="*/ 350044 w 2150269"/>
              <a:gd name="connsiteY37" fmla="*/ 390525 h 2583656"/>
              <a:gd name="connsiteX38" fmla="*/ 278607 w 2150269"/>
              <a:gd name="connsiteY38" fmla="*/ 276225 h 2583656"/>
              <a:gd name="connsiteX39" fmla="*/ 221457 w 2150269"/>
              <a:gd name="connsiteY39" fmla="*/ 219075 h 2583656"/>
              <a:gd name="connsiteX40" fmla="*/ 147638 w 2150269"/>
              <a:gd name="connsiteY40" fmla="*/ 123825 h 2583656"/>
              <a:gd name="connsiteX41" fmla="*/ 0 w 2150269"/>
              <a:gd name="connsiteY41" fmla="*/ 2381 h 2583656"/>
              <a:gd name="connsiteX42" fmla="*/ 61913 w 2150269"/>
              <a:gd name="connsiteY42" fmla="*/ 0 h 2583656"/>
              <a:gd name="connsiteX0" fmla="*/ 61913 w 2150269"/>
              <a:gd name="connsiteY0" fmla="*/ 0 h 2583656"/>
              <a:gd name="connsiteX1" fmla="*/ 116682 w 2150269"/>
              <a:gd name="connsiteY1" fmla="*/ 64294 h 2583656"/>
              <a:gd name="connsiteX2" fmla="*/ 242888 w 2150269"/>
              <a:gd name="connsiteY2" fmla="*/ 180975 h 2583656"/>
              <a:gd name="connsiteX3" fmla="*/ 304800 w 2150269"/>
              <a:gd name="connsiteY3" fmla="*/ 273844 h 2583656"/>
              <a:gd name="connsiteX4" fmla="*/ 385763 w 2150269"/>
              <a:gd name="connsiteY4" fmla="*/ 378619 h 2583656"/>
              <a:gd name="connsiteX5" fmla="*/ 495300 w 2150269"/>
              <a:gd name="connsiteY5" fmla="*/ 464344 h 2583656"/>
              <a:gd name="connsiteX6" fmla="*/ 557213 w 2150269"/>
              <a:gd name="connsiteY6" fmla="*/ 573882 h 2583656"/>
              <a:gd name="connsiteX7" fmla="*/ 645319 w 2150269"/>
              <a:gd name="connsiteY7" fmla="*/ 695325 h 2583656"/>
              <a:gd name="connsiteX8" fmla="*/ 745332 w 2150269"/>
              <a:gd name="connsiteY8" fmla="*/ 802481 h 2583656"/>
              <a:gd name="connsiteX9" fmla="*/ 871538 w 2150269"/>
              <a:gd name="connsiteY9" fmla="*/ 976312 h 2583656"/>
              <a:gd name="connsiteX10" fmla="*/ 962025 w 2150269"/>
              <a:gd name="connsiteY10" fmla="*/ 1081088 h 2583656"/>
              <a:gd name="connsiteX11" fmla="*/ 1038225 w 2150269"/>
              <a:gd name="connsiteY11" fmla="*/ 1133475 h 2583656"/>
              <a:gd name="connsiteX12" fmla="*/ 1114424 w 2150269"/>
              <a:gd name="connsiteY12" fmla="*/ 1259681 h 2583656"/>
              <a:gd name="connsiteX13" fmla="*/ 1250156 w 2150269"/>
              <a:gd name="connsiteY13" fmla="*/ 1447800 h 2583656"/>
              <a:gd name="connsiteX14" fmla="*/ 1366837 w 2150269"/>
              <a:gd name="connsiteY14" fmla="*/ 1519239 h 2583656"/>
              <a:gd name="connsiteX15" fmla="*/ 1454943 w 2150269"/>
              <a:gd name="connsiteY15" fmla="*/ 1688306 h 2583656"/>
              <a:gd name="connsiteX16" fmla="*/ 1626393 w 2150269"/>
              <a:gd name="connsiteY16" fmla="*/ 1862138 h 2583656"/>
              <a:gd name="connsiteX17" fmla="*/ 1757363 w 2150269"/>
              <a:gd name="connsiteY17" fmla="*/ 2085975 h 2583656"/>
              <a:gd name="connsiteX18" fmla="*/ 1904999 w 2150269"/>
              <a:gd name="connsiteY18" fmla="*/ 2247900 h 2583656"/>
              <a:gd name="connsiteX19" fmla="*/ 1993106 w 2150269"/>
              <a:gd name="connsiteY19" fmla="*/ 2388394 h 2583656"/>
              <a:gd name="connsiteX20" fmla="*/ 2150269 w 2150269"/>
              <a:gd name="connsiteY20" fmla="*/ 2583656 h 2583656"/>
              <a:gd name="connsiteX21" fmla="*/ 2076451 w 2150269"/>
              <a:gd name="connsiteY21" fmla="*/ 2583656 h 2583656"/>
              <a:gd name="connsiteX22" fmla="*/ 1947863 w 2150269"/>
              <a:gd name="connsiteY22" fmla="*/ 2412205 h 2583656"/>
              <a:gd name="connsiteX23" fmla="*/ 1878805 w 2150269"/>
              <a:gd name="connsiteY23" fmla="*/ 2274094 h 2583656"/>
              <a:gd name="connsiteX24" fmla="*/ 1702593 w 2150269"/>
              <a:gd name="connsiteY24" fmla="*/ 2105025 h 2583656"/>
              <a:gd name="connsiteX25" fmla="*/ 1562099 w 2150269"/>
              <a:gd name="connsiteY25" fmla="*/ 1907381 h 2583656"/>
              <a:gd name="connsiteX26" fmla="*/ 1412081 w 2150269"/>
              <a:gd name="connsiteY26" fmla="*/ 1757363 h 2583656"/>
              <a:gd name="connsiteX27" fmla="*/ 1312068 w 2150269"/>
              <a:gd name="connsiteY27" fmla="*/ 1602582 h 2583656"/>
              <a:gd name="connsiteX28" fmla="*/ 1202531 w 2150269"/>
              <a:gd name="connsiteY28" fmla="*/ 1490661 h 2583656"/>
              <a:gd name="connsiteX29" fmla="*/ 1066799 w 2150269"/>
              <a:gd name="connsiteY29" fmla="*/ 1302544 h 2583656"/>
              <a:gd name="connsiteX30" fmla="*/ 954882 w 2150269"/>
              <a:gd name="connsiteY30" fmla="*/ 1166812 h 2583656"/>
              <a:gd name="connsiteX31" fmla="*/ 838201 w 2150269"/>
              <a:gd name="connsiteY31" fmla="*/ 1021556 h 2583656"/>
              <a:gd name="connsiteX32" fmla="*/ 733425 w 2150269"/>
              <a:gd name="connsiteY32" fmla="*/ 895350 h 2583656"/>
              <a:gd name="connsiteX33" fmla="*/ 671513 w 2150269"/>
              <a:gd name="connsiteY33" fmla="*/ 814387 h 2583656"/>
              <a:gd name="connsiteX34" fmla="*/ 588169 w 2150269"/>
              <a:gd name="connsiteY34" fmla="*/ 702469 h 2583656"/>
              <a:gd name="connsiteX35" fmla="*/ 497681 w 2150269"/>
              <a:gd name="connsiteY35" fmla="*/ 619125 h 2583656"/>
              <a:gd name="connsiteX36" fmla="*/ 409575 w 2150269"/>
              <a:gd name="connsiteY36" fmla="*/ 476250 h 2583656"/>
              <a:gd name="connsiteX37" fmla="*/ 350044 w 2150269"/>
              <a:gd name="connsiteY37" fmla="*/ 390525 h 2583656"/>
              <a:gd name="connsiteX38" fmla="*/ 278607 w 2150269"/>
              <a:gd name="connsiteY38" fmla="*/ 276225 h 2583656"/>
              <a:gd name="connsiteX39" fmla="*/ 221457 w 2150269"/>
              <a:gd name="connsiteY39" fmla="*/ 219075 h 2583656"/>
              <a:gd name="connsiteX40" fmla="*/ 147638 w 2150269"/>
              <a:gd name="connsiteY40" fmla="*/ 123825 h 2583656"/>
              <a:gd name="connsiteX41" fmla="*/ 0 w 2150269"/>
              <a:gd name="connsiteY41" fmla="*/ 2381 h 2583656"/>
              <a:gd name="connsiteX42" fmla="*/ 61913 w 2150269"/>
              <a:gd name="connsiteY42" fmla="*/ 0 h 2583656"/>
              <a:gd name="connsiteX0" fmla="*/ 61913 w 2150269"/>
              <a:gd name="connsiteY0" fmla="*/ 0 h 2583656"/>
              <a:gd name="connsiteX1" fmla="*/ 116682 w 2150269"/>
              <a:gd name="connsiteY1" fmla="*/ 64294 h 2583656"/>
              <a:gd name="connsiteX2" fmla="*/ 242888 w 2150269"/>
              <a:gd name="connsiteY2" fmla="*/ 180975 h 2583656"/>
              <a:gd name="connsiteX3" fmla="*/ 304800 w 2150269"/>
              <a:gd name="connsiteY3" fmla="*/ 273844 h 2583656"/>
              <a:gd name="connsiteX4" fmla="*/ 385763 w 2150269"/>
              <a:gd name="connsiteY4" fmla="*/ 378619 h 2583656"/>
              <a:gd name="connsiteX5" fmla="*/ 495300 w 2150269"/>
              <a:gd name="connsiteY5" fmla="*/ 464344 h 2583656"/>
              <a:gd name="connsiteX6" fmla="*/ 557213 w 2150269"/>
              <a:gd name="connsiteY6" fmla="*/ 573882 h 2583656"/>
              <a:gd name="connsiteX7" fmla="*/ 645319 w 2150269"/>
              <a:gd name="connsiteY7" fmla="*/ 695325 h 2583656"/>
              <a:gd name="connsiteX8" fmla="*/ 745332 w 2150269"/>
              <a:gd name="connsiteY8" fmla="*/ 802481 h 2583656"/>
              <a:gd name="connsiteX9" fmla="*/ 871538 w 2150269"/>
              <a:gd name="connsiteY9" fmla="*/ 976312 h 2583656"/>
              <a:gd name="connsiteX10" fmla="*/ 962025 w 2150269"/>
              <a:gd name="connsiteY10" fmla="*/ 1081088 h 2583656"/>
              <a:gd name="connsiteX11" fmla="*/ 1038225 w 2150269"/>
              <a:gd name="connsiteY11" fmla="*/ 1133475 h 2583656"/>
              <a:gd name="connsiteX12" fmla="*/ 1114424 w 2150269"/>
              <a:gd name="connsiteY12" fmla="*/ 1259681 h 2583656"/>
              <a:gd name="connsiteX13" fmla="*/ 1250156 w 2150269"/>
              <a:gd name="connsiteY13" fmla="*/ 1447800 h 2583656"/>
              <a:gd name="connsiteX14" fmla="*/ 1366837 w 2150269"/>
              <a:gd name="connsiteY14" fmla="*/ 1519239 h 2583656"/>
              <a:gd name="connsiteX15" fmla="*/ 1454943 w 2150269"/>
              <a:gd name="connsiteY15" fmla="*/ 1688306 h 2583656"/>
              <a:gd name="connsiteX16" fmla="*/ 1626393 w 2150269"/>
              <a:gd name="connsiteY16" fmla="*/ 1862138 h 2583656"/>
              <a:gd name="connsiteX17" fmla="*/ 1757363 w 2150269"/>
              <a:gd name="connsiteY17" fmla="*/ 2085975 h 2583656"/>
              <a:gd name="connsiteX18" fmla="*/ 1904999 w 2150269"/>
              <a:gd name="connsiteY18" fmla="*/ 2247900 h 2583656"/>
              <a:gd name="connsiteX19" fmla="*/ 1993106 w 2150269"/>
              <a:gd name="connsiteY19" fmla="*/ 2388394 h 2583656"/>
              <a:gd name="connsiteX20" fmla="*/ 2150269 w 2150269"/>
              <a:gd name="connsiteY20" fmla="*/ 2583656 h 2583656"/>
              <a:gd name="connsiteX21" fmla="*/ 2076451 w 2150269"/>
              <a:gd name="connsiteY21" fmla="*/ 2583656 h 2583656"/>
              <a:gd name="connsiteX22" fmla="*/ 1947863 w 2150269"/>
              <a:gd name="connsiteY22" fmla="*/ 2412205 h 2583656"/>
              <a:gd name="connsiteX23" fmla="*/ 1859755 w 2150269"/>
              <a:gd name="connsiteY23" fmla="*/ 2293144 h 2583656"/>
              <a:gd name="connsiteX24" fmla="*/ 1702593 w 2150269"/>
              <a:gd name="connsiteY24" fmla="*/ 2105025 h 2583656"/>
              <a:gd name="connsiteX25" fmla="*/ 1562099 w 2150269"/>
              <a:gd name="connsiteY25" fmla="*/ 1907381 h 2583656"/>
              <a:gd name="connsiteX26" fmla="*/ 1412081 w 2150269"/>
              <a:gd name="connsiteY26" fmla="*/ 1757363 h 2583656"/>
              <a:gd name="connsiteX27" fmla="*/ 1312068 w 2150269"/>
              <a:gd name="connsiteY27" fmla="*/ 1602582 h 2583656"/>
              <a:gd name="connsiteX28" fmla="*/ 1202531 w 2150269"/>
              <a:gd name="connsiteY28" fmla="*/ 1490661 h 2583656"/>
              <a:gd name="connsiteX29" fmla="*/ 1066799 w 2150269"/>
              <a:gd name="connsiteY29" fmla="*/ 1302544 h 2583656"/>
              <a:gd name="connsiteX30" fmla="*/ 954882 w 2150269"/>
              <a:gd name="connsiteY30" fmla="*/ 1166812 h 2583656"/>
              <a:gd name="connsiteX31" fmla="*/ 838201 w 2150269"/>
              <a:gd name="connsiteY31" fmla="*/ 1021556 h 2583656"/>
              <a:gd name="connsiteX32" fmla="*/ 733425 w 2150269"/>
              <a:gd name="connsiteY32" fmla="*/ 895350 h 2583656"/>
              <a:gd name="connsiteX33" fmla="*/ 671513 w 2150269"/>
              <a:gd name="connsiteY33" fmla="*/ 814387 h 2583656"/>
              <a:gd name="connsiteX34" fmla="*/ 588169 w 2150269"/>
              <a:gd name="connsiteY34" fmla="*/ 702469 h 2583656"/>
              <a:gd name="connsiteX35" fmla="*/ 497681 w 2150269"/>
              <a:gd name="connsiteY35" fmla="*/ 619125 h 2583656"/>
              <a:gd name="connsiteX36" fmla="*/ 409575 w 2150269"/>
              <a:gd name="connsiteY36" fmla="*/ 476250 h 2583656"/>
              <a:gd name="connsiteX37" fmla="*/ 350044 w 2150269"/>
              <a:gd name="connsiteY37" fmla="*/ 390525 h 2583656"/>
              <a:gd name="connsiteX38" fmla="*/ 278607 w 2150269"/>
              <a:gd name="connsiteY38" fmla="*/ 276225 h 2583656"/>
              <a:gd name="connsiteX39" fmla="*/ 221457 w 2150269"/>
              <a:gd name="connsiteY39" fmla="*/ 219075 h 2583656"/>
              <a:gd name="connsiteX40" fmla="*/ 147638 w 2150269"/>
              <a:gd name="connsiteY40" fmla="*/ 123825 h 2583656"/>
              <a:gd name="connsiteX41" fmla="*/ 0 w 2150269"/>
              <a:gd name="connsiteY41" fmla="*/ 2381 h 2583656"/>
              <a:gd name="connsiteX42" fmla="*/ 61913 w 2150269"/>
              <a:gd name="connsiteY42" fmla="*/ 0 h 2583656"/>
              <a:gd name="connsiteX0" fmla="*/ 61913 w 2150269"/>
              <a:gd name="connsiteY0" fmla="*/ 0 h 2583656"/>
              <a:gd name="connsiteX1" fmla="*/ 116682 w 2150269"/>
              <a:gd name="connsiteY1" fmla="*/ 64294 h 2583656"/>
              <a:gd name="connsiteX2" fmla="*/ 242888 w 2150269"/>
              <a:gd name="connsiteY2" fmla="*/ 180975 h 2583656"/>
              <a:gd name="connsiteX3" fmla="*/ 304800 w 2150269"/>
              <a:gd name="connsiteY3" fmla="*/ 273844 h 2583656"/>
              <a:gd name="connsiteX4" fmla="*/ 385763 w 2150269"/>
              <a:gd name="connsiteY4" fmla="*/ 378619 h 2583656"/>
              <a:gd name="connsiteX5" fmla="*/ 495300 w 2150269"/>
              <a:gd name="connsiteY5" fmla="*/ 464344 h 2583656"/>
              <a:gd name="connsiteX6" fmla="*/ 557213 w 2150269"/>
              <a:gd name="connsiteY6" fmla="*/ 573882 h 2583656"/>
              <a:gd name="connsiteX7" fmla="*/ 645319 w 2150269"/>
              <a:gd name="connsiteY7" fmla="*/ 695325 h 2583656"/>
              <a:gd name="connsiteX8" fmla="*/ 745332 w 2150269"/>
              <a:gd name="connsiteY8" fmla="*/ 802481 h 2583656"/>
              <a:gd name="connsiteX9" fmla="*/ 871538 w 2150269"/>
              <a:gd name="connsiteY9" fmla="*/ 976312 h 2583656"/>
              <a:gd name="connsiteX10" fmla="*/ 962025 w 2150269"/>
              <a:gd name="connsiteY10" fmla="*/ 1081088 h 2583656"/>
              <a:gd name="connsiteX11" fmla="*/ 1038225 w 2150269"/>
              <a:gd name="connsiteY11" fmla="*/ 1133475 h 2583656"/>
              <a:gd name="connsiteX12" fmla="*/ 1114424 w 2150269"/>
              <a:gd name="connsiteY12" fmla="*/ 1259681 h 2583656"/>
              <a:gd name="connsiteX13" fmla="*/ 1250156 w 2150269"/>
              <a:gd name="connsiteY13" fmla="*/ 1447800 h 2583656"/>
              <a:gd name="connsiteX14" fmla="*/ 1366837 w 2150269"/>
              <a:gd name="connsiteY14" fmla="*/ 1519239 h 2583656"/>
              <a:gd name="connsiteX15" fmla="*/ 1454943 w 2150269"/>
              <a:gd name="connsiteY15" fmla="*/ 1688306 h 2583656"/>
              <a:gd name="connsiteX16" fmla="*/ 1626393 w 2150269"/>
              <a:gd name="connsiteY16" fmla="*/ 1862138 h 2583656"/>
              <a:gd name="connsiteX17" fmla="*/ 1757363 w 2150269"/>
              <a:gd name="connsiteY17" fmla="*/ 2085975 h 2583656"/>
              <a:gd name="connsiteX18" fmla="*/ 1904999 w 2150269"/>
              <a:gd name="connsiteY18" fmla="*/ 2247900 h 2583656"/>
              <a:gd name="connsiteX19" fmla="*/ 1993106 w 2150269"/>
              <a:gd name="connsiteY19" fmla="*/ 2388394 h 2583656"/>
              <a:gd name="connsiteX20" fmla="*/ 2150269 w 2150269"/>
              <a:gd name="connsiteY20" fmla="*/ 2583656 h 2583656"/>
              <a:gd name="connsiteX21" fmla="*/ 2076451 w 2150269"/>
              <a:gd name="connsiteY21" fmla="*/ 2583656 h 2583656"/>
              <a:gd name="connsiteX22" fmla="*/ 1935957 w 2150269"/>
              <a:gd name="connsiteY22" fmla="*/ 2431255 h 2583656"/>
              <a:gd name="connsiteX23" fmla="*/ 1859755 w 2150269"/>
              <a:gd name="connsiteY23" fmla="*/ 2293144 h 2583656"/>
              <a:gd name="connsiteX24" fmla="*/ 1702593 w 2150269"/>
              <a:gd name="connsiteY24" fmla="*/ 2105025 h 2583656"/>
              <a:gd name="connsiteX25" fmla="*/ 1562099 w 2150269"/>
              <a:gd name="connsiteY25" fmla="*/ 1907381 h 2583656"/>
              <a:gd name="connsiteX26" fmla="*/ 1412081 w 2150269"/>
              <a:gd name="connsiteY26" fmla="*/ 1757363 h 2583656"/>
              <a:gd name="connsiteX27" fmla="*/ 1312068 w 2150269"/>
              <a:gd name="connsiteY27" fmla="*/ 1602582 h 2583656"/>
              <a:gd name="connsiteX28" fmla="*/ 1202531 w 2150269"/>
              <a:gd name="connsiteY28" fmla="*/ 1490661 h 2583656"/>
              <a:gd name="connsiteX29" fmla="*/ 1066799 w 2150269"/>
              <a:gd name="connsiteY29" fmla="*/ 1302544 h 2583656"/>
              <a:gd name="connsiteX30" fmla="*/ 954882 w 2150269"/>
              <a:gd name="connsiteY30" fmla="*/ 1166812 h 2583656"/>
              <a:gd name="connsiteX31" fmla="*/ 838201 w 2150269"/>
              <a:gd name="connsiteY31" fmla="*/ 1021556 h 2583656"/>
              <a:gd name="connsiteX32" fmla="*/ 733425 w 2150269"/>
              <a:gd name="connsiteY32" fmla="*/ 895350 h 2583656"/>
              <a:gd name="connsiteX33" fmla="*/ 671513 w 2150269"/>
              <a:gd name="connsiteY33" fmla="*/ 814387 h 2583656"/>
              <a:gd name="connsiteX34" fmla="*/ 588169 w 2150269"/>
              <a:gd name="connsiteY34" fmla="*/ 702469 h 2583656"/>
              <a:gd name="connsiteX35" fmla="*/ 497681 w 2150269"/>
              <a:gd name="connsiteY35" fmla="*/ 619125 h 2583656"/>
              <a:gd name="connsiteX36" fmla="*/ 409575 w 2150269"/>
              <a:gd name="connsiteY36" fmla="*/ 476250 h 2583656"/>
              <a:gd name="connsiteX37" fmla="*/ 350044 w 2150269"/>
              <a:gd name="connsiteY37" fmla="*/ 390525 h 2583656"/>
              <a:gd name="connsiteX38" fmla="*/ 278607 w 2150269"/>
              <a:gd name="connsiteY38" fmla="*/ 276225 h 2583656"/>
              <a:gd name="connsiteX39" fmla="*/ 221457 w 2150269"/>
              <a:gd name="connsiteY39" fmla="*/ 219075 h 2583656"/>
              <a:gd name="connsiteX40" fmla="*/ 147638 w 2150269"/>
              <a:gd name="connsiteY40" fmla="*/ 123825 h 2583656"/>
              <a:gd name="connsiteX41" fmla="*/ 0 w 2150269"/>
              <a:gd name="connsiteY41" fmla="*/ 2381 h 2583656"/>
              <a:gd name="connsiteX42" fmla="*/ 61913 w 2150269"/>
              <a:gd name="connsiteY42" fmla="*/ 0 h 2583656"/>
              <a:gd name="connsiteX0" fmla="*/ 114300 w 2150269"/>
              <a:gd name="connsiteY0" fmla="*/ 0 h 2583656"/>
              <a:gd name="connsiteX1" fmla="*/ 116682 w 2150269"/>
              <a:gd name="connsiteY1" fmla="*/ 64294 h 2583656"/>
              <a:gd name="connsiteX2" fmla="*/ 242888 w 2150269"/>
              <a:gd name="connsiteY2" fmla="*/ 180975 h 2583656"/>
              <a:gd name="connsiteX3" fmla="*/ 304800 w 2150269"/>
              <a:gd name="connsiteY3" fmla="*/ 273844 h 2583656"/>
              <a:gd name="connsiteX4" fmla="*/ 385763 w 2150269"/>
              <a:gd name="connsiteY4" fmla="*/ 378619 h 2583656"/>
              <a:gd name="connsiteX5" fmla="*/ 495300 w 2150269"/>
              <a:gd name="connsiteY5" fmla="*/ 464344 h 2583656"/>
              <a:gd name="connsiteX6" fmla="*/ 557213 w 2150269"/>
              <a:gd name="connsiteY6" fmla="*/ 573882 h 2583656"/>
              <a:gd name="connsiteX7" fmla="*/ 645319 w 2150269"/>
              <a:gd name="connsiteY7" fmla="*/ 695325 h 2583656"/>
              <a:gd name="connsiteX8" fmla="*/ 745332 w 2150269"/>
              <a:gd name="connsiteY8" fmla="*/ 802481 h 2583656"/>
              <a:gd name="connsiteX9" fmla="*/ 871538 w 2150269"/>
              <a:gd name="connsiteY9" fmla="*/ 976312 h 2583656"/>
              <a:gd name="connsiteX10" fmla="*/ 962025 w 2150269"/>
              <a:gd name="connsiteY10" fmla="*/ 1081088 h 2583656"/>
              <a:gd name="connsiteX11" fmla="*/ 1038225 w 2150269"/>
              <a:gd name="connsiteY11" fmla="*/ 1133475 h 2583656"/>
              <a:gd name="connsiteX12" fmla="*/ 1114424 w 2150269"/>
              <a:gd name="connsiteY12" fmla="*/ 1259681 h 2583656"/>
              <a:gd name="connsiteX13" fmla="*/ 1250156 w 2150269"/>
              <a:gd name="connsiteY13" fmla="*/ 1447800 h 2583656"/>
              <a:gd name="connsiteX14" fmla="*/ 1366837 w 2150269"/>
              <a:gd name="connsiteY14" fmla="*/ 1519239 h 2583656"/>
              <a:gd name="connsiteX15" fmla="*/ 1454943 w 2150269"/>
              <a:gd name="connsiteY15" fmla="*/ 1688306 h 2583656"/>
              <a:gd name="connsiteX16" fmla="*/ 1626393 w 2150269"/>
              <a:gd name="connsiteY16" fmla="*/ 1862138 h 2583656"/>
              <a:gd name="connsiteX17" fmla="*/ 1757363 w 2150269"/>
              <a:gd name="connsiteY17" fmla="*/ 2085975 h 2583656"/>
              <a:gd name="connsiteX18" fmla="*/ 1904999 w 2150269"/>
              <a:gd name="connsiteY18" fmla="*/ 2247900 h 2583656"/>
              <a:gd name="connsiteX19" fmla="*/ 1993106 w 2150269"/>
              <a:gd name="connsiteY19" fmla="*/ 2388394 h 2583656"/>
              <a:gd name="connsiteX20" fmla="*/ 2150269 w 2150269"/>
              <a:gd name="connsiteY20" fmla="*/ 2583656 h 2583656"/>
              <a:gd name="connsiteX21" fmla="*/ 2076451 w 2150269"/>
              <a:gd name="connsiteY21" fmla="*/ 2583656 h 2583656"/>
              <a:gd name="connsiteX22" fmla="*/ 1935957 w 2150269"/>
              <a:gd name="connsiteY22" fmla="*/ 2431255 h 2583656"/>
              <a:gd name="connsiteX23" fmla="*/ 1859755 w 2150269"/>
              <a:gd name="connsiteY23" fmla="*/ 2293144 h 2583656"/>
              <a:gd name="connsiteX24" fmla="*/ 1702593 w 2150269"/>
              <a:gd name="connsiteY24" fmla="*/ 2105025 h 2583656"/>
              <a:gd name="connsiteX25" fmla="*/ 1562099 w 2150269"/>
              <a:gd name="connsiteY25" fmla="*/ 1907381 h 2583656"/>
              <a:gd name="connsiteX26" fmla="*/ 1412081 w 2150269"/>
              <a:gd name="connsiteY26" fmla="*/ 1757363 h 2583656"/>
              <a:gd name="connsiteX27" fmla="*/ 1312068 w 2150269"/>
              <a:gd name="connsiteY27" fmla="*/ 1602582 h 2583656"/>
              <a:gd name="connsiteX28" fmla="*/ 1202531 w 2150269"/>
              <a:gd name="connsiteY28" fmla="*/ 1490661 h 2583656"/>
              <a:gd name="connsiteX29" fmla="*/ 1066799 w 2150269"/>
              <a:gd name="connsiteY29" fmla="*/ 1302544 h 2583656"/>
              <a:gd name="connsiteX30" fmla="*/ 954882 w 2150269"/>
              <a:gd name="connsiteY30" fmla="*/ 1166812 h 2583656"/>
              <a:gd name="connsiteX31" fmla="*/ 838201 w 2150269"/>
              <a:gd name="connsiteY31" fmla="*/ 1021556 h 2583656"/>
              <a:gd name="connsiteX32" fmla="*/ 733425 w 2150269"/>
              <a:gd name="connsiteY32" fmla="*/ 895350 h 2583656"/>
              <a:gd name="connsiteX33" fmla="*/ 671513 w 2150269"/>
              <a:gd name="connsiteY33" fmla="*/ 814387 h 2583656"/>
              <a:gd name="connsiteX34" fmla="*/ 588169 w 2150269"/>
              <a:gd name="connsiteY34" fmla="*/ 702469 h 2583656"/>
              <a:gd name="connsiteX35" fmla="*/ 497681 w 2150269"/>
              <a:gd name="connsiteY35" fmla="*/ 619125 h 2583656"/>
              <a:gd name="connsiteX36" fmla="*/ 409575 w 2150269"/>
              <a:gd name="connsiteY36" fmla="*/ 476250 h 2583656"/>
              <a:gd name="connsiteX37" fmla="*/ 350044 w 2150269"/>
              <a:gd name="connsiteY37" fmla="*/ 390525 h 2583656"/>
              <a:gd name="connsiteX38" fmla="*/ 278607 w 2150269"/>
              <a:gd name="connsiteY38" fmla="*/ 276225 h 2583656"/>
              <a:gd name="connsiteX39" fmla="*/ 221457 w 2150269"/>
              <a:gd name="connsiteY39" fmla="*/ 219075 h 2583656"/>
              <a:gd name="connsiteX40" fmla="*/ 147638 w 2150269"/>
              <a:gd name="connsiteY40" fmla="*/ 123825 h 2583656"/>
              <a:gd name="connsiteX41" fmla="*/ 0 w 2150269"/>
              <a:gd name="connsiteY41" fmla="*/ 2381 h 2583656"/>
              <a:gd name="connsiteX42" fmla="*/ 114300 w 2150269"/>
              <a:gd name="connsiteY42" fmla="*/ 0 h 2583656"/>
              <a:gd name="connsiteX0" fmla="*/ 64293 w 2100262"/>
              <a:gd name="connsiteY0" fmla="*/ 0 h 2583656"/>
              <a:gd name="connsiteX1" fmla="*/ 66675 w 2100262"/>
              <a:gd name="connsiteY1" fmla="*/ 64294 h 2583656"/>
              <a:gd name="connsiteX2" fmla="*/ 192881 w 2100262"/>
              <a:gd name="connsiteY2" fmla="*/ 180975 h 2583656"/>
              <a:gd name="connsiteX3" fmla="*/ 254793 w 2100262"/>
              <a:gd name="connsiteY3" fmla="*/ 273844 h 2583656"/>
              <a:gd name="connsiteX4" fmla="*/ 335756 w 2100262"/>
              <a:gd name="connsiteY4" fmla="*/ 378619 h 2583656"/>
              <a:gd name="connsiteX5" fmla="*/ 445293 w 2100262"/>
              <a:gd name="connsiteY5" fmla="*/ 464344 h 2583656"/>
              <a:gd name="connsiteX6" fmla="*/ 507206 w 2100262"/>
              <a:gd name="connsiteY6" fmla="*/ 573882 h 2583656"/>
              <a:gd name="connsiteX7" fmla="*/ 595312 w 2100262"/>
              <a:gd name="connsiteY7" fmla="*/ 695325 h 2583656"/>
              <a:gd name="connsiteX8" fmla="*/ 695325 w 2100262"/>
              <a:gd name="connsiteY8" fmla="*/ 802481 h 2583656"/>
              <a:gd name="connsiteX9" fmla="*/ 821531 w 2100262"/>
              <a:gd name="connsiteY9" fmla="*/ 976312 h 2583656"/>
              <a:gd name="connsiteX10" fmla="*/ 912018 w 2100262"/>
              <a:gd name="connsiteY10" fmla="*/ 1081088 h 2583656"/>
              <a:gd name="connsiteX11" fmla="*/ 988218 w 2100262"/>
              <a:gd name="connsiteY11" fmla="*/ 1133475 h 2583656"/>
              <a:gd name="connsiteX12" fmla="*/ 1064417 w 2100262"/>
              <a:gd name="connsiteY12" fmla="*/ 1259681 h 2583656"/>
              <a:gd name="connsiteX13" fmla="*/ 1200149 w 2100262"/>
              <a:gd name="connsiteY13" fmla="*/ 1447800 h 2583656"/>
              <a:gd name="connsiteX14" fmla="*/ 1316830 w 2100262"/>
              <a:gd name="connsiteY14" fmla="*/ 1519239 h 2583656"/>
              <a:gd name="connsiteX15" fmla="*/ 1404936 w 2100262"/>
              <a:gd name="connsiteY15" fmla="*/ 1688306 h 2583656"/>
              <a:gd name="connsiteX16" fmla="*/ 1576386 w 2100262"/>
              <a:gd name="connsiteY16" fmla="*/ 1862138 h 2583656"/>
              <a:gd name="connsiteX17" fmla="*/ 1707356 w 2100262"/>
              <a:gd name="connsiteY17" fmla="*/ 2085975 h 2583656"/>
              <a:gd name="connsiteX18" fmla="*/ 1854992 w 2100262"/>
              <a:gd name="connsiteY18" fmla="*/ 2247900 h 2583656"/>
              <a:gd name="connsiteX19" fmla="*/ 1943099 w 2100262"/>
              <a:gd name="connsiteY19" fmla="*/ 2388394 h 2583656"/>
              <a:gd name="connsiteX20" fmla="*/ 2100262 w 2100262"/>
              <a:gd name="connsiteY20" fmla="*/ 2583656 h 2583656"/>
              <a:gd name="connsiteX21" fmla="*/ 2026444 w 2100262"/>
              <a:gd name="connsiteY21" fmla="*/ 2583656 h 2583656"/>
              <a:gd name="connsiteX22" fmla="*/ 1885950 w 2100262"/>
              <a:gd name="connsiteY22" fmla="*/ 2431255 h 2583656"/>
              <a:gd name="connsiteX23" fmla="*/ 1809748 w 2100262"/>
              <a:gd name="connsiteY23" fmla="*/ 2293144 h 2583656"/>
              <a:gd name="connsiteX24" fmla="*/ 1652586 w 2100262"/>
              <a:gd name="connsiteY24" fmla="*/ 2105025 h 2583656"/>
              <a:gd name="connsiteX25" fmla="*/ 1512092 w 2100262"/>
              <a:gd name="connsiteY25" fmla="*/ 1907381 h 2583656"/>
              <a:gd name="connsiteX26" fmla="*/ 1362074 w 2100262"/>
              <a:gd name="connsiteY26" fmla="*/ 1757363 h 2583656"/>
              <a:gd name="connsiteX27" fmla="*/ 1262061 w 2100262"/>
              <a:gd name="connsiteY27" fmla="*/ 1602582 h 2583656"/>
              <a:gd name="connsiteX28" fmla="*/ 1152524 w 2100262"/>
              <a:gd name="connsiteY28" fmla="*/ 1490661 h 2583656"/>
              <a:gd name="connsiteX29" fmla="*/ 1016792 w 2100262"/>
              <a:gd name="connsiteY29" fmla="*/ 1302544 h 2583656"/>
              <a:gd name="connsiteX30" fmla="*/ 904875 w 2100262"/>
              <a:gd name="connsiteY30" fmla="*/ 1166812 h 2583656"/>
              <a:gd name="connsiteX31" fmla="*/ 788194 w 2100262"/>
              <a:gd name="connsiteY31" fmla="*/ 1021556 h 2583656"/>
              <a:gd name="connsiteX32" fmla="*/ 683418 w 2100262"/>
              <a:gd name="connsiteY32" fmla="*/ 895350 h 2583656"/>
              <a:gd name="connsiteX33" fmla="*/ 621506 w 2100262"/>
              <a:gd name="connsiteY33" fmla="*/ 814387 h 2583656"/>
              <a:gd name="connsiteX34" fmla="*/ 538162 w 2100262"/>
              <a:gd name="connsiteY34" fmla="*/ 702469 h 2583656"/>
              <a:gd name="connsiteX35" fmla="*/ 447674 w 2100262"/>
              <a:gd name="connsiteY35" fmla="*/ 619125 h 2583656"/>
              <a:gd name="connsiteX36" fmla="*/ 359568 w 2100262"/>
              <a:gd name="connsiteY36" fmla="*/ 476250 h 2583656"/>
              <a:gd name="connsiteX37" fmla="*/ 300037 w 2100262"/>
              <a:gd name="connsiteY37" fmla="*/ 390525 h 2583656"/>
              <a:gd name="connsiteX38" fmla="*/ 228600 w 2100262"/>
              <a:gd name="connsiteY38" fmla="*/ 276225 h 2583656"/>
              <a:gd name="connsiteX39" fmla="*/ 171450 w 2100262"/>
              <a:gd name="connsiteY39" fmla="*/ 219075 h 2583656"/>
              <a:gd name="connsiteX40" fmla="*/ 97631 w 2100262"/>
              <a:gd name="connsiteY40" fmla="*/ 123825 h 2583656"/>
              <a:gd name="connsiteX41" fmla="*/ 0 w 2100262"/>
              <a:gd name="connsiteY41" fmla="*/ 7143 h 2583656"/>
              <a:gd name="connsiteX42" fmla="*/ 64293 w 2100262"/>
              <a:gd name="connsiteY42" fmla="*/ 0 h 2583656"/>
              <a:gd name="connsiteX0" fmla="*/ 64293 w 2100262"/>
              <a:gd name="connsiteY0" fmla="*/ 0 h 2583656"/>
              <a:gd name="connsiteX1" fmla="*/ 66675 w 2100262"/>
              <a:gd name="connsiteY1" fmla="*/ 64294 h 2583656"/>
              <a:gd name="connsiteX2" fmla="*/ 192881 w 2100262"/>
              <a:gd name="connsiteY2" fmla="*/ 180975 h 2583656"/>
              <a:gd name="connsiteX3" fmla="*/ 254793 w 2100262"/>
              <a:gd name="connsiteY3" fmla="*/ 273844 h 2583656"/>
              <a:gd name="connsiteX4" fmla="*/ 335756 w 2100262"/>
              <a:gd name="connsiteY4" fmla="*/ 378619 h 2583656"/>
              <a:gd name="connsiteX5" fmla="*/ 445293 w 2100262"/>
              <a:gd name="connsiteY5" fmla="*/ 464344 h 2583656"/>
              <a:gd name="connsiteX6" fmla="*/ 507206 w 2100262"/>
              <a:gd name="connsiteY6" fmla="*/ 573882 h 2583656"/>
              <a:gd name="connsiteX7" fmla="*/ 595312 w 2100262"/>
              <a:gd name="connsiteY7" fmla="*/ 695325 h 2583656"/>
              <a:gd name="connsiteX8" fmla="*/ 695325 w 2100262"/>
              <a:gd name="connsiteY8" fmla="*/ 802481 h 2583656"/>
              <a:gd name="connsiteX9" fmla="*/ 821531 w 2100262"/>
              <a:gd name="connsiteY9" fmla="*/ 976312 h 2583656"/>
              <a:gd name="connsiteX10" fmla="*/ 912018 w 2100262"/>
              <a:gd name="connsiteY10" fmla="*/ 1081088 h 2583656"/>
              <a:gd name="connsiteX11" fmla="*/ 988218 w 2100262"/>
              <a:gd name="connsiteY11" fmla="*/ 1133475 h 2583656"/>
              <a:gd name="connsiteX12" fmla="*/ 1064417 w 2100262"/>
              <a:gd name="connsiteY12" fmla="*/ 1259681 h 2583656"/>
              <a:gd name="connsiteX13" fmla="*/ 1200149 w 2100262"/>
              <a:gd name="connsiteY13" fmla="*/ 1447800 h 2583656"/>
              <a:gd name="connsiteX14" fmla="*/ 1316830 w 2100262"/>
              <a:gd name="connsiteY14" fmla="*/ 1519239 h 2583656"/>
              <a:gd name="connsiteX15" fmla="*/ 1404936 w 2100262"/>
              <a:gd name="connsiteY15" fmla="*/ 1688306 h 2583656"/>
              <a:gd name="connsiteX16" fmla="*/ 1576386 w 2100262"/>
              <a:gd name="connsiteY16" fmla="*/ 1862138 h 2583656"/>
              <a:gd name="connsiteX17" fmla="*/ 1707356 w 2100262"/>
              <a:gd name="connsiteY17" fmla="*/ 2085975 h 2583656"/>
              <a:gd name="connsiteX18" fmla="*/ 1854992 w 2100262"/>
              <a:gd name="connsiteY18" fmla="*/ 2247900 h 2583656"/>
              <a:gd name="connsiteX19" fmla="*/ 1943099 w 2100262"/>
              <a:gd name="connsiteY19" fmla="*/ 2388394 h 2583656"/>
              <a:gd name="connsiteX20" fmla="*/ 2100262 w 2100262"/>
              <a:gd name="connsiteY20" fmla="*/ 2583656 h 2583656"/>
              <a:gd name="connsiteX21" fmla="*/ 2026444 w 2100262"/>
              <a:gd name="connsiteY21" fmla="*/ 2583656 h 2583656"/>
              <a:gd name="connsiteX22" fmla="*/ 1885950 w 2100262"/>
              <a:gd name="connsiteY22" fmla="*/ 2431255 h 2583656"/>
              <a:gd name="connsiteX23" fmla="*/ 1809748 w 2100262"/>
              <a:gd name="connsiteY23" fmla="*/ 2293144 h 2583656"/>
              <a:gd name="connsiteX24" fmla="*/ 1652586 w 2100262"/>
              <a:gd name="connsiteY24" fmla="*/ 2105025 h 2583656"/>
              <a:gd name="connsiteX25" fmla="*/ 1512092 w 2100262"/>
              <a:gd name="connsiteY25" fmla="*/ 1907381 h 2583656"/>
              <a:gd name="connsiteX26" fmla="*/ 1362074 w 2100262"/>
              <a:gd name="connsiteY26" fmla="*/ 1757363 h 2583656"/>
              <a:gd name="connsiteX27" fmla="*/ 1262061 w 2100262"/>
              <a:gd name="connsiteY27" fmla="*/ 1602582 h 2583656"/>
              <a:gd name="connsiteX28" fmla="*/ 1152524 w 2100262"/>
              <a:gd name="connsiteY28" fmla="*/ 1490661 h 2583656"/>
              <a:gd name="connsiteX29" fmla="*/ 1016792 w 2100262"/>
              <a:gd name="connsiteY29" fmla="*/ 1302544 h 2583656"/>
              <a:gd name="connsiteX30" fmla="*/ 904875 w 2100262"/>
              <a:gd name="connsiteY30" fmla="*/ 1166812 h 2583656"/>
              <a:gd name="connsiteX31" fmla="*/ 788194 w 2100262"/>
              <a:gd name="connsiteY31" fmla="*/ 1021556 h 2583656"/>
              <a:gd name="connsiteX32" fmla="*/ 683418 w 2100262"/>
              <a:gd name="connsiteY32" fmla="*/ 895350 h 2583656"/>
              <a:gd name="connsiteX33" fmla="*/ 621506 w 2100262"/>
              <a:gd name="connsiteY33" fmla="*/ 814387 h 2583656"/>
              <a:gd name="connsiteX34" fmla="*/ 538162 w 2100262"/>
              <a:gd name="connsiteY34" fmla="*/ 702469 h 2583656"/>
              <a:gd name="connsiteX35" fmla="*/ 447674 w 2100262"/>
              <a:gd name="connsiteY35" fmla="*/ 619125 h 2583656"/>
              <a:gd name="connsiteX36" fmla="*/ 359568 w 2100262"/>
              <a:gd name="connsiteY36" fmla="*/ 476250 h 2583656"/>
              <a:gd name="connsiteX37" fmla="*/ 300037 w 2100262"/>
              <a:gd name="connsiteY37" fmla="*/ 390525 h 2583656"/>
              <a:gd name="connsiteX38" fmla="*/ 228600 w 2100262"/>
              <a:gd name="connsiteY38" fmla="*/ 276225 h 2583656"/>
              <a:gd name="connsiteX39" fmla="*/ 171450 w 2100262"/>
              <a:gd name="connsiteY39" fmla="*/ 219075 h 2583656"/>
              <a:gd name="connsiteX40" fmla="*/ 97631 w 2100262"/>
              <a:gd name="connsiteY40" fmla="*/ 123825 h 2583656"/>
              <a:gd name="connsiteX41" fmla="*/ 0 w 2100262"/>
              <a:gd name="connsiteY41" fmla="*/ 2381 h 2583656"/>
              <a:gd name="connsiteX42" fmla="*/ 64293 w 2100262"/>
              <a:gd name="connsiteY42" fmla="*/ 0 h 2583656"/>
              <a:gd name="connsiteX0" fmla="*/ 100012 w 2135981"/>
              <a:gd name="connsiteY0" fmla="*/ 0 h 2583656"/>
              <a:gd name="connsiteX1" fmla="*/ 102394 w 2135981"/>
              <a:gd name="connsiteY1" fmla="*/ 64294 h 2583656"/>
              <a:gd name="connsiteX2" fmla="*/ 228600 w 2135981"/>
              <a:gd name="connsiteY2" fmla="*/ 180975 h 2583656"/>
              <a:gd name="connsiteX3" fmla="*/ 290512 w 2135981"/>
              <a:gd name="connsiteY3" fmla="*/ 273844 h 2583656"/>
              <a:gd name="connsiteX4" fmla="*/ 371475 w 2135981"/>
              <a:gd name="connsiteY4" fmla="*/ 378619 h 2583656"/>
              <a:gd name="connsiteX5" fmla="*/ 481012 w 2135981"/>
              <a:gd name="connsiteY5" fmla="*/ 464344 h 2583656"/>
              <a:gd name="connsiteX6" fmla="*/ 542925 w 2135981"/>
              <a:gd name="connsiteY6" fmla="*/ 573882 h 2583656"/>
              <a:gd name="connsiteX7" fmla="*/ 631031 w 2135981"/>
              <a:gd name="connsiteY7" fmla="*/ 695325 h 2583656"/>
              <a:gd name="connsiteX8" fmla="*/ 731044 w 2135981"/>
              <a:gd name="connsiteY8" fmla="*/ 802481 h 2583656"/>
              <a:gd name="connsiteX9" fmla="*/ 857250 w 2135981"/>
              <a:gd name="connsiteY9" fmla="*/ 976312 h 2583656"/>
              <a:gd name="connsiteX10" fmla="*/ 947737 w 2135981"/>
              <a:gd name="connsiteY10" fmla="*/ 1081088 h 2583656"/>
              <a:gd name="connsiteX11" fmla="*/ 1023937 w 2135981"/>
              <a:gd name="connsiteY11" fmla="*/ 1133475 h 2583656"/>
              <a:gd name="connsiteX12" fmla="*/ 1100136 w 2135981"/>
              <a:gd name="connsiteY12" fmla="*/ 1259681 h 2583656"/>
              <a:gd name="connsiteX13" fmla="*/ 1235868 w 2135981"/>
              <a:gd name="connsiteY13" fmla="*/ 1447800 h 2583656"/>
              <a:gd name="connsiteX14" fmla="*/ 1352549 w 2135981"/>
              <a:gd name="connsiteY14" fmla="*/ 1519239 h 2583656"/>
              <a:gd name="connsiteX15" fmla="*/ 1440655 w 2135981"/>
              <a:gd name="connsiteY15" fmla="*/ 1688306 h 2583656"/>
              <a:gd name="connsiteX16" fmla="*/ 1612105 w 2135981"/>
              <a:gd name="connsiteY16" fmla="*/ 1862138 h 2583656"/>
              <a:gd name="connsiteX17" fmla="*/ 1743075 w 2135981"/>
              <a:gd name="connsiteY17" fmla="*/ 2085975 h 2583656"/>
              <a:gd name="connsiteX18" fmla="*/ 1890711 w 2135981"/>
              <a:gd name="connsiteY18" fmla="*/ 2247900 h 2583656"/>
              <a:gd name="connsiteX19" fmla="*/ 1978818 w 2135981"/>
              <a:gd name="connsiteY19" fmla="*/ 2388394 h 2583656"/>
              <a:gd name="connsiteX20" fmla="*/ 2135981 w 2135981"/>
              <a:gd name="connsiteY20" fmla="*/ 2583656 h 2583656"/>
              <a:gd name="connsiteX21" fmla="*/ 2062163 w 2135981"/>
              <a:gd name="connsiteY21" fmla="*/ 2583656 h 2583656"/>
              <a:gd name="connsiteX22" fmla="*/ 1921669 w 2135981"/>
              <a:gd name="connsiteY22" fmla="*/ 2431255 h 2583656"/>
              <a:gd name="connsiteX23" fmla="*/ 1845467 w 2135981"/>
              <a:gd name="connsiteY23" fmla="*/ 2293144 h 2583656"/>
              <a:gd name="connsiteX24" fmla="*/ 1688305 w 2135981"/>
              <a:gd name="connsiteY24" fmla="*/ 2105025 h 2583656"/>
              <a:gd name="connsiteX25" fmla="*/ 1547811 w 2135981"/>
              <a:gd name="connsiteY25" fmla="*/ 1907381 h 2583656"/>
              <a:gd name="connsiteX26" fmla="*/ 1397793 w 2135981"/>
              <a:gd name="connsiteY26" fmla="*/ 1757363 h 2583656"/>
              <a:gd name="connsiteX27" fmla="*/ 1297780 w 2135981"/>
              <a:gd name="connsiteY27" fmla="*/ 1602582 h 2583656"/>
              <a:gd name="connsiteX28" fmla="*/ 1188243 w 2135981"/>
              <a:gd name="connsiteY28" fmla="*/ 1490661 h 2583656"/>
              <a:gd name="connsiteX29" fmla="*/ 1052511 w 2135981"/>
              <a:gd name="connsiteY29" fmla="*/ 1302544 h 2583656"/>
              <a:gd name="connsiteX30" fmla="*/ 940594 w 2135981"/>
              <a:gd name="connsiteY30" fmla="*/ 1166812 h 2583656"/>
              <a:gd name="connsiteX31" fmla="*/ 823913 w 2135981"/>
              <a:gd name="connsiteY31" fmla="*/ 1021556 h 2583656"/>
              <a:gd name="connsiteX32" fmla="*/ 719137 w 2135981"/>
              <a:gd name="connsiteY32" fmla="*/ 895350 h 2583656"/>
              <a:gd name="connsiteX33" fmla="*/ 657225 w 2135981"/>
              <a:gd name="connsiteY33" fmla="*/ 814387 h 2583656"/>
              <a:gd name="connsiteX34" fmla="*/ 573881 w 2135981"/>
              <a:gd name="connsiteY34" fmla="*/ 702469 h 2583656"/>
              <a:gd name="connsiteX35" fmla="*/ 483393 w 2135981"/>
              <a:gd name="connsiteY35" fmla="*/ 619125 h 2583656"/>
              <a:gd name="connsiteX36" fmla="*/ 395287 w 2135981"/>
              <a:gd name="connsiteY36" fmla="*/ 476250 h 2583656"/>
              <a:gd name="connsiteX37" fmla="*/ 335756 w 2135981"/>
              <a:gd name="connsiteY37" fmla="*/ 390525 h 2583656"/>
              <a:gd name="connsiteX38" fmla="*/ 264319 w 2135981"/>
              <a:gd name="connsiteY38" fmla="*/ 276225 h 2583656"/>
              <a:gd name="connsiteX39" fmla="*/ 207169 w 2135981"/>
              <a:gd name="connsiteY39" fmla="*/ 219075 h 2583656"/>
              <a:gd name="connsiteX40" fmla="*/ 133350 w 2135981"/>
              <a:gd name="connsiteY40" fmla="*/ 123825 h 2583656"/>
              <a:gd name="connsiteX41" fmla="*/ 0 w 2135981"/>
              <a:gd name="connsiteY41" fmla="*/ 2381 h 2583656"/>
              <a:gd name="connsiteX42" fmla="*/ 100012 w 2135981"/>
              <a:gd name="connsiteY42" fmla="*/ 0 h 2583656"/>
              <a:gd name="connsiteX0" fmla="*/ 100012 w 2135981"/>
              <a:gd name="connsiteY0" fmla="*/ 0 h 2583656"/>
              <a:gd name="connsiteX1" fmla="*/ 116682 w 2135981"/>
              <a:gd name="connsiteY1" fmla="*/ 64294 h 2583656"/>
              <a:gd name="connsiteX2" fmla="*/ 228600 w 2135981"/>
              <a:gd name="connsiteY2" fmla="*/ 180975 h 2583656"/>
              <a:gd name="connsiteX3" fmla="*/ 290512 w 2135981"/>
              <a:gd name="connsiteY3" fmla="*/ 273844 h 2583656"/>
              <a:gd name="connsiteX4" fmla="*/ 371475 w 2135981"/>
              <a:gd name="connsiteY4" fmla="*/ 378619 h 2583656"/>
              <a:gd name="connsiteX5" fmla="*/ 481012 w 2135981"/>
              <a:gd name="connsiteY5" fmla="*/ 464344 h 2583656"/>
              <a:gd name="connsiteX6" fmla="*/ 542925 w 2135981"/>
              <a:gd name="connsiteY6" fmla="*/ 573882 h 2583656"/>
              <a:gd name="connsiteX7" fmla="*/ 631031 w 2135981"/>
              <a:gd name="connsiteY7" fmla="*/ 695325 h 2583656"/>
              <a:gd name="connsiteX8" fmla="*/ 731044 w 2135981"/>
              <a:gd name="connsiteY8" fmla="*/ 802481 h 2583656"/>
              <a:gd name="connsiteX9" fmla="*/ 857250 w 2135981"/>
              <a:gd name="connsiteY9" fmla="*/ 976312 h 2583656"/>
              <a:gd name="connsiteX10" fmla="*/ 947737 w 2135981"/>
              <a:gd name="connsiteY10" fmla="*/ 1081088 h 2583656"/>
              <a:gd name="connsiteX11" fmla="*/ 1023937 w 2135981"/>
              <a:gd name="connsiteY11" fmla="*/ 1133475 h 2583656"/>
              <a:gd name="connsiteX12" fmla="*/ 1100136 w 2135981"/>
              <a:gd name="connsiteY12" fmla="*/ 1259681 h 2583656"/>
              <a:gd name="connsiteX13" fmla="*/ 1235868 w 2135981"/>
              <a:gd name="connsiteY13" fmla="*/ 1447800 h 2583656"/>
              <a:gd name="connsiteX14" fmla="*/ 1352549 w 2135981"/>
              <a:gd name="connsiteY14" fmla="*/ 1519239 h 2583656"/>
              <a:gd name="connsiteX15" fmla="*/ 1440655 w 2135981"/>
              <a:gd name="connsiteY15" fmla="*/ 1688306 h 2583656"/>
              <a:gd name="connsiteX16" fmla="*/ 1612105 w 2135981"/>
              <a:gd name="connsiteY16" fmla="*/ 1862138 h 2583656"/>
              <a:gd name="connsiteX17" fmla="*/ 1743075 w 2135981"/>
              <a:gd name="connsiteY17" fmla="*/ 2085975 h 2583656"/>
              <a:gd name="connsiteX18" fmla="*/ 1890711 w 2135981"/>
              <a:gd name="connsiteY18" fmla="*/ 2247900 h 2583656"/>
              <a:gd name="connsiteX19" fmla="*/ 1978818 w 2135981"/>
              <a:gd name="connsiteY19" fmla="*/ 2388394 h 2583656"/>
              <a:gd name="connsiteX20" fmla="*/ 2135981 w 2135981"/>
              <a:gd name="connsiteY20" fmla="*/ 2583656 h 2583656"/>
              <a:gd name="connsiteX21" fmla="*/ 2062163 w 2135981"/>
              <a:gd name="connsiteY21" fmla="*/ 2583656 h 2583656"/>
              <a:gd name="connsiteX22" fmla="*/ 1921669 w 2135981"/>
              <a:gd name="connsiteY22" fmla="*/ 2431255 h 2583656"/>
              <a:gd name="connsiteX23" fmla="*/ 1845467 w 2135981"/>
              <a:gd name="connsiteY23" fmla="*/ 2293144 h 2583656"/>
              <a:gd name="connsiteX24" fmla="*/ 1688305 w 2135981"/>
              <a:gd name="connsiteY24" fmla="*/ 2105025 h 2583656"/>
              <a:gd name="connsiteX25" fmla="*/ 1547811 w 2135981"/>
              <a:gd name="connsiteY25" fmla="*/ 1907381 h 2583656"/>
              <a:gd name="connsiteX26" fmla="*/ 1397793 w 2135981"/>
              <a:gd name="connsiteY26" fmla="*/ 1757363 h 2583656"/>
              <a:gd name="connsiteX27" fmla="*/ 1297780 w 2135981"/>
              <a:gd name="connsiteY27" fmla="*/ 1602582 h 2583656"/>
              <a:gd name="connsiteX28" fmla="*/ 1188243 w 2135981"/>
              <a:gd name="connsiteY28" fmla="*/ 1490661 h 2583656"/>
              <a:gd name="connsiteX29" fmla="*/ 1052511 w 2135981"/>
              <a:gd name="connsiteY29" fmla="*/ 1302544 h 2583656"/>
              <a:gd name="connsiteX30" fmla="*/ 940594 w 2135981"/>
              <a:gd name="connsiteY30" fmla="*/ 1166812 h 2583656"/>
              <a:gd name="connsiteX31" fmla="*/ 823913 w 2135981"/>
              <a:gd name="connsiteY31" fmla="*/ 1021556 h 2583656"/>
              <a:gd name="connsiteX32" fmla="*/ 719137 w 2135981"/>
              <a:gd name="connsiteY32" fmla="*/ 895350 h 2583656"/>
              <a:gd name="connsiteX33" fmla="*/ 657225 w 2135981"/>
              <a:gd name="connsiteY33" fmla="*/ 814387 h 2583656"/>
              <a:gd name="connsiteX34" fmla="*/ 573881 w 2135981"/>
              <a:gd name="connsiteY34" fmla="*/ 702469 h 2583656"/>
              <a:gd name="connsiteX35" fmla="*/ 483393 w 2135981"/>
              <a:gd name="connsiteY35" fmla="*/ 619125 h 2583656"/>
              <a:gd name="connsiteX36" fmla="*/ 395287 w 2135981"/>
              <a:gd name="connsiteY36" fmla="*/ 476250 h 2583656"/>
              <a:gd name="connsiteX37" fmla="*/ 335756 w 2135981"/>
              <a:gd name="connsiteY37" fmla="*/ 390525 h 2583656"/>
              <a:gd name="connsiteX38" fmla="*/ 264319 w 2135981"/>
              <a:gd name="connsiteY38" fmla="*/ 276225 h 2583656"/>
              <a:gd name="connsiteX39" fmla="*/ 207169 w 2135981"/>
              <a:gd name="connsiteY39" fmla="*/ 219075 h 2583656"/>
              <a:gd name="connsiteX40" fmla="*/ 133350 w 2135981"/>
              <a:gd name="connsiteY40" fmla="*/ 123825 h 2583656"/>
              <a:gd name="connsiteX41" fmla="*/ 0 w 2135981"/>
              <a:gd name="connsiteY41" fmla="*/ 2381 h 2583656"/>
              <a:gd name="connsiteX42" fmla="*/ 100012 w 2135981"/>
              <a:gd name="connsiteY42" fmla="*/ 0 h 2583656"/>
              <a:gd name="connsiteX0" fmla="*/ 100012 w 2135981"/>
              <a:gd name="connsiteY0" fmla="*/ 0 h 2583656"/>
              <a:gd name="connsiteX1" fmla="*/ 116682 w 2135981"/>
              <a:gd name="connsiteY1" fmla="*/ 64294 h 2583656"/>
              <a:gd name="connsiteX2" fmla="*/ 228600 w 2135981"/>
              <a:gd name="connsiteY2" fmla="*/ 180975 h 2583656"/>
              <a:gd name="connsiteX3" fmla="*/ 290512 w 2135981"/>
              <a:gd name="connsiteY3" fmla="*/ 273844 h 2583656"/>
              <a:gd name="connsiteX4" fmla="*/ 371475 w 2135981"/>
              <a:gd name="connsiteY4" fmla="*/ 378619 h 2583656"/>
              <a:gd name="connsiteX5" fmla="*/ 481012 w 2135981"/>
              <a:gd name="connsiteY5" fmla="*/ 464344 h 2583656"/>
              <a:gd name="connsiteX6" fmla="*/ 542925 w 2135981"/>
              <a:gd name="connsiteY6" fmla="*/ 573882 h 2583656"/>
              <a:gd name="connsiteX7" fmla="*/ 631031 w 2135981"/>
              <a:gd name="connsiteY7" fmla="*/ 695325 h 2583656"/>
              <a:gd name="connsiteX8" fmla="*/ 731044 w 2135981"/>
              <a:gd name="connsiteY8" fmla="*/ 802481 h 2583656"/>
              <a:gd name="connsiteX9" fmla="*/ 857250 w 2135981"/>
              <a:gd name="connsiteY9" fmla="*/ 976312 h 2583656"/>
              <a:gd name="connsiteX10" fmla="*/ 947737 w 2135981"/>
              <a:gd name="connsiteY10" fmla="*/ 1081088 h 2583656"/>
              <a:gd name="connsiteX11" fmla="*/ 1023937 w 2135981"/>
              <a:gd name="connsiteY11" fmla="*/ 1133475 h 2583656"/>
              <a:gd name="connsiteX12" fmla="*/ 1100136 w 2135981"/>
              <a:gd name="connsiteY12" fmla="*/ 1259681 h 2583656"/>
              <a:gd name="connsiteX13" fmla="*/ 1235868 w 2135981"/>
              <a:gd name="connsiteY13" fmla="*/ 1447800 h 2583656"/>
              <a:gd name="connsiteX14" fmla="*/ 1352549 w 2135981"/>
              <a:gd name="connsiteY14" fmla="*/ 1519239 h 2583656"/>
              <a:gd name="connsiteX15" fmla="*/ 1440655 w 2135981"/>
              <a:gd name="connsiteY15" fmla="*/ 1688306 h 2583656"/>
              <a:gd name="connsiteX16" fmla="*/ 1612105 w 2135981"/>
              <a:gd name="connsiteY16" fmla="*/ 1862138 h 2583656"/>
              <a:gd name="connsiteX17" fmla="*/ 1743075 w 2135981"/>
              <a:gd name="connsiteY17" fmla="*/ 2085975 h 2583656"/>
              <a:gd name="connsiteX18" fmla="*/ 1890711 w 2135981"/>
              <a:gd name="connsiteY18" fmla="*/ 2247900 h 2583656"/>
              <a:gd name="connsiteX19" fmla="*/ 1978818 w 2135981"/>
              <a:gd name="connsiteY19" fmla="*/ 2388394 h 2583656"/>
              <a:gd name="connsiteX20" fmla="*/ 2135981 w 2135981"/>
              <a:gd name="connsiteY20" fmla="*/ 2583656 h 2583656"/>
              <a:gd name="connsiteX21" fmla="*/ 2062163 w 2135981"/>
              <a:gd name="connsiteY21" fmla="*/ 2583656 h 2583656"/>
              <a:gd name="connsiteX22" fmla="*/ 1921669 w 2135981"/>
              <a:gd name="connsiteY22" fmla="*/ 2431255 h 2583656"/>
              <a:gd name="connsiteX23" fmla="*/ 1845467 w 2135981"/>
              <a:gd name="connsiteY23" fmla="*/ 2293144 h 2583656"/>
              <a:gd name="connsiteX24" fmla="*/ 1688305 w 2135981"/>
              <a:gd name="connsiteY24" fmla="*/ 2105025 h 2583656"/>
              <a:gd name="connsiteX25" fmla="*/ 1547811 w 2135981"/>
              <a:gd name="connsiteY25" fmla="*/ 1907381 h 2583656"/>
              <a:gd name="connsiteX26" fmla="*/ 1397793 w 2135981"/>
              <a:gd name="connsiteY26" fmla="*/ 1757363 h 2583656"/>
              <a:gd name="connsiteX27" fmla="*/ 1297780 w 2135981"/>
              <a:gd name="connsiteY27" fmla="*/ 1602582 h 2583656"/>
              <a:gd name="connsiteX28" fmla="*/ 1188243 w 2135981"/>
              <a:gd name="connsiteY28" fmla="*/ 1490661 h 2583656"/>
              <a:gd name="connsiteX29" fmla="*/ 1052511 w 2135981"/>
              <a:gd name="connsiteY29" fmla="*/ 1302544 h 2583656"/>
              <a:gd name="connsiteX30" fmla="*/ 940594 w 2135981"/>
              <a:gd name="connsiteY30" fmla="*/ 1166812 h 2583656"/>
              <a:gd name="connsiteX31" fmla="*/ 823913 w 2135981"/>
              <a:gd name="connsiteY31" fmla="*/ 1021556 h 2583656"/>
              <a:gd name="connsiteX32" fmla="*/ 719137 w 2135981"/>
              <a:gd name="connsiteY32" fmla="*/ 895350 h 2583656"/>
              <a:gd name="connsiteX33" fmla="*/ 657225 w 2135981"/>
              <a:gd name="connsiteY33" fmla="*/ 814387 h 2583656"/>
              <a:gd name="connsiteX34" fmla="*/ 573881 w 2135981"/>
              <a:gd name="connsiteY34" fmla="*/ 702469 h 2583656"/>
              <a:gd name="connsiteX35" fmla="*/ 483393 w 2135981"/>
              <a:gd name="connsiteY35" fmla="*/ 619125 h 2583656"/>
              <a:gd name="connsiteX36" fmla="*/ 395287 w 2135981"/>
              <a:gd name="connsiteY36" fmla="*/ 476250 h 2583656"/>
              <a:gd name="connsiteX37" fmla="*/ 335756 w 2135981"/>
              <a:gd name="connsiteY37" fmla="*/ 390525 h 2583656"/>
              <a:gd name="connsiteX38" fmla="*/ 264319 w 2135981"/>
              <a:gd name="connsiteY38" fmla="*/ 276225 h 2583656"/>
              <a:gd name="connsiteX39" fmla="*/ 207169 w 2135981"/>
              <a:gd name="connsiteY39" fmla="*/ 219075 h 2583656"/>
              <a:gd name="connsiteX40" fmla="*/ 114300 w 2135981"/>
              <a:gd name="connsiteY40" fmla="*/ 128588 h 2583656"/>
              <a:gd name="connsiteX41" fmla="*/ 0 w 2135981"/>
              <a:gd name="connsiteY41" fmla="*/ 2381 h 2583656"/>
              <a:gd name="connsiteX42" fmla="*/ 100012 w 2135981"/>
              <a:gd name="connsiteY42" fmla="*/ 0 h 2583656"/>
              <a:gd name="connsiteX0" fmla="*/ 100012 w 2135981"/>
              <a:gd name="connsiteY0" fmla="*/ 0 h 2583656"/>
              <a:gd name="connsiteX1" fmla="*/ 116682 w 2135981"/>
              <a:gd name="connsiteY1" fmla="*/ 64294 h 2583656"/>
              <a:gd name="connsiteX2" fmla="*/ 228600 w 2135981"/>
              <a:gd name="connsiteY2" fmla="*/ 180975 h 2583656"/>
              <a:gd name="connsiteX3" fmla="*/ 290512 w 2135981"/>
              <a:gd name="connsiteY3" fmla="*/ 273844 h 2583656"/>
              <a:gd name="connsiteX4" fmla="*/ 371475 w 2135981"/>
              <a:gd name="connsiteY4" fmla="*/ 378619 h 2583656"/>
              <a:gd name="connsiteX5" fmla="*/ 481012 w 2135981"/>
              <a:gd name="connsiteY5" fmla="*/ 464344 h 2583656"/>
              <a:gd name="connsiteX6" fmla="*/ 542925 w 2135981"/>
              <a:gd name="connsiteY6" fmla="*/ 573882 h 2583656"/>
              <a:gd name="connsiteX7" fmla="*/ 631031 w 2135981"/>
              <a:gd name="connsiteY7" fmla="*/ 695325 h 2583656"/>
              <a:gd name="connsiteX8" fmla="*/ 731044 w 2135981"/>
              <a:gd name="connsiteY8" fmla="*/ 802481 h 2583656"/>
              <a:gd name="connsiteX9" fmla="*/ 857250 w 2135981"/>
              <a:gd name="connsiteY9" fmla="*/ 976312 h 2583656"/>
              <a:gd name="connsiteX10" fmla="*/ 947737 w 2135981"/>
              <a:gd name="connsiteY10" fmla="*/ 1081088 h 2583656"/>
              <a:gd name="connsiteX11" fmla="*/ 1023937 w 2135981"/>
              <a:gd name="connsiteY11" fmla="*/ 1133475 h 2583656"/>
              <a:gd name="connsiteX12" fmla="*/ 1100136 w 2135981"/>
              <a:gd name="connsiteY12" fmla="*/ 1259681 h 2583656"/>
              <a:gd name="connsiteX13" fmla="*/ 1235868 w 2135981"/>
              <a:gd name="connsiteY13" fmla="*/ 1447800 h 2583656"/>
              <a:gd name="connsiteX14" fmla="*/ 1352549 w 2135981"/>
              <a:gd name="connsiteY14" fmla="*/ 1519239 h 2583656"/>
              <a:gd name="connsiteX15" fmla="*/ 1440655 w 2135981"/>
              <a:gd name="connsiteY15" fmla="*/ 1688306 h 2583656"/>
              <a:gd name="connsiteX16" fmla="*/ 1612105 w 2135981"/>
              <a:gd name="connsiteY16" fmla="*/ 1862138 h 2583656"/>
              <a:gd name="connsiteX17" fmla="*/ 1743075 w 2135981"/>
              <a:gd name="connsiteY17" fmla="*/ 2085975 h 2583656"/>
              <a:gd name="connsiteX18" fmla="*/ 1890711 w 2135981"/>
              <a:gd name="connsiteY18" fmla="*/ 2247900 h 2583656"/>
              <a:gd name="connsiteX19" fmla="*/ 1978818 w 2135981"/>
              <a:gd name="connsiteY19" fmla="*/ 2388394 h 2583656"/>
              <a:gd name="connsiteX20" fmla="*/ 2135981 w 2135981"/>
              <a:gd name="connsiteY20" fmla="*/ 2583656 h 2583656"/>
              <a:gd name="connsiteX21" fmla="*/ 2062163 w 2135981"/>
              <a:gd name="connsiteY21" fmla="*/ 2583656 h 2583656"/>
              <a:gd name="connsiteX22" fmla="*/ 1921669 w 2135981"/>
              <a:gd name="connsiteY22" fmla="*/ 2431255 h 2583656"/>
              <a:gd name="connsiteX23" fmla="*/ 1845467 w 2135981"/>
              <a:gd name="connsiteY23" fmla="*/ 2293144 h 2583656"/>
              <a:gd name="connsiteX24" fmla="*/ 1688305 w 2135981"/>
              <a:gd name="connsiteY24" fmla="*/ 2105025 h 2583656"/>
              <a:gd name="connsiteX25" fmla="*/ 1547811 w 2135981"/>
              <a:gd name="connsiteY25" fmla="*/ 1907381 h 2583656"/>
              <a:gd name="connsiteX26" fmla="*/ 1397793 w 2135981"/>
              <a:gd name="connsiteY26" fmla="*/ 1757363 h 2583656"/>
              <a:gd name="connsiteX27" fmla="*/ 1297780 w 2135981"/>
              <a:gd name="connsiteY27" fmla="*/ 1602582 h 2583656"/>
              <a:gd name="connsiteX28" fmla="*/ 1188243 w 2135981"/>
              <a:gd name="connsiteY28" fmla="*/ 1490661 h 2583656"/>
              <a:gd name="connsiteX29" fmla="*/ 1052511 w 2135981"/>
              <a:gd name="connsiteY29" fmla="*/ 1302544 h 2583656"/>
              <a:gd name="connsiteX30" fmla="*/ 940594 w 2135981"/>
              <a:gd name="connsiteY30" fmla="*/ 1166812 h 2583656"/>
              <a:gd name="connsiteX31" fmla="*/ 823913 w 2135981"/>
              <a:gd name="connsiteY31" fmla="*/ 1021556 h 2583656"/>
              <a:gd name="connsiteX32" fmla="*/ 719137 w 2135981"/>
              <a:gd name="connsiteY32" fmla="*/ 895350 h 2583656"/>
              <a:gd name="connsiteX33" fmla="*/ 657225 w 2135981"/>
              <a:gd name="connsiteY33" fmla="*/ 814387 h 2583656"/>
              <a:gd name="connsiteX34" fmla="*/ 573881 w 2135981"/>
              <a:gd name="connsiteY34" fmla="*/ 702469 h 2583656"/>
              <a:gd name="connsiteX35" fmla="*/ 483393 w 2135981"/>
              <a:gd name="connsiteY35" fmla="*/ 619125 h 2583656"/>
              <a:gd name="connsiteX36" fmla="*/ 395287 w 2135981"/>
              <a:gd name="connsiteY36" fmla="*/ 476250 h 2583656"/>
              <a:gd name="connsiteX37" fmla="*/ 335756 w 2135981"/>
              <a:gd name="connsiteY37" fmla="*/ 390525 h 2583656"/>
              <a:gd name="connsiteX38" fmla="*/ 264319 w 2135981"/>
              <a:gd name="connsiteY38" fmla="*/ 276225 h 2583656"/>
              <a:gd name="connsiteX39" fmla="*/ 190500 w 2135981"/>
              <a:gd name="connsiteY39" fmla="*/ 245269 h 2583656"/>
              <a:gd name="connsiteX40" fmla="*/ 114300 w 2135981"/>
              <a:gd name="connsiteY40" fmla="*/ 128588 h 2583656"/>
              <a:gd name="connsiteX41" fmla="*/ 0 w 2135981"/>
              <a:gd name="connsiteY41" fmla="*/ 2381 h 2583656"/>
              <a:gd name="connsiteX42" fmla="*/ 100012 w 2135981"/>
              <a:gd name="connsiteY42" fmla="*/ 0 h 2583656"/>
              <a:gd name="connsiteX0" fmla="*/ 100012 w 2135981"/>
              <a:gd name="connsiteY0" fmla="*/ 0 h 2583656"/>
              <a:gd name="connsiteX1" fmla="*/ 116682 w 2135981"/>
              <a:gd name="connsiteY1" fmla="*/ 64294 h 2583656"/>
              <a:gd name="connsiteX2" fmla="*/ 228600 w 2135981"/>
              <a:gd name="connsiteY2" fmla="*/ 180975 h 2583656"/>
              <a:gd name="connsiteX3" fmla="*/ 290512 w 2135981"/>
              <a:gd name="connsiteY3" fmla="*/ 273844 h 2583656"/>
              <a:gd name="connsiteX4" fmla="*/ 371475 w 2135981"/>
              <a:gd name="connsiteY4" fmla="*/ 378619 h 2583656"/>
              <a:gd name="connsiteX5" fmla="*/ 481012 w 2135981"/>
              <a:gd name="connsiteY5" fmla="*/ 464344 h 2583656"/>
              <a:gd name="connsiteX6" fmla="*/ 542925 w 2135981"/>
              <a:gd name="connsiteY6" fmla="*/ 573882 h 2583656"/>
              <a:gd name="connsiteX7" fmla="*/ 631031 w 2135981"/>
              <a:gd name="connsiteY7" fmla="*/ 695325 h 2583656"/>
              <a:gd name="connsiteX8" fmla="*/ 731044 w 2135981"/>
              <a:gd name="connsiteY8" fmla="*/ 802481 h 2583656"/>
              <a:gd name="connsiteX9" fmla="*/ 857250 w 2135981"/>
              <a:gd name="connsiteY9" fmla="*/ 976312 h 2583656"/>
              <a:gd name="connsiteX10" fmla="*/ 947737 w 2135981"/>
              <a:gd name="connsiteY10" fmla="*/ 1081088 h 2583656"/>
              <a:gd name="connsiteX11" fmla="*/ 1023937 w 2135981"/>
              <a:gd name="connsiteY11" fmla="*/ 1133475 h 2583656"/>
              <a:gd name="connsiteX12" fmla="*/ 1100136 w 2135981"/>
              <a:gd name="connsiteY12" fmla="*/ 1259681 h 2583656"/>
              <a:gd name="connsiteX13" fmla="*/ 1235868 w 2135981"/>
              <a:gd name="connsiteY13" fmla="*/ 1447800 h 2583656"/>
              <a:gd name="connsiteX14" fmla="*/ 1352549 w 2135981"/>
              <a:gd name="connsiteY14" fmla="*/ 1519239 h 2583656"/>
              <a:gd name="connsiteX15" fmla="*/ 1440655 w 2135981"/>
              <a:gd name="connsiteY15" fmla="*/ 1688306 h 2583656"/>
              <a:gd name="connsiteX16" fmla="*/ 1612105 w 2135981"/>
              <a:gd name="connsiteY16" fmla="*/ 1862138 h 2583656"/>
              <a:gd name="connsiteX17" fmla="*/ 1743075 w 2135981"/>
              <a:gd name="connsiteY17" fmla="*/ 2085975 h 2583656"/>
              <a:gd name="connsiteX18" fmla="*/ 1890711 w 2135981"/>
              <a:gd name="connsiteY18" fmla="*/ 2247900 h 2583656"/>
              <a:gd name="connsiteX19" fmla="*/ 1978818 w 2135981"/>
              <a:gd name="connsiteY19" fmla="*/ 2388394 h 2583656"/>
              <a:gd name="connsiteX20" fmla="*/ 2135981 w 2135981"/>
              <a:gd name="connsiteY20" fmla="*/ 2583656 h 2583656"/>
              <a:gd name="connsiteX21" fmla="*/ 2062163 w 2135981"/>
              <a:gd name="connsiteY21" fmla="*/ 2583656 h 2583656"/>
              <a:gd name="connsiteX22" fmla="*/ 1921669 w 2135981"/>
              <a:gd name="connsiteY22" fmla="*/ 2431255 h 2583656"/>
              <a:gd name="connsiteX23" fmla="*/ 1845467 w 2135981"/>
              <a:gd name="connsiteY23" fmla="*/ 2293144 h 2583656"/>
              <a:gd name="connsiteX24" fmla="*/ 1688305 w 2135981"/>
              <a:gd name="connsiteY24" fmla="*/ 2105025 h 2583656"/>
              <a:gd name="connsiteX25" fmla="*/ 1547811 w 2135981"/>
              <a:gd name="connsiteY25" fmla="*/ 1907381 h 2583656"/>
              <a:gd name="connsiteX26" fmla="*/ 1397793 w 2135981"/>
              <a:gd name="connsiteY26" fmla="*/ 1757363 h 2583656"/>
              <a:gd name="connsiteX27" fmla="*/ 1297780 w 2135981"/>
              <a:gd name="connsiteY27" fmla="*/ 1602582 h 2583656"/>
              <a:gd name="connsiteX28" fmla="*/ 1188243 w 2135981"/>
              <a:gd name="connsiteY28" fmla="*/ 1490661 h 2583656"/>
              <a:gd name="connsiteX29" fmla="*/ 1052511 w 2135981"/>
              <a:gd name="connsiteY29" fmla="*/ 1302544 h 2583656"/>
              <a:gd name="connsiteX30" fmla="*/ 940594 w 2135981"/>
              <a:gd name="connsiteY30" fmla="*/ 1166812 h 2583656"/>
              <a:gd name="connsiteX31" fmla="*/ 823913 w 2135981"/>
              <a:gd name="connsiteY31" fmla="*/ 1021556 h 2583656"/>
              <a:gd name="connsiteX32" fmla="*/ 719137 w 2135981"/>
              <a:gd name="connsiteY32" fmla="*/ 895350 h 2583656"/>
              <a:gd name="connsiteX33" fmla="*/ 657225 w 2135981"/>
              <a:gd name="connsiteY33" fmla="*/ 814387 h 2583656"/>
              <a:gd name="connsiteX34" fmla="*/ 573881 w 2135981"/>
              <a:gd name="connsiteY34" fmla="*/ 702469 h 2583656"/>
              <a:gd name="connsiteX35" fmla="*/ 483393 w 2135981"/>
              <a:gd name="connsiteY35" fmla="*/ 619125 h 2583656"/>
              <a:gd name="connsiteX36" fmla="*/ 395287 w 2135981"/>
              <a:gd name="connsiteY36" fmla="*/ 476250 h 2583656"/>
              <a:gd name="connsiteX37" fmla="*/ 335756 w 2135981"/>
              <a:gd name="connsiteY37" fmla="*/ 390525 h 2583656"/>
              <a:gd name="connsiteX38" fmla="*/ 259556 w 2135981"/>
              <a:gd name="connsiteY38" fmla="*/ 302419 h 2583656"/>
              <a:gd name="connsiteX39" fmla="*/ 190500 w 2135981"/>
              <a:gd name="connsiteY39" fmla="*/ 245269 h 2583656"/>
              <a:gd name="connsiteX40" fmla="*/ 114300 w 2135981"/>
              <a:gd name="connsiteY40" fmla="*/ 128588 h 2583656"/>
              <a:gd name="connsiteX41" fmla="*/ 0 w 2135981"/>
              <a:gd name="connsiteY41" fmla="*/ 2381 h 2583656"/>
              <a:gd name="connsiteX42" fmla="*/ 100012 w 2135981"/>
              <a:gd name="connsiteY42" fmla="*/ 0 h 2583656"/>
              <a:gd name="connsiteX0" fmla="*/ 100012 w 2135981"/>
              <a:gd name="connsiteY0" fmla="*/ 0 h 2583656"/>
              <a:gd name="connsiteX1" fmla="*/ 116682 w 2135981"/>
              <a:gd name="connsiteY1" fmla="*/ 64294 h 2583656"/>
              <a:gd name="connsiteX2" fmla="*/ 228600 w 2135981"/>
              <a:gd name="connsiteY2" fmla="*/ 180975 h 2583656"/>
              <a:gd name="connsiteX3" fmla="*/ 290512 w 2135981"/>
              <a:gd name="connsiteY3" fmla="*/ 273844 h 2583656"/>
              <a:gd name="connsiteX4" fmla="*/ 371475 w 2135981"/>
              <a:gd name="connsiteY4" fmla="*/ 378619 h 2583656"/>
              <a:gd name="connsiteX5" fmla="*/ 481012 w 2135981"/>
              <a:gd name="connsiteY5" fmla="*/ 464344 h 2583656"/>
              <a:gd name="connsiteX6" fmla="*/ 542925 w 2135981"/>
              <a:gd name="connsiteY6" fmla="*/ 573882 h 2583656"/>
              <a:gd name="connsiteX7" fmla="*/ 631031 w 2135981"/>
              <a:gd name="connsiteY7" fmla="*/ 695325 h 2583656"/>
              <a:gd name="connsiteX8" fmla="*/ 731044 w 2135981"/>
              <a:gd name="connsiteY8" fmla="*/ 802481 h 2583656"/>
              <a:gd name="connsiteX9" fmla="*/ 857250 w 2135981"/>
              <a:gd name="connsiteY9" fmla="*/ 976312 h 2583656"/>
              <a:gd name="connsiteX10" fmla="*/ 947737 w 2135981"/>
              <a:gd name="connsiteY10" fmla="*/ 1081088 h 2583656"/>
              <a:gd name="connsiteX11" fmla="*/ 1023937 w 2135981"/>
              <a:gd name="connsiteY11" fmla="*/ 1133475 h 2583656"/>
              <a:gd name="connsiteX12" fmla="*/ 1100136 w 2135981"/>
              <a:gd name="connsiteY12" fmla="*/ 1259681 h 2583656"/>
              <a:gd name="connsiteX13" fmla="*/ 1235868 w 2135981"/>
              <a:gd name="connsiteY13" fmla="*/ 1447800 h 2583656"/>
              <a:gd name="connsiteX14" fmla="*/ 1352549 w 2135981"/>
              <a:gd name="connsiteY14" fmla="*/ 1519239 h 2583656"/>
              <a:gd name="connsiteX15" fmla="*/ 1440655 w 2135981"/>
              <a:gd name="connsiteY15" fmla="*/ 1688306 h 2583656"/>
              <a:gd name="connsiteX16" fmla="*/ 1612105 w 2135981"/>
              <a:gd name="connsiteY16" fmla="*/ 1862138 h 2583656"/>
              <a:gd name="connsiteX17" fmla="*/ 1743075 w 2135981"/>
              <a:gd name="connsiteY17" fmla="*/ 2085975 h 2583656"/>
              <a:gd name="connsiteX18" fmla="*/ 1890711 w 2135981"/>
              <a:gd name="connsiteY18" fmla="*/ 2247900 h 2583656"/>
              <a:gd name="connsiteX19" fmla="*/ 1978818 w 2135981"/>
              <a:gd name="connsiteY19" fmla="*/ 2388394 h 2583656"/>
              <a:gd name="connsiteX20" fmla="*/ 2135981 w 2135981"/>
              <a:gd name="connsiteY20" fmla="*/ 2583656 h 2583656"/>
              <a:gd name="connsiteX21" fmla="*/ 2062163 w 2135981"/>
              <a:gd name="connsiteY21" fmla="*/ 2583656 h 2583656"/>
              <a:gd name="connsiteX22" fmla="*/ 1921669 w 2135981"/>
              <a:gd name="connsiteY22" fmla="*/ 2431255 h 2583656"/>
              <a:gd name="connsiteX23" fmla="*/ 1845467 w 2135981"/>
              <a:gd name="connsiteY23" fmla="*/ 2293144 h 2583656"/>
              <a:gd name="connsiteX24" fmla="*/ 1688305 w 2135981"/>
              <a:gd name="connsiteY24" fmla="*/ 2105025 h 2583656"/>
              <a:gd name="connsiteX25" fmla="*/ 1547811 w 2135981"/>
              <a:gd name="connsiteY25" fmla="*/ 1907381 h 2583656"/>
              <a:gd name="connsiteX26" fmla="*/ 1397793 w 2135981"/>
              <a:gd name="connsiteY26" fmla="*/ 1757363 h 2583656"/>
              <a:gd name="connsiteX27" fmla="*/ 1297780 w 2135981"/>
              <a:gd name="connsiteY27" fmla="*/ 1602582 h 2583656"/>
              <a:gd name="connsiteX28" fmla="*/ 1188243 w 2135981"/>
              <a:gd name="connsiteY28" fmla="*/ 1490661 h 2583656"/>
              <a:gd name="connsiteX29" fmla="*/ 1052511 w 2135981"/>
              <a:gd name="connsiteY29" fmla="*/ 1302544 h 2583656"/>
              <a:gd name="connsiteX30" fmla="*/ 940594 w 2135981"/>
              <a:gd name="connsiteY30" fmla="*/ 1166812 h 2583656"/>
              <a:gd name="connsiteX31" fmla="*/ 823913 w 2135981"/>
              <a:gd name="connsiteY31" fmla="*/ 1021556 h 2583656"/>
              <a:gd name="connsiteX32" fmla="*/ 719137 w 2135981"/>
              <a:gd name="connsiteY32" fmla="*/ 895350 h 2583656"/>
              <a:gd name="connsiteX33" fmla="*/ 657225 w 2135981"/>
              <a:gd name="connsiteY33" fmla="*/ 814387 h 2583656"/>
              <a:gd name="connsiteX34" fmla="*/ 573881 w 2135981"/>
              <a:gd name="connsiteY34" fmla="*/ 702469 h 2583656"/>
              <a:gd name="connsiteX35" fmla="*/ 483393 w 2135981"/>
              <a:gd name="connsiteY35" fmla="*/ 619125 h 2583656"/>
              <a:gd name="connsiteX36" fmla="*/ 395287 w 2135981"/>
              <a:gd name="connsiteY36" fmla="*/ 476250 h 2583656"/>
              <a:gd name="connsiteX37" fmla="*/ 319087 w 2135981"/>
              <a:gd name="connsiteY37" fmla="*/ 390525 h 2583656"/>
              <a:gd name="connsiteX38" fmla="*/ 259556 w 2135981"/>
              <a:gd name="connsiteY38" fmla="*/ 302419 h 2583656"/>
              <a:gd name="connsiteX39" fmla="*/ 190500 w 2135981"/>
              <a:gd name="connsiteY39" fmla="*/ 245269 h 2583656"/>
              <a:gd name="connsiteX40" fmla="*/ 114300 w 2135981"/>
              <a:gd name="connsiteY40" fmla="*/ 128588 h 2583656"/>
              <a:gd name="connsiteX41" fmla="*/ 0 w 2135981"/>
              <a:gd name="connsiteY41" fmla="*/ 2381 h 2583656"/>
              <a:gd name="connsiteX42" fmla="*/ 100012 w 2135981"/>
              <a:gd name="connsiteY42" fmla="*/ 0 h 2583656"/>
              <a:gd name="connsiteX0" fmla="*/ 100012 w 2135981"/>
              <a:gd name="connsiteY0" fmla="*/ 0 h 2583656"/>
              <a:gd name="connsiteX1" fmla="*/ 116682 w 2135981"/>
              <a:gd name="connsiteY1" fmla="*/ 64294 h 2583656"/>
              <a:gd name="connsiteX2" fmla="*/ 228600 w 2135981"/>
              <a:gd name="connsiteY2" fmla="*/ 180975 h 2583656"/>
              <a:gd name="connsiteX3" fmla="*/ 290512 w 2135981"/>
              <a:gd name="connsiteY3" fmla="*/ 273844 h 2583656"/>
              <a:gd name="connsiteX4" fmla="*/ 371475 w 2135981"/>
              <a:gd name="connsiteY4" fmla="*/ 378619 h 2583656"/>
              <a:gd name="connsiteX5" fmla="*/ 481012 w 2135981"/>
              <a:gd name="connsiteY5" fmla="*/ 464344 h 2583656"/>
              <a:gd name="connsiteX6" fmla="*/ 542925 w 2135981"/>
              <a:gd name="connsiteY6" fmla="*/ 573882 h 2583656"/>
              <a:gd name="connsiteX7" fmla="*/ 631031 w 2135981"/>
              <a:gd name="connsiteY7" fmla="*/ 695325 h 2583656"/>
              <a:gd name="connsiteX8" fmla="*/ 731044 w 2135981"/>
              <a:gd name="connsiteY8" fmla="*/ 802481 h 2583656"/>
              <a:gd name="connsiteX9" fmla="*/ 857250 w 2135981"/>
              <a:gd name="connsiteY9" fmla="*/ 976312 h 2583656"/>
              <a:gd name="connsiteX10" fmla="*/ 947737 w 2135981"/>
              <a:gd name="connsiteY10" fmla="*/ 1081088 h 2583656"/>
              <a:gd name="connsiteX11" fmla="*/ 1023937 w 2135981"/>
              <a:gd name="connsiteY11" fmla="*/ 1133475 h 2583656"/>
              <a:gd name="connsiteX12" fmla="*/ 1100136 w 2135981"/>
              <a:gd name="connsiteY12" fmla="*/ 1259681 h 2583656"/>
              <a:gd name="connsiteX13" fmla="*/ 1235868 w 2135981"/>
              <a:gd name="connsiteY13" fmla="*/ 1447800 h 2583656"/>
              <a:gd name="connsiteX14" fmla="*/ 1352549 w 2135981"/>
              <a:gd name="connsiteY14" fmla="*/ 1519239 h 2583656"/>
              <a:gd name="connsiteX15" fmla="*/ 1440655 w 2135981"/>
              <a:gd name="connsiteY15" fmla="*/ 1688306 h 2583656"/>
              <a:gd name="connsiteX16" fmla="*/ 1612105 w 2135981"/>
              <a:gd name="connsiteY16" fmla="*/ 1862138 h 2583656"/>
              <a:gd name="connsiteX17" fmla="*/ 1743075 w 2135981"/>
              <a:gd name="connsiteY17" fmla="*/ 2085975 h 2583656"/>
              <a:gd name="connsiteX18" fmla="*/ 1890711 w 2135981"/>
              <a:gd name="connsiteY18" fmla="*/ 2247900 h 2583656"/>
              <a:gd name="connsiteX19" fmla="*/ 1978818 w 2135981"/>
              <a:gd name="connsiteY19" fmla="*/ 2388394 h 2583656"/>
              <a:gd name="connsiteX20" fmla="*/ 2135981 w 2135981"/>
              <a:gd name="connsiteY20" fmla="*/ 2583656 h 2583656"/>
              <a:gd name="connsiteX21" fmla="*/ 2062163 w 2135981"/>
              <a:gd name="connsiteY21" fmla="*/ 2583656 h 2583656"/>
              <a:gd name="connsiteX22" fmla="*/ 1921669 w 2135981"/>
              <a:gd name="connsiteY22" fmla="*/ 2431255 h 2583656"/>
              <a:gd name="connsiteX23" fmla="*/ 1845467 w 2135981"/>
              <a:gd name="connsiteY23" fmla="*/ 2293144 h 2583656"/>
              <a:gd name="connsiteX24" fmla="*/ 1688305 w 2135981"/>
              <a:gd name="connsiteY24" fmla="*/ 2105025 h 2583656"/>
              <a:gd name="connsiteX25" fmla="*/ 1547811 w 2135981"/>
              <a:gd name="connsiteY25" fmla="*/ 1907381 h 2583656"/>
              <a:gd name="connsiteX26" fmla="*/ 1397793 w 2135981"/>
              <a:gd name="connsiteY26" fmla="*/ 1757363 h 2583656"/>
              <a:gd name="connsiteX27" fmla="*/ 1297780 w 2135981"/>
              <a:gd name="connsiteY27" fmla="*/ 1602582 h 2583656"/>
              <a:gd name="connsiteX28" fmla="*/ 1188243 w 2135981"/>
              <a:gd name="connsiteY28" fmla="*/ 1490661 h 2583656"/>
              <a:gd name="connsiteX29" fmla="*/ 1052511 w 2135981"/>
              <a:gd name="connsiteY29" fmla="*/ 1302544 h 2583656"/>
              <a:gd name="connsiteX30" fmla="*/ 940594 w 2135981"/>
              <a:gd name="connsiteY30" fmla="*/ 1166812 h 2583656"/>
              <a:gd name="connsiteX31" fmla="*/ 823913 w 2135981"/>
              <a:gd name="connsiteY31" fmla="*/ 1021556 h 2583656"/>
              <a:gd name="connsiteX32" fmla="*/ 719137 w 2135981"/>
              <a:gd name="connsiteY32" fmla="*/ 895350 h 2583656"/>
              <a:gd name="connsiteX33" fmla="*/ 657225 w 2135981"/>
              <a:gd name="connsiteY33" fmla="*/ 814387 h 2583656"/>
              <a:gd name="connsiteX34" fmla="*/ 573881 w 2135981"/>
              <a:gd name="connsiteY34" fmla="*/ 702469 h 2583656"/>
              <a:gd name="connsiteX35" fmla="*/ 483393 w 2135981"/>
              <a:gd name="connsiteY35" fmla="*/ 619125 h 2583656"/>
              <a:gd name="connsiteX36" fmla="*/ 395287 w 2135981"/>
              <a:gd name="connsiteY36" fmla="*/ 476250 h 2583656"/>
              <a:gd name="connsiteX37" fmla="*/ 319087 w 2135981"/>
              <a:gd name="connsiteY37" fmla="*/ 390525 h 2583656"/>
              <a:gd name="connsiteX38" fmla="*/ 259556 w 2135981"/>
              <a:gd name="connsiteY38" fmla="*/ 302419 h 2583656"/>
              <a:gd name="connsiteX39" fmla="*/ 190500 w 2135981"/>
              <a:gd name="connsiteY39" fmla="*/ 245269 h 2583656"/>
              <a:gd name="connsiteX40" fmla="*/ 83344 w 2135981"/>
              <a:gd name="connsiteY40" fmla="*/ 119063 h 2583656"/>
              <a:gd name="connsiteX41" fmla="*/ 0 w 2135981"/>
              <a:gd name="connsiteY41" fmla="*/ 2381 h 2583656"/>
              <a:gd name="connsiteX42" fmla="*/ 100012 w 2135981"/>
              <a:gd name="connsiteY42" fmla="*/ 0 h 2583656"/>
              <a:gd name="connsiteX0" fmla="*/ 71437 w 2135981"/>
              <a:gd name="connsiteY0" fmla="*/ 7144 h 2581275"/>
              <a:gd name="connsiteX1" fmla="*/ 116682 w 2135981"/>
              <a:gd name="connsiteY1" fmla="*/ 61913 h 2581275"/>
              <a:gd name="connsiteX2" fmla="*/ 228600 w 2135981"/>
              <a:gd name="connsiteY2" fmla="*/ 178594 h 2581275"/>
              <a:gd name="connsiteX3" fmla="*/ 290512 w 2135981"/>
              <a:gd name="connsiteY3" fmla="*/ 271463 h 2581275"/>
              <a:gd name="connsiteX4" fmla="*/ 371475 w 2135981"/>
              <a:gd name="connsiteY4" fmla="*/ 376238 h 2581275"/>
              <a:gd name="connsiteX5" fmla="*/ 481012 w 2135981"/>
              <a:gd name="connsiteY5" fmla="*/ 461963 h 2581275"/>
              <a:gd name="connsiteX6" fmla="*/ 542925 w 2135981"/>
              <a:gd name="connsiteY6" fmla="*/ 571501 h 2581275"/>
              <a:gd name="connsiteX7" fmla="*/ 631031 w 2135981"/>
              <a:gd name="connsiteY7" fmla="*/ 692944 h 2581275"/>
              <a:gd name="connsiteX8" fmla="*/ 731044 w 2135981"/>
              <a:gd name="connsiteY8" fmla="*/ 800100 h 2581275"/>
              <a:gd name="connsiteX9" fmla="*/ 857250 w 2135981"/>
              <a:gd name="connsiteY9" fmla="*/ 973931 h 2581275"/>
              <a:gd name="connsiteX10" fmla="*/ 947737 w 2135981"/>
              <a:gd name="connsiteY10" fmla="*/ 1078707 h 2581275"/>
              <a:gd name="connsiteX11" fmla="*/ 1023937 w 2135981"/>
              <a:gd name="connsiteY11" fmla="*/ 1131094 h 2581275"/>
              <a:gd name="connsiteX12" fmla="*/ 1100136 w 2135981"/>
              <a:gd name="connsiteY12" fmla="*/ 1257300 h 2581275"/>
              <a:gd name="connsiteX13" fmla="*/ 1235868 w 2135981"/>
              <a:gd name="connsiteY13" fmla="*/ 1445419 h 2581275"/>
              <a:gd name="connsiteX14" fmla="*/ 1352549 w 2135981"/>
              <a:gd name="connsiteY14" fmla="*/ 1516858 h 2581275"/>
              <a:gd name="connsiteX15" fmla="*/ 1440655 w 2135981"/>
              <a:gd name="connsiteY15" fmla="*/ 1685925 h 2581275"/>
              <a:gd name="connsiteX16" fmla="*/ 1612105 w 2135981"/>
              <a:gd name="connsiteY16" fmla="*/ 1859757 h 2581275"/>
              <a:gd name="connsiteX17" fmla="*/ 1743075 w 2135981"/>
              <a:gd name="connsiteY17" fmla="*/ 2083594 h 2581275"/>
              <a:gd name="connsiteX18" fmla="*/ 1890711 w 2135981"/>
              <a:gd name="connsiteY18" fmla="*/ 2245519 h 2581275"/>
              <a:gd name="connsiteX19" fmla="*/ 1978818 w 2135981"/>
              <a:gd name="connsiteY19" fmla="*/ 2386013 h 2581275"/>
              <a:gd name="connsiteX20" fmla="*/ 2135981 w 2135981"/>
              <a:gd name="connsiteY20" fmla="*/ 2581275 h 2581275"/>
              <a:gd name="connsiteX21" fmla="*/ 2062163 w 2135981"/>
              <a:gd name="connsiteY21" fmla="*/ 2581275 h 2581275"/>
              <a:gd name="connsiteX22" fmla="*/ 1921669 w 2135981"/>
              <a:gd name="connsiteY22" fmla="*/ 2428874 h 2581275"/>
              <a:gd name="connsiteX23" fmla="*/ 1845467 w 2135981"/>
              <a:gd name="connsiteY23" fmla="*/ 2290763 h 2581275"/>
              <a:gd name="connsiteX24" fmla="*/ 1688305 w 2135981"/>
              <a:gd name="connsiteY24" fmla="*/ 2102644 h 2581275"/>
              <a:gd name="connsiteX25" fmla="*/ 1547811 w 2135981"/>
              <a:gd name="connsiteY25" fmla="*/ 1905000 h 2581275"/>
              <a:gd name="connsiteX26" fmla="*/ 1397793 w 2135981"/>
              <a:gd name="connsiteY26" fmla="*/ 1754982 h 2581275"/>
              <a:gd name="connsiteX27" fmla="*/ 1297780 w 2135981"/>
              <a:gd name="connsiteY27" fmla="*/ 1600201 h 2581275"/>
              <a:gd name="connsiteX28" fmla="*/ 1188243 w 2135981"/>
              <a:gd name="connsiteY28" fmla="*/ 1488280 h 2581275"/>
              <a:gd name="connsiteX29" fmla="*/ 1052511 w 2135981"/>
              <a:gd name="connsiteY29" fmla="*/ 1300163 h 2581275"/>
              <a:gd name="connsiteX30" fmla="*/ 940594 w 2135981"/>
              <a:gd name="connsiteY30" fmla="*/ 1164431 h 2581275"/>
              <a:gd name="connsiteX31" fmla="*/ 823913 w 2135981"/>
              <a:gd name="connsiteY31" fmla="*/ 1019175 h 2581275"/>
              <a:gd name="connsiteX32" fmla="*/ 719137 w 2135981"/>
              <a:gd name="connsiteY32" fmla="*/ 892969 h 2581275"/>
              <a:gd name="connsiteX33" fmla="*/ 657225 w 2135981"/>
              <a:gd name="connsiteY33" fmla="*/ 812006 h 2581275"/>
              <a:gd name="connsiteX34" fmla="*/ 573881 w 2135981"/>
              <a:gd name="connsiteY34" fmla="*/ 700088 h 2581275"/>
              <a:gd name="connsiteX35" fmla="*/ 483393 w 2135981"/>
              <a:gd name="connsiteY35" fmla="*/ 616744 h 2581275"/>
              <a:gd name="connsiteX36" fmla="*/ 395287 w 2135981"/>
              <a:gd name="connsiteY36" fmla="*/ 473869 h 2581275"/>
              <a:gd name="connsiteX37" fmla="*/ 319087 w 2135981"/>
              <a:gd name="connsiteY37" fmla="*/ 388144 h 2581275"/>
              <a:gd name="connsiteX38" fmla="*/ 259556 w 2135981"/>
              <a:gd name="connsiteY38" fmla="*/ 300038 h 2581275"/>
              <a:gd name="connsiteX39" fmla="*/ 190500 w 2135981"/>
              <a:gd name="connsiteY39" fmla="*/ 242888 h 2581275"/>
              <a:gd name="connsiteX40" fmla="*/ 83344 w 2135981"/>
              <a:gd name="connsiteY40" fmla="*/ 116682 h 2581275"/>
              <a:gd name="connsiteX41" fmla="*/ 0 w 2135981"/>
              <a:gd name="connsiteY41" fmla="*/ 0 h 2581275"/>
              <a:gd name="connsiteX42" fmla="*/ 71437 w 2135981"/>
              <a:gd name="connsiteY42" fmla="*/ 7144 h 2581275"/>
              <a:gd name="connsiteX0" fmla="*/ 130968 w 2195512"/>
              <a:gd name="connsiteY0" fmla="*/ 4763 h 2578894"/>
              <a:gd name="connsiteX1" fmla="*/ 176213 w 2195512"/>
              <a:gd name="connsiteY1" fmla="*/ 59532 h 2578894"/>
              <a:gd name="connsiteX2" fmla="*/ 288131 w 2195512"/>
              <a:gd name="connsiteY2" fmla="*/ 176213 h 2578894"/>
              <a:gd name="connsiteX3" fmla="*/ 350043 w 2195512"/>
              <a:gd name="connsiteY3" fmla="*/ 269082 h 2578894"/>
              <a:gd name="connsiteX4" fmla="*/ 431006 w 2195512"/>
              <a:gd name="connsiteY4" fmla="*/ 373857 h 2578894"/>
              <a:gd name="connsiteX5" fmla="*/ 540543 w 2195512"/>
              <a:gd name="connsiteY5" fmla="*/ 459582 h 2578894"/>
              <a:gd name="connsiteX6" fmla="*/ 602456 w 2195512"/>
              <a:gd name="connsiteY6" fmla="*/ 569120 h 2578894"/>
              <a:gd name="connsiteX7" fmla="*/ 690562 w 2195512"/>
              <a:gd name="connsiteY7" fmla="*/ 690563 h 2578894"/>
              <a:gd name="connsiteX8" fmla="*/ 790575 w 2195512"/>
              <a:gd name="connsiteY8" fmla="*/ 797719 h 2578894"/>
              <a:gd name="connsiteX9" fmla="*/ 916781 w 2195512"/>
              <a:gd name="connsiteY9" fmla="*/ 971550 h 2578894"/>
              <a:gd name="connsiteX10" fmla="*/ 1007268 w 2195512"/>
              <a:gd name="connsiteY10" fmla="*/ 1076326 h 2578894"/>
              <a:gd name="connsiteX11" fmla="*/ 1083468 w 2195512"/>
              <a:gd name="connsiteY11" fmla="*/ 1128713 h 2578894"/>
              <a:gd name="connsiteX12" fmla="*/ 1159667 w 2195512"/>
              <a:gd name="connsiteY12" fmla="*/ 1254919 h 2578894"/>
              <a:gd name="connsiteX13" fmla="*/ 1295399 w 2195512"/>
              <a:gd name="connsiteY13" fmla="*/ 1443038 h 2578894"/>
              <a:gd name="connsiteX14" fmla="*/ 1412080 w 2195512"/>
              <a:gd name="connsiteY14" fmla="*/ 1514477 h 2578894"/>
              <a:gd name="connsiteX15" fmla="*/ 1500186 w 2195512"/>
              <a:gd name="connsiteY15" fmla="*/ 1683544 h 2578894"/>
              <a:gd name="connsiteX16" fmla="*/ 1671636 w 2195512"/>
              <a:gd name="connsiteY16" fmla="*/ 1857376 h 2578894"/>
              <a:gd name="connsiteX17" fmla="*/ 1802606 w 2195512"/>
              <a:gd name="connsiteY17" fmla="*/ 2081213 h 2578894"/>
              <a:gd name="connsiteX18" fmla="*/ 1950242 w 2195512"/>
              <a:gd name="connsiteY18" fmla="*/ 2243138 h 2578894"/>
              <a:gd name="connsiteX19" fmla="*/ 2038349 w 2195512"/>
              <a:gd name="connsiteY19" fmla="*/ 2383632 h 2578894"/>
              <a:gd name="connsiteX20" fmla="*/ 2195512 w 2195512"/>
              <a:gd name="connsiteY20" fmla="*/ 2578894 h 2578894"/>
              <a:gd name="connsiteX21" fmla="*/ 2121694 w 2195512"/>
              <a:gd name="connsiteY21" fmla="*/ 2578894 h 2578894"/>
              <a:gd name="connsiteX22" fmla="*/ 1981200 w 2195512"/>
              <a:gd name="connsiteY22" fmla="*/ 2426493 h 2578894"/>
              <a:gd name="connsiteX23" fmla="*/ 1904998 w 2195512"/>
              <a:gd name="connsiteY23" fmla="*/ 2288382 h 2578894"/>
              <a:gd name="connsiteX24" fmla="*/ 1747836 w 2195512"/>
              <a:gd name="connsiteY24" fmla="*/ 2100263 h 2578894"/>
              <a:gd name="connsiteX25" fmla="*/ 1607342 w 2195512"/>
              <a:gd name="connsiteY25" fmla="*/ 1902619 h 2578894"/>
              <a:gd name="connsiteX26" fmla="*/ 1457324 w 2195512"/>
              <a:gd name="connsiteY26" fmla="*/ 1752601 h 2578894"/>
              <a:gd name="connsiteX27" fmla="*/ 1357311 w 2195512"/>
              <a:gd name="connsiteY27" fmla="*/ 1597820 h 2578894"/>
              <a:gd name="connsiteX28" fmla="*/ 1247774 w 2195512"/>
              <a:gd name="connsiteY28" fmla="*/ 1485899 h 2578894"/>
              <a:gd name="connsiteX29" fmla="*/ 1112042 w 2195512"/>
              <a:gd name="connsiteY29" fmla="*/ 1297782 h 2578894"/>
              <a:gd name="connsiteX30" fmla="*/ 1000125 w 2195512"/>
              <a:gd name="connsiteY30" fmla="*/ 1162050 h 2578894"/>
              <a:gd name="connsiteX31" fmla="*/ 883444 w 2195512"/>
              <a:gd name="connsiteY31" fmla="*/ 1016794 h 2578894"/>
              <a:gd name="connsiteX32" fmla="*/ 778668 w 2195512"/>
              <a:gd name="connsiteY32" fmla="*/ 890588 h 2578894"/>
              <a:gd name="connsiteX33" fmla="*/ 716756 w 2195512"/>
              <a:gd name="connsiteY33" fmla="*/ 809625 h 2578894"/>
              <a:gd name="connsiteX34" fmla="*/ 633412 w 2195512"/>
              <a:gd name="connsiteY34" fmla="*/ 697707 h 2578894"/>
              <a:gd name="connsiteX35" fmla="*/ 542924 w 2195512"/>
              <a:gd name="connsiteY35" fmla="*/ 614363 h 2578894"/>
              <a:gd name="connsiteX36" fmla="*/ 454818 w 2195512"/>
              <a:gd name="connsiteY36" fmla="*/ 471488 h 2578894"/>
              <a:gd name="connsiteX37" fmla="*/ 378618 w 2195512"/>
              <a:gd name="connsiteY37" fmla="*/ 385763 h 2578894"/>
              <a:gd name="connsiteX38" fmla="*/ 319087 w 2195512"/>
              <a:gd name="connsiteY38" fmla="*/ 297657 h 2578894"/>
              <a:gd name="connsiteX39" fmla="*/ 250031 w 2195512"/>
              <a:gd name="connsiteY39" fmla="*/ 240507 h 2578894"/>
              <a:gd name="connsiteX40" fmla="*/ 142875 w 2195512"/>
              <a:gd name="connsiteY40" fmla="*/ 114301 h 2578894"/>
              <a:gd name="connsiteX41" fmla="*/ 0 w 2195512"/>
              <a:gd name="connsiteY41" fmla="*/ 0 h 2578894"/>
              <a:gd name="connsiteX42" fmla="*/ 130968 w 2195512"/>
              <a:gd name="connsiteY42" fmla="*/ 4763 h 2578894"/>
              <a:gd name="connsiteX0" fmla="*/ 107155 w 2195512"/>
              <a:gd name="connsiteY0" fmla="*/ 7144 h 2578894"/>
              <a:gd name="connsiteX1" fmla="*/ 176213 w 2195512"/>
              <a:gd name="connsiteY1" fmla="*/ 59532 h 2578894"/>
              <a:gd name="connsiteX2" fmla="*/ 288131 w 2195512"/>
              <a:gd name="connsiteY2" fmla="*/ 176213 h 2578894"/>
              <a:gd name="connsiteX3" fmla="*/ 350043 w 2195512"/>
              <a:gd name="connsiteY3" fmla="*/ 269082 h 2578894"/>
              <a:gd name="connsiteX4" fmla="*/ 431006 w 2195512"/>
              <a:gd name="connsiteY4" fmla="*/ 373857 h 2578894"/>
              <a:gd name="connsiteX5" fmla="*/ 540543 w 2195512"/>
              <a:gd name="connsiteY5" fmla="*/ 459582 h 2578894"/>
              <a:gd name="connsiteX6" fmla="*/ 602456 w 2195512"/>
              <a:gd name="connsiteY6" fmla="*/ 569120 h 2578894"/>
              <a:gd name="connsiteX7" fmla="*/ 690562 w 2195512"/>
              <a:gd name="connsiteY7" fmla="*/ 690563 h 2578894"/>
              <a:gd name="connsiteX8" fmla="*/ 790575 w 2195512"/>
              <a:gd name="connsiteY8" fmla="*/ 797719 h 2578894"/>
              <a:gd name="connsiteX9" fmla="*/ 916781 w 2195512"/>
              <a:gd name="connsiteY9" fmla="*/ 971550 h 2578894"/>
              <a:gd name="connsiteX10" fmla="*/ 1007268 w 2195512"/>
              <a:gd name="connsiteY10" fmla="*/ 1076326 h 2578894"/>
              <a:gd name="connsiteX11" fmla="*/ 1083468 w 2195512"/>
              <a:gd name="connsiteY11" fmla="*/ 1128713 h 2578894"/>
              <a:gd name="connsiteX12" fmla="*/ 1159667 w 2195512"/>
              <a:gd name="connsiteY12" fmla="*/ 1254919 h 2578894"/>
              <a:gd name="connsiteX13" fmla="*/ 1295399 w 2195512"/>
              <a:gd name="connsiteY13" fmla="*/ 1443038 h 2578894"/>
              <a:gd name="connsiteX14" fmla="*/ 1412080 w 2195512"/>
              <a:gd name="connsiteY14" fmla="*/ 1514477 h 2578894"/>
              <a:gd name="connsiteX15" fmla="*/ 1500186 w 2195512"/>
              <a:gd name="connsiteY15" fmla="*/ 1683544 h 2578894"/>
              <a:gd name="connsiteX16" fmla="*/ 1671636 w 2195512"/>
              <a:gd name="connsiteY16" fmla="*/ 1857376 h 2578894"/>
              <a:gd name="connsiteX17" fmla="*/ 1802606 w 2195512"/>
              <a:gd name="connsiteY17" fmla="*/ 2081213 h 2578894"/>
              <a:gd name="connsiteX18" fmla="*/ 1950242 w 2195512"/>
              <a:gd name="connsiteY18" fmla="*/ 2243138 h 2578894"/>
              <a:gd name="connsiteX19" fmla="*/ 2038349 w 2195512"/>
              <a:gd name="connsiteY19" fmla="*/ 2383632 h 2578894"/>
              <a:gd name="connsiteX20" fmla="*/ 2195512 w 2195512"/>
              <a:gd name="connsiteY20" fmla="*/ 2578894 h 2578894"/>
              <a:gd name="connsiteX21" fmla="*/ 2121694 w 2195512"/>
              <a:gd name="connsiteY21" fmla="*/ 2578894 h 2578894"/>
              <a:gd name="connsiteX22" fmla="*/ 1981200 w 2195512"/>
              <a:gd name="connsiteY22" fmla="*/ 2426493 h 2578894"/>
              <a:gd name="connsiteX23" fmla="*/ 1904998 w 2195512"/>
              <a:gd name="connsiteY23" fmla="*/ 2288382 h 2578894"/>
              <a:gd name="connsiteX24" fmla="*/ 1747836 w 2195512"/>
              <a:gd name="connsiteY24" fmla="*/ 2100263 h 2578894"/>
              <a:gd name="connsiteX25" fmla="*/ 1607342 w 2195512"/>
              <a:gd name="connsiteY25" fmla="*/ 1902619 h 2578894"/>
              <a:gd name="connsiteX26" fmla="*/ 1457324 w 2195512"/>
              <a:gd name="connsiteY26" fmla="*/ 1752601 h 2578894"/>
              <a:gd name="connsiteX27" fmla="*/ 1357311 w 2195512"/>
              <a:gd name="connsiteY27" fmla="*/ 1597820 h 2578894"/>
              <a:gd name="connsiteX28" fmla="*/ 1247774 w 2195512"/>
              <a:gd name="connsiteY28" fmla="*/ 1485899 h 2578894"/>
              <a:gd name="connsiteX29" fmla="*/ 1112042 w 2195512"/>
              <a:gd name="connsiteY29" fmla="*/ 1297782 h 2578894"/>
              <a:gd name="connsiteX30" fmla="*/ 1000125 w 2195512"/>
              <a:gd name="connsiteY30" fmla="*/ 1162050 h 2578894"/>
              <a:gd name="connsiteX31" fmla="*/ 883444 w 2195512"/>
              <a:gd name="connsiteY31" fmla="*/ 1016794 h 2578894"/>
              <a:gd name="connsiteX32" fmla="*/ 778668 w 2195512"/>
              <a:gd name="connsiteY32" fmla="*/ 890588 h 2578894"/>
              <a:gd name="connsiteX33" fmla="*/ 716756 w 2195512"/>
              <a:gd name="connsiteY33" fmla="*/ 809625 h 2578894"/>
              <a:gd name="connsiteX34" fmla="*/ 633412 w 2195512"/>
              <a:gd name="connsiteY34" fmla="*/ 697707 h 2578894"/>
              <a:gd name="connsiteX35" fmla="*/ 542924 w 2195512"/>
              <a:gd name="connsiteY35" fmla="*/ 614363 h 2578894"/>
              <a:gd name="connsiteX36" fmla="*/ 454818 w 2195512"/>
              <a:gd name="connsiteY36" fmla="*/ 471488 h 2578894"/>
              <a:gd name="connsiteX37" fmla="*/ 378618 w 2195512"/>
              <a:gd name="connsiteY37" fmla="*/ 385763 h 2578894"/>
              <a:gd name="connsiteX38" fmla="*/ 319087 w 2195512"/>
              <a:gd name="connsiteY38" fmla="*/ 297657 h 2578894"/>
              <a:gd name="connsiteX39" fmla="*/ 250031 w 2195512"/>
              <a:gd name="connsiteY39" fmla="*/ 240507 h 2578894"/>
              <a:gd name="connsiteX40" fmla="*/ 142875 w 2195512"/>
              <a:gd name="connsiteY40" fmla="*/ 114301 h 2578894"/>
              <a:gd name="connsiteX41" fmla="*/ 0 w 2195512"/>
              <a:gd name="connsiteY41" fmla="*/ 0 h 2578894"/>
              <a:gd name="connsiteX42" fmla="*/ 107155 w 2195512"/>
              <a:gd name="connsiteY42" fmla="*/ 7144 h 2578894"/>
              <a:gd name="connsiteX0" fmla="*/ 73818 w 2162175"/>
              <a:gd name="connsiteY0" fmla="*/ 0 h 2571750"/>
              <a:gd name="connsiteX1" fmla="*/ 142876 w 2162175"/>
              <a:gd name="connsiteY1" fmla="*/ 52388 h 2571750"/>
              <a:gd name="connsiteX2" fmla="*/ 254794 w 2162175"/>
              <a:gd name="connsiteY2" fmla="*/ 169069 h 2571750"/>
              <a:gd name="connsiteX3" fmla="*/ 316706 w 2162175"/>
              <a:gd name="connsiteY3" fmla="*/ 261938 h 2571750"/>
              <a:gd name="connsiteX4" fmla="*/ 397669 w 2162175"/>
              <a:gd name="connsiteY4" fmla="*/ 366713 h 2571750"/>
              <a:gd name="connsiteX5" fmla="*/ 507206 w 2162175"/>
              <a:gd name="connsiteY5" fmla="*/ 452438 h 2571750"/>
              <a:gd name="connsiteX6" fmla="*/ 569119 w 2162175"/>
              <a:gd name="connsiteY6" fmla="*/ 561976 h 2571750"/>
              <a:gd name="connsiteX7" fmla="*/ 657225 w 2162175"/>
              <a:gd name="connsiteY7" fmla="*/ 683419 h 2571750"/>
              <a:gd name="connsiteX8" fmla="*/ 757238 w 2162175"/>
              <a:gd name="connsiteY8" fmla="*/ 790575 h 2571750"/>
              <a:gd name="connsiteX9" fmla="*/ 883444 w 2162175"/>
              <a:gd name="connsiteY9" fmla="*/ 964406 h 2571750"/>
              <a:gd name="connsiteX10" fmla="*/ 973931 w 2162175"/>
              <a:gd name="connsiteY10" fmla="*/ 1069182 h 2571750"/>
              <a:gd name="connsiteX11" fmla="*/ 1050131 w 2162175"/>
              <a:gd name="connsiteY11" fmla="*/ 1121569 h 2571750"/>
              <a:gd name="connsiteX12" fmla="*/ 1126330 w 2162175"/>
              <a:gd name="connsiteY12" fmla="*/ 1247775 h 2571750"/>
              <a:gd name="connsiteX13" fmla="*/ 1262062 w 2162175"/>
              <a:gd name="connsiteY13" fmla="*/ 1435894 h 2571750"/>
              <a:gd name="connsiteX14" fmla="*/ 1378743 w 2162175"/>
              <a:gd name="connsiteY14" fmla="*/ 1507333 h 2571750"/>
              <a:gd name="connsiteX15" fmla="*/ 1466849 w 2162175"/>
              <a:gd name="connsiteY15" fmla="*/ 1676400 h 2571750"/>
              <a:gd name="connsiteX16" fmla="*/ 1638299 w 2162175"/>
              <a:gd name="connsiteY16" fmla="*/ 1850232 h 2571750"/>
              <a:gd name="connsiteX17" fmla="*/ 1769269 w 2162175"/>
              <a:gd name="connsiteY17" fmla="*/ 2074069 h 2571750"/>
              <a:gd name="connsiteX18" fmla="*/ 1916905 w 2162175"/>
              <a:gd name="connsiteY18" fmla="*/ 2235994 h 2571750"/>
              <a:gd name="connsiteX19" fmla="*/ 2005012 w 2162175"/>
              <a:gd name="connsiteY19" fmla="*/ 2376488 h 2571750"/>
              <a:gd name="connsiteX20" fmla="*/ 2162175 w 2162175"/>
              <a:gd name="connsiteY20" fmla="*/ 2571750 h 2571750"/>
              <a:gd name="connsiteX21" fmla="*/ 2088357 w 2162175"/>
              <a:gd name="connsiteY21" fmla="*/ 2571750 h 2571750"/>
              <a:gd name="connsiteX22" fmla="*/ 1947863 w 2162175"/>
              <a:gd name="connsiteY22" fmla="*/ 2419349 h 2571750"/>
              <a:gd name="connsiteX23" fmla="*/ 1871661 w 2162175"/>
              <a:gd name="connsiteY23" fmla="*/ 2281238 h 2571750"/>
              <a:gd name="connsiteX24" fmla="*/ 1714499 w 2162175"/>
              <a:gd name="connsiteY24" fmla="*/ 2093119 h 2571750"/>
              <a:gd name="connsiteX25" fmla="*/ 1574005 w 2162175"/>
              <a:gd name="connsiteY25" fmla="*/ 1895475 h 2571750"/>
              <a:gd name="connsiteX26" fmla="*/ 1423987 w 2162175"/>
              <a:gd name="connsiteY26" fmla="*/ 1745457 h 2571750"/>
              <a:gd name="connsiteX27" fmla="*/ 1323974 w 2162175"/>
              <a:gd name="connsiteY27" fmla="*/ 1590676 h 2571750"/>
              <a:gd name="connsiteX28" fmla="*/ 1214437 w 2162175"/>
              <a:gd name="connsiteY28" fmla="*/ 1478755 h 2571750"/>
              <a:gd name="connsiteX29" fmla="*/ 1078705 w 2162175"/>
              <a:gd name="connsiteY29" fmla="*/ 1290638 h 2571750"/>
              <a:gd name="connsiteX30" fmla="*/ 966788 w 2162175"/>
              <a:gd name="connsiteY30" fmla="*/ 1154906 h 2571750"/>
              <a:gd name="connsiteX31" fmla="*/ 850107 w 2162175"/>
              <a:gd name="connsiteY31" fmla="*/ 1009650 h 2571750"/>
              <a:gd name="connsiteX32" fmla="*/ 745331 w 2162175"/>
              <a:gd name="connsiteY32" fmla="*/ 883444 h 2571750"/>
              <a:gd name="connsiteX33" fmla="*/ 683419 w 2162175"/>
              <a:gd name="connsiteY33" fmla="*/ 802481 h 2571750"/>
              <a:gd name="connsiteX34" fmla="*/ 600075 w 2162175"/>
              <a:gd name="connsiteY34" fmla="*/ 690563 h 2571750"/>
              <a:gd name="connsiteX35" fmla="*/ 509587 w 2162175"/>
              <a:gd name="connsiteY35" fmla="*/ 607219 h 2571750"/>
              <a:gd name="connsiteX36" fmla="*/ 421481 w 2162175"/>
              <a:gd name="connsiteY36" fmla="*/ 464344 h 2571750"/>
              <a:gd name="connsiteX37" fmla="*/ 345281 w 2162175"/>
              <a:gd name="connsiteY37" fmla="*/ 378619 h 2571750"/>
              <a:gd name="connsiteX38" fmla="*/ 285750 w 2162175"/>
              <a:gd name="connsiteY38" fmla="*/ 290513 h 2571750"/>
              <a:gd name="connsiteX39" fmla="*/ 216694 w 2162175"/>
              <a:gd name="connsiteY39" fmla="*/ 233363 h 2571750"/>
              <a:gd name="connsiteX40" fmla="*/ 109538 w 2162175"/>
              <a:gd name="connsiteY40" fmla="*/ 107157 h 2571750"/>
              <a:gd name="connsiteX41" fmla="*/ 0 w 2162175"/>
              <a:gd name="connsiteY41" fmla="*/ 7143 h 2571750"/>
              <a:gd name="connsiteX42" fmla="*/ 73818 w 2162175"/>
              <a:gd name="connsiteY42" fmla="*/ 0 h 2571750"/>
              <a:gd name="connsiteX0" fmla="*/ 66674 w 2162175"/>
              <a:gd name="connsiteY0" fmla="*/ 0 h 2571750"/>
              <a:gd name="connsiteX1" fmla="*/ 142876 w 2162175"/>
              <a:gd name="connsiteY1" fmla="*/ 52388 h 2571750"/>
              <a:gd name="connsiteX2" fmla="*/ 254794 w 2162175"/>
              <a:gd name="connsiteY2" fmla="*/ 169069 h 2571750"/>
              <a:gd name="connsiteX3" fmla="*/ 316706 w 2162175"/>
              <a:gd name="connsiteY3" fmla="*/ 261938 h 2571750"/>
              <a:gd name="connsiteX4" fmla="*/ 397669 w 2162175"/>
              <a:gd name="connsiteY4" fmla="*/ 366713 h 2571750"/>
              <a:gd name="connsiteX5" fmla="*/ 507206 w 2162175"/>
              <a:gd name="connsiteY5" fmla="*/ 452438 h 2571750"/>
              <a:gd name="connsiteX6" fmla="*/ 569119 w 2162175"/>
              <a:gd name="connsiteY6" fmla="*/ 561976 h 2571750"/>
              <a:gd name="connsiteX7" fmla="*/ 657225 w 2162175"/>
              <a:gd name="connsiteY7" fmla="*/ 683419 h 2571750"/>
              <a:gd name="connsiteX8" fmla="*/ 757238 w 2162175"/>
              <a:gd name="connsiteY8" fmla="*/ 790575 h 2571750"/>
              <a:gd name="connsiteX9" fmla="*/ 883444 w 2162175"/>
              <a:gd name="connsiteY9" fmla="*/ 964406 h 2571750"/>
              <a:gd name="connsiteX10" fmla="*/ 973931 w 2162175"/>
              <a:gd name="connsiteY10" fmla="*/ 1069182 h 2571750"/>
              <a:gd name="connsiteX11" fmla="*/ 1050131 w 2162175"/>
              <a:gd name="connsiteY11" fmla="*/ 1121569 h 2571750"/>
              <a:gd name="connsiteX12" fmla="*/ 1126330 w 2162175"/>
              <a:gd name="connsiteY12" fmla="*/ 1247775 h 2571750"/>
              <a:gd name="connsiteX13" fmla="*/ 1262062 w 2162175"/>
              <a:gd name="connsiteY13" fmla="*/ 1435894 h 2571750"/>
              <a:gd name="connsiteX14" fmla="*/ 1378743 w 2162175"/>
              <a:gd name="connsiteY14" fmla="*/ 1507333 h 2571750"/>
              <a:gd name="connsiteX15" fmla="*/ 1466849 w 2162175"/>
              <a:gd name="connsiteY15" fmla="*/ 1676400 h 2571750"/>
              <a:gd name="connsiteX16" fmla="*/ 1638299 w 2162175"/>
              <a:gd name="connsiteY16" fmla="*/ 1850232 h 2571750"/>
              <a:gd name="connsiteX17" fmla="*/ 1769269 w 2162175"/>
              <a:gd name="connsiteY17" fmla="*/ 2074069 h 2571750"/>
              <a:gd name="connsiteX18" fmla="*/ 1916905 w 2162175"/>
              <a:gd name="connsiteY18" fmla="*/ 2235994 h 2571750"/>
              <a:gd name="connsiteX19" fmla="*/ 2005012 w 2162175"/>
              <a:gd name="connsiteY19" fmla="*/ 2376488 h 2571750"/>
              <a:gd name="connsiteX20" fmla="*/ 2162175 w 2162175"/>
              <a:gd name="connsiteY20" fmla="*/ 2571750 h 2571750"/>
              <a:gd name="connsiteX21" fmla="*/ 2088357 w 2162175"/>
              <a:gd name="connsiteY21" fmla="*/ 2571750 h 2571750"/>
              <a:gd name="connsiteX22" fmla="*/ 1947863 w 2162175"/>
              <a:gd name="connsiteY22" fmla="*/ 2419349 h 2571750"/>
              <a:gd name="connsiteX23" fmla="*/ 1871661 w 2162175"/>
              <a:gd name="connsiteY23" fmla="*/ 2281238 h 2571750"/>
              <a:gd name="connsiteX24" fmla="*/ 1714499 w 2162175"/>
              <a:gd name="connsiteY24" fmla="*/ 2093119 h 2571750"/>
              <a:gd name="connsiteX25" fmla="*/ 1574005 w 2162175"/>
              <a:gd name="connsiteY25" fmla="*/ 1895475 h 2571750"/>
              <a:gd name="connsiteX26" fmla="*/ 1423987 w 2162175"/>
              <a:gd name="connsiteY26" fmla="*/ 1745457 h 2571750"/>
              <a:gd name="connsiteX27" fmla="*/ 1323974 w 2162175"/>
              <a:gd name="connsiteY27" fmla="*/ 1590676 h 2571750"/>
              <a:gd name="connsiteX28" fmla="*/ 1214437 w 2162175"/>
              <a:gd name="connsiteY28" fmla="*/ 1478755 h 2571750"/>
              <a:gd name="connsiteX29" fmla="*/ 1078705 w 2162175"/>
              <a:gd name="connsiteY29" fmla="*/ 1290638 h 2571750"/>
              <a:gd name="connsiteX30" fmla="*/ 966788 w 2162175"/>
              <a:gd name="connsiteY30" fmla="*/ 1154906 h 2571750"/>
              <a:gd name="connsiteX31" fmla="*/ 850107 w 2162175"/>
              <a:gd name="connsiteY31" fmla="*/ 1009650 h 2571750"/>
              <a:gd name="connsiteX32" fmla="*/ 745331 w 2162175"/>
              <a:gd name="connsiteY32" fmla="*/ 883444 h 2571750"/>
              <a:gd name="connsiteX33" fmla="*/ 683419 w 2162175"/>
              <a:gd name="connsiteY33" fmla="*/ 802481 h 2571750"/>
              <a:gd name="connsiteX34" fmla="*/ 600075 w 2162175"/>
              <a:gd name="connsiteY34" fmla="*/ 690563 h 2571750"/>
              <a:gd name="connsiteX35" fmla="*/ 509587 w 2162175"/>
              <a:gd name="connsiteY35" fmla="*/ 607219 h 2571750"/>
              <a:gd name="connsiteX36" fmla="*/ 421481 w 2162175"/>
              <a:gd name="connsiteY36" fmla="*/ 464344 h 2571750"/>
              <a:gd name="connsiteX37" fmla="*/ 345281 w 2162175"/>
              <a:gd name="connsiteY37" fmla="*/ 378619 h 2571750"/>
              <a:gd name="connsiteX38" fmla="*/ 285750 w 2162175"/>
              <a:gd name="connsiteY38" fmla="*/ 290513 h 2571750"/>
              <a:gd name="connsiteX39" fmla="*/ 216694 w 2162175"/>
              <a:gd name="connsiteY39" fmla="*/ 233363 h 2571750"/>
              <a:gd name="connsiteX40" fmla="*/ 109538 w 2162175"/>
              <a:gd name="connsiteY40" fmla="*/ 107157 h 2571750"/>
              <a:gd name="connsiteX41" fmla="*/ 0 w 2162175"/>
              <a:gd name="connsiteY41" fmla="*/ 7143 h 2571750"/>
              <a:gd name="connsiteX42" fmla="*/ 66674 w 2162175"/>
              <a:gd name="connsiteY42" fmla="*/ 0 h 2571750"/>
              <a:gd name="connsiteX0" fmla="*/ 52386 w 2147887"/>
              <a:gd name="connsiteY0" fmla="*/ 0 h 2571750"/>
              <a:gd name="connsiteX1" fmla="*/ 128588 w 2147887"/>
              <a:gd name="connsiteY1" fmla="*/ 52388 h 2571750"/>
              <a:gd name="connsiteX2" fmla="*/ 240506 w 2147887"/>
              <a:gd name="connsiteY2" fmla="*/ 169069 h 2571750"/>
              <a:gd name="connsiteX3" fmla="*/ 302418 w 2147887"/>
              <a:gd name="connsiteY3" fmla="*/ 261938 h 2571750"/>
              <a:gd name="connsiteX4" fmla="*/ 383381 w 2147887"/>
              <a:gd name="connsiteY4" fmla="*/ 366713 h 2571750"/>
              <a:gd name="connsiteX5" fmla="*/ 492918 w 2147887"/>
              <a:gd name="connsiteY5" fmla="*/ 452438 h 2571750"/>
              <a:gd name="connsiteX6" fmla="*/ 554831 w 2147887"/>
              <a:gd name="connsiteY6" fmla="*/ 561976 h 2571750"/>
              <a:gd name="connsiteX7" fmla="*/ 642937 w 2147887"/>
              <a:gd name="connsiteY7" fmla="*/ 683419 h 2571750"/>
              <a:gd name="connsiteX8" fmla="*/ 742950 w 2147887"/>
              <a:gd name="connsiteY8" fmla="*/ 790575 h 2571750"/>
              <a:gd name="connsiteX9" fmla="*/ 869156 w 2147887"/>
              <a:gd name="connsiteY9" fmla="*/ 964406 h 2571750"/>
              <a:gd name="connsiteX10" fmla="*/ 959643 w 2147887"/>
              <a:gd name="connsiteY10" fmla="*/ 1069182 h 2571750"/>
              <a:gd name="connsiteX11" fmla="*/ 1035843 w 2147887"/>
              <a:gd name="connsiteY11" fmla="*/ 1121569 h 2571750"/>
              <a:gd name="connsiteX12" fmla="*/ 1112042 w 2147887"/>
              <a:gd name="connsiteY12" fmla="*/ 1247775 h 2571750"/>
              <a:gd name="connsiteX13" fmla="*/ 1247774 w 2147887"/>
              <a:gd name="connsiteY13" fmla="*/ 1435894 h 2571750"/>
              <a:gd name="connsiteX14" fmla="*/ 1364455 w 2147887"/>
              <a:gd name="connsiteY14" fmla="*/ 1507333 h 2571750"/>
              <a:gd name="connsiteX15" fmla="*/ 1452561 w 2147887"/>
              <a:gd name="connsiteY15" fmla="*/ 1676400 h 2571750"/>
              <a:gd name="connsiteX16" fmla="*/ 1624011 w 2147887"/>
              <a:gd name="connsiteY16" fmla="*/ 1850232 h 2571750"/>
              <a:gd name="connsiteX17" fmla="*/ 1754981 w 2147887"/>
              <a:gd name="connsiteY17" fmla="*/ 2074069 h 2571750"/>
              <a:gd name="connsiteX18" fmla="*/ 1902617 w 2147887"/>
              <a:gd name="connsiteY18" fmla="*/ 2235994 h 2571750"/>
              <a:gd name="connsiteX19" fmla="*/ 1990724 w 2147887"/>
              <a:gd name="connsiteY19" fmla="*/ 2376488 h 2571750"/>
              <a:gd name="connsiteX20" fmla="*/ 2147887 w 2147887"/>
              <a:gd name="connsiteY20" fmla="*/ 2571750 h 2571750"/>
              <a:gd name="connsiteX21" fmla="*/ 2074069 w 2147887"/>
              <a:gd name="connsiteY21" fmla="*/ 2571750 h 2571750"/>
              <a:gd name="connsiteX22" fmla="*/ 1933575 w 2147887"/>
              <a:gd name="connsiteY22" fmla="*/ 2419349 h 2571750"/>
              <a:gd name="connsiteX23" fmla="*/ 1857373 w 2147887"/>
              <a:gd name="connsiteY23" fmla="*/ 2281238 h 2571750"/>
              <a:gd name="connsiteX24" fmla="*/ 1700211 w 2147887"/>
              <a:gd name="connsiteY24" fmla="*/ 2093119 h 2571750"/>
              <a:gd name="connsiteX25" fmla="*/ 1559717 w 2147887"/>
              <a:gd name="connsiteY25" fmla="*/ 1895475 h 2571750"/>
              <a:gd name="connsiteX26" fmla="*/ 1409699 w 2147887"/>
              <a:gd name="connsiteY26" fmla="*/ 1745457 h 2571750"/>
              <a:gd name="connsiteX27" fmla="*/ 1309686 w 2147887"/>
              <a:gd name="connsiteY27" fmla="*/ 1590676 h 2571750"/>
              <a:gd name="connsiteX28" fmla="*/ 1200149 w 2147887"/>
              <a:gd name="connsiteY28" fmla="*/ 1478755 h 2571750"/>
              <a:gd name="connsiteX29" fmla="*/ 1064417 w 2147887"/>
              <a:gd name="connsiteY29" fmla="*/ 1290638 h 2571750"/>
              <a:gd name="connsiteX30" fmla="*/ 952500 w 2147887"/>
              <a:gd name="connsiteY30" fmla="*/ 1154906 h 2571750"/>
              <a:gd name="connsiteX31" fmla="*/ 835819 w 2147887"/>
              <a:gd name="connsiteY31" fmla="*/ 1009650 h 2571750"/>
              <a:gd name="connsiteX32" fmla="*/ 731043 w 2147887"/>
              <a:gd name="connsiteY32" fmla="*/ 883444 h 2571750"/>
              <a:gd name="connsiteX33" fmla="*/ 669131 w 2147887"/>
              <a:gd name="connsiteY33" fmla="*/ 802481 h 2571750"/>
              <a:gd name="connsiteX34" fmla="*/ 585787 w 2147887"/>
              <a:gd name="connsiteY34" fmla="*/ 690563 h 2571750"/>
              <a:gd name="connsiteX35" fmla="*/ 495299 w 2147887"/>
              <a:gd name="connsiteY35" fmla="*/ 607219 h 2571750"/>
              <a:gd name="connsiteX36" fmla="*/ 407193 w 2147887"/>
              <a:gd name="connsiteY36" fmla="*/ 464344 h 2571750"/>
              <a:gd name="connsiteX37" fmla="*/ 330993 w 2147887"/>
              <a:gd name="connsiteY37" fmla="*/ 378619 h 2571750"/>
              <a:gd name="connsiteX38" fmla="*/ 271462 w 2147887"/>
              <a:gd name="connsiteY38" fmla="*/ 290513 h 2571750"/>
              <a:gd name="connsiteX39" fmla="*/ 202406 w 2147887"/>
              <a:gd name="connsiteY39" fmla="*/ 233363 h 2571750"/>
              <a:gd name="connsiteX40" fmla="*/ 95250 w 2147887"/>
              <a:gd name="connsiteY40" fmla="*/ 107157 h 2571750"/>
              <a:gd name="connsiteX41" fmla="*/ 0 w 2147887"/>
              <a:gd name="connsiteY41" fmla="*/ 95249 h 2571750"/>
              <a:gd name="connsiteX42" fmla="*/ 52386 w 2147887"/>
              <a:gd name="connsiteY42" fmla="*/ 0 h 2571750"/>
              <a:gd name="connsiteX0" fmla="*/ 73817 w 2169318"/>
              <a:gd name="connsiteY0" fmla="*/ 0 h 2571750"/>
              <a:gd name="connsiteX1" fmla="*/ 150019 w 2169318"/>
              <a:gd name="connsiteY1" fmla="*/ 52388 h 2571750"/>
              <a:gd name="connsiteX2" fmla="*/ 261937 w 2169318"/>
              <a:gd name="connsiteY2" fmla="*/ 169069 h 2571750"/>
              <a:gd name="connsiteX3" fmla="*/ 323849 w 2169318"/>
              <a:gd name="connsiteY3" fmla="*/ 261938 h 2571750"/>
              <a:gd name="connsiteX4" fmla="*/ 404812 w 2169318"/>
              <a:gd name="connsiteY4" fmla="*/ 366713 h 2571750"/>
              <a:gd name="connsiteX5" fmla="*/ 514349 w 2169318"/>
              <a:gd name="connsiteY5" fmla="*/ 452438 h 2571750"/>
              <a:gd name="connsiteX6" fmla="*/ 576262 w 2169318"/>
              <a:gd name="connsiteY6" fmla="*/ 561976 h 2571750"/>
              <a:gd name="connsiteX7" fmla="*/ 664368 w 2169318"/>
              <a:gd name="connsiteY7" fmla="*/ 683419 h 2571750"/>
              <a:gd name="connsiteX8" fmla="*/ 764381 w 2169318"/>
              <a:gd name="connsiteY8" fmla="*/ 790575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57250 w 2169318"/>
              <a:gd name="connsiteY31" fmla="*/ 1009650 h 2571750"/>
              <a:gd name="connsiteX32" fmla="*/ 752474 w 2169318"/>
              <a:gd name="connsiteY32" fmla="*/ 883444 h 2571750"/>
              <a:gd name="connsiteX33" fmla="*/ 690562 w 2169318"/>
              <a:gd name="connsiteY33" fmla="*/ 802481 h 2571750"/>
              <a:gd name="connsiteX34" fmla="*/ 607218 w 2169318"/>
              <a:gd name="connsiteY34" fmla="*/ 690563 h 2571750"/>
              <a:gd name="connsiteX35" fmla="*/ 516730 w 2169318"/>
              <a:gd name="connsiteY35" fmla="*/ 607219 h 2571750"/>
              <a:gd name="connsiteX36" fmla="*/ 428624 w 2169318"/>
              <a:gd name="connsiteY36" fmla="*/ 464344 h 2571750"/>
              <a:gd name="connsiteX37" fmla="*/ 352424 w 2169318"/>
              <a:gd name="connsiteY37" fmla="*/ 378619 h 2571750"/>
              <a:gd name="connsiteX38" fmla="*/ 292893 w 2169318"/>
              <a:gd name="connsiteY38" fmla="*/ 290513 h 2571750"/>
              <a:gd name="connsiteX39" fmla="*/ 223837 w 2169318"/>
              <a:gd name="connsiteY39" fmla="*/ 233363 h 2571750"/>
              <a:gd name="connsiteX40" fmla="*/ 116681 w 2169318"/>
              <a:gd name="connsiteY40" fmla="*/ 107157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14641 w 2169318"/>
              <a:gd name="connsiteY1" fmla="*/ 60552 h 2571750"/>
              <a:gd name="connsiteX2" fmla="*/ 261937 w 2169318"/>
              <a:gd name="connsiteY2" fmla="*/ 169069 h 2571750"/>
              <a:gd name="connsiteX3" fmla="*/ 323849 w 2169318"/>
              <a:gd name="connsiteY3" fmla="*/ 261938 h 2571750"/>
              <a:gd name="connsiteX4" fmla="*/ 404812 w 2169318"/>
              <a:gd name="connsiteY4" fmla="*/ 366713 h 2571750"/>
              <a:gd name="connsiteX5" fmla="*/ 514349 w 2169318"/>
              <a:gd name="connsiteY5" fmla="*/ 452438 h 2571750"/>
              <a:gd name="connsiteX6" fmla="*/ 576262 w 2169318"/>
              <a:gd name="connsiteY6" fmla="*/ 561976 h 2571750"/>
              <a:gd name="connsiteX7" fmla="*/ 664368 w 2169318"/>
              <a:gd name="connsiteY7" fmla="*/ 683419 h 2571750"/>
              <a:gd name="connsiteX8" fmla="*/ 764381 w 2169318"/>
              <a:gd name="connsiteY8" fmla="*/ 790575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57250 w 2169318"/>
              <a:gd name="connsiteY31" fmla="*/ 1009650 h 2571750"/>
              <a:gd name="connsiteX32" fmla="*/ 752474 w 2169318"/>
              <a:gd name="connsiteY32" fmla="*/ 883444 h 2571750"/>
              <a:gd name="connsiteX33" fmla="*/ 690562 w 2169318"/>
              <a:gd name="connsiteY33" fmla="*/ 802481 h 2571750"/>
              <a:gd name="connsiteX34" fmla="*/ 607218 w 2169318"/>
              <a:gd name="connsiteY34" fmla="*/ 690563 h 2571750"/>
              <a:gd name="connsiteX35" fmla="*/ 516730 w 2169318"/>
              <a:gd name="connsiteY35" fmla="*/ 607219 h 2571750"/>
              <a:gd name="connsiteX36" fmla="*/ 428624 w 2169318"/>
              <a:gd name="connsiteY36" fmla="*/ 464344 h 2571750"/>
              <a:gd name="connsiteX37" fmla="*/ 352424 w 2169318"/>
              <a:gd name="connsiteY37" fmla="*/ 378619 h 2571750"/>
              <a:gd name="connsiteX38" fmla="*/ 292893 w 2169318"/>
              <a:gd name="connsiteY38" fmla="*/ 290513 h 2571750"/>
              <a:gd name="connsiteX39" fmla="*/ 223837 w 2169318"/>
              <a:gd name="connsiteY39" fmla="*/ 233363 h 2571750"/>
              <a:gd name="connsiteX40" fmla="*/ 116681 w 2169318"/>
              <a:gd name="connsiteY40" fmla="*/ 107157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14641 w 2169318"/>
              <a:gd name="connsiteY1" fmla="*/ 60552 h 2571750"/>
              <a:gd name="connsiteX2" fmla="*/ 267380 w 2169318"/>
              <a:gd name="connsiteY2" fmla="*/ 185398 h 2571750"/>
              <a:gd name="connsiteX3" fmla="*/ 323849 w 2169318"/>
              <a:gd name="connsiteY3" fmla="*/ 261938 h 2571750"/>
              <a:gd name="connsiteX4" fmla="*/ 404812 w 2169318"/>
              <a:gd name="connsiteY4" fmla="*/ 366713 h 2571750"/>
              <a:gd name="connsiteX5" fmla="*/ 514349 w 2169318"/>
              <a:gd name="connsiteY5" fmla="*/ 452438 h 2571750"/>
              <a:gd name="connsiteX6" fmla="*/ 576262 w 2169318"/>
              <a:gd name="connsiteY6" fmla="*/ 561976 h 2571750"/>
              <a:gd name="connsiteX7" fmla="*/ 664368 w 2169318"/>
              <a:gd name="connsiteY7" fmla="*/ 683419 h 2571750"/>
              <a:gd name="connsiteX8" fmla="*/ 764381 w 2169318"/>
              <a:gd name="connsiteY8" fmla="*/ 790575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57250 w 2169318"/>
              <a:gd name="connsiteY31" fmla="*/ 1009650 h 2571750"/>
              <a:gd name="connsiteX32" fmla="*/ 752474 w 2169318"/>
              <a:gd name="connsiteY32" fmla="*/ 883444 h 2571750"/>
              <a:gd name="connsiteX33" fmla="*/ 690562 w 2169318"/>
              <a:gd name="connsiteY33" fmla="*/ 802481 h 2571750"/>
              <a:gd name="connsiteX34" fmla="*/ 607218 w 2169318"/>
              <a:gd name="connsiteY34" fmla="*/ 690563 h 2571750"/>
              <a:gd name="connsiteX35" fmla="*/ 516730 w 2169318"/>
              <a:gd name="connsiteY35" fmla="*/ 607219 h 2571750"/>
              <a:gd name="connsiteX36" fmla="*/ 428624 w 2169318"/>
              <a:gd name="connsiteY36" fmla="*/ 464344 h 2571750"/>
              <a:gd name="connsiteX37" fmla="*/ 352424 w 2169318"/>
              <a:gd name="connsiteY37" fmla="*/ 378619 h 2571750"/>
              <a:gd name="connsiteX38" fmla="*/ 292893 w 2169318"/>
              <a:gd name="connsiteY38" fmla="*/ 290513 h 2571750"/>
              <a:gd name="connsiteX39" fmla="*/ 223837 w 2169318"/>
              <a:gd name="connsiteY39" fmla="*/ 233363 h 2571750"/>
              <a:gd name="connsiteX40" fmla="*/ 116681 w 2169318"/>
              <a:gd name="connsiteY40" fmla="*/ 107157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67380 w 2169318"/>
              <a:gd name="connsiteY2" fmla="*/ 185398 h 2571750"/>
              <a:gd name="connsiteX3" fmla="*/ 323849 w 2169318"/>
              <a:gd name="connsiteY3" fmla="*/ 261938 h 2571750"/>
              <a:gd name="connsiteX4" fmla="*/ 404812 w 2169318"/>
              <a:gd name="connsiteY4" fmla="*/ 366713 h 2571750"/>
              <a:gd name="connsiteX5" fmla="*/ 514349 w 2169318"/>
              <a:gd name="connsiteY5" fmla="*/ 452438 h 2571750"/>
              <a:gd name="connsiteX6" fmla="*/ 576262 w 2169318"/>
              <a:gd name="connsiteY6" fmla="*/ 561976 h 2571750"/>
              <a:gd name="connsiteX7" fmla="*/ 664368 w 2169318"/>
              <a:gd name="connsiteY7" fmla="*/ 683419 h 2571750"/>
              <a:gd name="connsiteX8" fmla="*/ 764381 w 2169318"/>
              <a:gd name="connsiteY8" fmla="*/ 790575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57250 w 2169318"/>
              <a:gd name="connsiteY31" fmla="*/ 1009650 h 2571750"/>
              <a:gd name="connsiteX32" fmla="*/ 752474 w 2169318"/>
              <a:gd name="connsiteY32" fmla="*/ 883444 h 2571750"/>
              <a:gd name="connsiteX33" fmla="*/ 690562 w 2169318"/>
              <a:gd name="connsiteY33" fmla="*/ 802481 h 2571750"/>
              <a:gd name="connsiteX34" fmla="*/ 607218 w 2169318"/>
              <a:gd name="connsiteY34" fmla="*/ 690563 h 2571750"/>
              <a:gd name="connsiteX35" fmla="*/ 516730 w 2169318"/>
              <a:gd name="connsiteY35" fmla="*/ 607219 h 2571750"/>
              <a:gd name="connsiteX36" fmla="*/ 428624 w 2169318"/>
              <a:gd name="connsiteY36" fmla="*/ 464344 h 2571750"/>
              <a:gd name="connsiteX37" fmla="*/ 352424 w 2169318"/>
              <a:gd name="connsiteY37" fmla="*/ 378619 h 2571750"/>
              <a:gd name="connsiteX38" fmla="*/ 292893 w 2169318"/>
              <a:gd name="connsiteY38" fmla="*/ 290513 h 2571750"/>
              <a:gd name="connsiteX39" fmla="*/ 223837 w 2169318"/>
              <a:gd name="connsiteY39" fmla="*/ 233363 h 2571750"/>
              <a:gd name="connsiteX40" fmla="*/ 116681 w 2169318"/>
              <a:gd name="connsiteY40" fmla="*/ 107157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67380 w 2169318"/>
              <a:gd name="connsiteY2" fmla="*/ 185398 h 2571750"/>
              <a:gd name="connsiteX3" fmla="*/ 323849 w 2169318"/>
              <a:gd name="connsiteY3" fmla="*/ 261938 h 2571750"/>
              <a:gd name="connsiteX4" fmla="*/ 404812 w 2169318"/>
              <a:gd name="connsiteY4" fmla="*/ 366713 h 2571750"/>
              <a:gd name="connsiteX5" fmla="*/ 514349 w 2169318"/>
              <a:gd name="connsiteY5" fmla="*/ 452438 h 2571750"/>
              <a:gd name="connsiteX6" fmla="*/ 576262 w 2169318"/>
              <a:gd name="connsiteY6" fmla="*/ 561976 h 2571750"/>
              <a:gd name="connsiteX7" fmla="*/ 664368 w 2169318"/>
              <a:gd name="connsiteY7" fmla="*/ 683419 h 2571750"/>
              <a:gd name="connsiteX8" fmla="*/ 764381 w 2169318"/>
              <a:gd name="connsiteY8" fmla="*/ 790575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57250 w 2169318"/>
              <a:gd name="connsiteY31" fmla="*/ 1009650 h 2571750"/>
              <a:gd name="connsiteX32" fmla="*/ 752474 w 2169318"/>
              <a:gd name="connsiteY32" fmla="*/ 883444 h 2571750"/>
              <a:gd name="connsiteX33" fmla="*/ 690562 w 2169318"/>
              <a:gd name="connsiteY33" fmla="*/ 802481 h 2571750"/>
              <a:gd name="connsiteX34" fmla="*/ 607218 w 2169318"/>
              <a:gd name="connsiteY34" fmla="*/ 690563 h 2571750"/>
              <a:gd name="connsiteX35" fmla="*/ 516730 w 2169318"/>
              <a:gd name="connsiteY35" fmla="*/ 607219 h 2571750"/>
              <a:gd name="connsiteX36" fmla="*/ 428624 w 2169318"/>
              <a:gd name="connsiteY36" fmla="*/ 464344 h 2571750"/>
              <a:gd name="connsiteX37" fmla="*/ 352424 w 2169318"/>
              <a:gd name="connsiteY37" fmla="*/ 378619 h 2571750"/>
              <a:gd name="connsiteX38" fmla="*/ 292893 w 2169318"/>
              <a:gd name="connsiteY38" fmla="*/ 290513 h 2571750"/>
              <a:gd name="connsiteX39" fmla="*/ 223837 w 2169318"/>
              <a:gd name="connsiteY39" fmla="*/ 233363 h 2571750"/>
              <a:gd name="connsiteX40" fmla="*/ 143895 w 2169318"/>
              <a:gd name="connsiteY40" fmla="*/ 77221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67380 w 2169318"/>
              <a:gd name="connsiteY2" fmla="*/ 185398 h 2571750"/>
              <a:gd name="connsiteX3" fmla="*/ 323849 w 2169318"/>
              <a:gd name="connsiteY3" fmla="*/ 261938 h 2571750"/>
              <a:gd name="connsiteX4" fmla="*/ 404812 w 2169318"/>
              <a:gd name="connsiteY4" fmla="*/ 366713 h 2571750"/>
              <a:gd name="connsiteX5" fmla="*/ 514349 w 2169318"/>
              <a:gd name="connsiteY5" fmla="*/ 452438 h 2571750"/>
              <a:gd name="connsiteX6" fmla="*/ 576262 w 2169318"/>
              <a:gd name="connsiteY6" fmla="*/ 561976 h 2571750"/>
              <a:gd name="connsiteX7" fmla="*/ 664368 w 2169318"/>
              <a:gd name="connsiteY7" fmla="*/ 683419 h 2571750"/>
              <a:gd name="connsiteX8" fmla="*/ 764381 w 2169318"/>
              <a:gd name="connsiteY8" fmla="*/ 790575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57250 w 2169318"/>
              <a:gd name="connsiteY31" fmla="*/ 1009650 h 2571750"/>
              <a:gd name="connsiteX32" fmla="*/ 752474 w 2169318"/>
              <a:gd name="connsiteY32" fmla="*/ 883444 h 2571750"/>
              <a:gd name="connsiteX33" fmla="*/ 690562 w 2169318"/>
              <a:gd name="connsiteY33" fmla="*/ 802481 h 2571750"/>
              <a:gd name="connsiteX34" fmla="*/ 607218 w 2169318"/>
              <a:gd name="connsiteY34" fmla="*/ 690563 h 2571750"/>
              <a:gd name="connsiteX35" fmla="*/ 516730 w 2169318"/>
              <a:gd name="connsiteY35" fmla="*/ 607219 h 2571750"/>
              <a:gd name="connsiteX36" fmla="*/ 428624 w 2169318"/>
              <a:gd name="connsiteY36" fmla="*/ 464344 h 2571750"/>
              <a:gd name="connsiteX37" fmla="*/ 352424 w 2169318"/>
              <a:gd name="connsiteY37" fmla="*/ 378619 h 2571750"/>
              <a:gd name="connsiteX38" fmla="*/ 292893 w 2169318"/>
              <a:gd name="connsiteY38" fmla="*/ 290513 h 2571750"/>
              <a:gd name="connsiteX39" fmla="*/ 223837 w 2169318"/>
              <a:gd name="connsiteY39" fmla="*/ 233363 h 2571750"/>
              <a:gd name="connsiteX40" fmla="*/ 260917 w 2169318"/>
              <a:gd name="connsiteY40" fmla="*/ 28235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67380 w 2169318"/>
              <a:gd name="connsiteY2" fmla="*/ 185398 h 2571750"/>
              <a:gd name="connsiteX3" fmla="*/ 323849 w 2169318"/>
              <a:gd name="connsiteY3" fmla="*/ 261938 h 2571750"/>
              <a:gd name="connsiteX4" fmla="*/ 404812 w 2169318"/>
              <a:gd name="connsiteY4" fmla="*/ 366713 h 2571750"/>
              <a:gd name="connsiteX5" fmla="*/ 514349 w 2169318"/>
              <a:gd name="connsiteY5" fmla="*/ 452438 h 2571750"/>
              <a:gd name="connsiteX6" fmla="*/ 576262 w 2169318"/>
              <a:gd name="connsiteY6" fmla="*/ 561976 h 2571750"/>
              <a:gd name="connsiteX7" fmla="*/ 664368 w 2169318"/>
              <a:gd name="connsiteY7" fmla="*/ 683419 h 2571750"/>
              <a:gd name="connsiteX8" fmla="*/ 764381 w 2169318"/>
              <a:gd name="connsiteY8" fmla="*/ 790575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57250 w 2169318"/>
              <a:gd name="connsiteY31" fmla="*/ 1009650 h 2571750"/>
              <a:gd name="connsiteX32" fmla="*/ 752474 w 2169318"/>
              <a:gd name="connsiteY32" fmla="*/ 883444 h 2571750"/>
              <a:gd name="connsiteX33" fmla="*/ 690562 w 2169318"/>
              <a:gd name="connsiteY33" fmla="*/ 802481 h 2571750"/>
              <a:gd name="connsiteX34" fmla="*/ 607218 w 2169318"/>
              <a:gd name="connsiteY34" fmla="*/ 690563 h 2571750"/>
              <a:gd name="connsiteX35" fmla="*/ 516730 w 2169318"/>
              <a:gd name="connsiteY35" fmla="*/ 607219 h 2571750"/>
              <a:gd name="connsiteX36" fmla="*/ 428624 w 2169318"/>
              <a:gd name="connsiteY36" fmla="*/ 464344 h 2571750"/>
              <a:gd name="connsiteX37" fmla="*/ 352424 w 2169318"/>
              <a:gd name="connsiteY37" fmla="*/ 378619 h 2571750"/>
              <a:gd name="connsiteX38" fmla="*/ 292893 w 2169318"/>
              <a:gd name="connsiteY38" fmla="*/ 290513 h 2571750"/>
              <a:gd name="connsiteX39" fmla="*/ 223837 w 2169318"/>
              <a:gd name="connsiteY39" fmla="*/ 233363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67380 w 2169318"/>
              <a:gd name="connsiteY2" fmla="*/ 185398 h 2571750"/>
              <a:gd name="connsiteX3" fmla="*/ 323849 w 2169318"/>
              <a:gd name="connsiteY3" fmla="*/ 261938 h 2571750"/>
              <a:gd name="connsiteX4" fmla="*/ 404812 w 2169318"/>
              <a:gd name="connsiteY4" fmla="*/ 366713 h 2571750"/>
              <a:gd name="connsiteX5" fmla="*/ 514349 w 2169318"/>
              <a:gd name="connsiteY5" fmla="*/ 452438 h 2571750"/>
              <a:gd name="connsiteX6" fmla="*/ 576262 w 2169318"/>
              <a:gd name="connsiteY6" fmla="*/ 561976 h 2571750"/>
              <a:gd name="connsiteX7" fmla="*/ 664368 w 2169318"/>
              <a:gd name="connsiteY7" fmla="*/ 683419 h 2571750"/>
              <a:gd name="connsiteX8" fmla="*/ 764381 w 2169318"/>
              <a:gd name="connsiteY8" fmla="*/ 790575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57250 w 2169318"/>
              <a:gd name="connsiteY31" fmla="*/ 1009650 h 2571750"/>
              <a:gd name="connsiteX32" fmla="*/ 752474 w 2169318"/>
              <a:gd name="connsiteY32" fmla="*/ 883444 h 2571750"/>
              <a:gd name="connsiteX33" fmla="*/ 690562 w 2169318"/>
              <a:gd name="connsiteY33" fmla="*/ 802481 h 2571750"/>
              <a:gd name="connsiteX34" fmla="*/ 607218 w 2169318"/>
              <a:gd name="connsiteY34" fmla="*/ 690563 h 2571750"/>
              <a:gd name="connsiteX35" fmla="*/ 516730 w 2169318"/>
              <a:gd name="connsiteY35" fmla="*/ 607219 h 2571750"/>
              <a:gd name="connsiteX36" fmla="*/ 428624 w 2169318"/>
              <a:gd name="connsiteY36" fmla="*/ 464344 h 2571750"/>
              <a:gd name="connsiteX37" fmla="*/ 352424 w 2169318"/>
              <a:gd name="connsiteY37" fmla="*/ 378619 h 2571750"/>
              <a:gd name="connsiteX38" fmla="*/ 292893 w 2169318"/>
              <a:gd name="connsiteY38" fmla="*/ 290513 h 2571750"/>
              <a:gd name="connsiteX39" fmla="*/ 229280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67380 w 2169318"/>
              <a:gd name="connsiteY2" fmla="*/ 185398 h 2571750"/>
              <a:gd name="connsiteX3" fmla="*/ 323849 w 2169318"/>
              <a:gd name="connsiteY3" fmla="*/ 261938 h 2571750"/>
              <a:gd name="connsiteX4" fmla="*/ 404812 w 2169318"/>
              <a:gd name="connsiteY4" fmla="*/ 366713 h 2571750"/>
              <a:gd name="connsiteX5" fmla="*/ 514349 w 2169318"/>
              <a:gd name="connsiteY5" fmla="*/ 452438 h 2571750"/>
              <a:gd name="connsiteX6" fmla="*/ 576262 w 2169318"/>
              <a:gd name="connsiteY6" fmla="*/ 561976 h 2571750"/>
              <a:gd name="connsiteX7" fmla="*/ 664368 w 2169318"/>
              <a:gd name="connsiteY7" fmla="*/ 683419 h 2571750"/>
              <a:gd name="connsiteX8" fmla="*/ 764381 w 2169318"/>
              <a:gd name="connsiteY8" fmla="*/ 790575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57250 w 2169318"/>
              <a:gd name="connsiteY31" fmla="*/ 1009650 h 2571750"/>
              <a:gd name="connsiteX32" fmla="*/ 752474 w 2169318"/>
              <a:gd name="connsiteY32" fmla="*/ 883444 h 2571750"/>
              <a:gd name="connsiteX33" fmla="*/ 690562 w 2169318"/>
              <a:gd name="connsiteY33" fmla="*/ 802481 h 2571750"/>
              <a:gd name="connsiteX34" fmla="*/ 607218 w 2169318"/>
              <a:gd name="connsiteY34" fmla="*/ 690563 h 2571750"/>
              <a:gd name="connsiteX35" fmla="*/ 516730 w 2169318"/>
              <a:gd name="connsiteY35" fmla="*/ 607219 h 2571750"/>
              <a:gd name="connsiteX36" fmla="*/ 428624 w 2169318"/>
              <a:gd name="connsiteY36" fmla="*/ 464344 h 2571750"/>
              <a:gd name="connsiteX37" fmla="*/ 352424 w 2169318"/>
              <a:gd name="connsiteY37" fmla="*/ 378619 h 2571750"/>
              <a:gd name="connsiteX38" fmla="*/ 292893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398008 w 2169318"/>
              <a:gd name="connsiteY2" fmla="*/ 79262 h 2571750"/>
              <a:gd name="connsiteX3" fmla="*/ 323849 w 2169318"/>
              <a:gd name="connsiteY3" fmla="*/ 261938 h 2571750"/>
              <a:gd name="connsiteX4" fmla="*/ 404812 w 2169318"/>
              <a:gd name="connsiteY4" fmla="*/ 366713 h 2571750"/>
              <a:gd name="connsiteX5" fmla="*/ 514349 w 2169318"/>
              <a:gd name="connsiteY5" fmla="*/ 452438 h 2571750"/>
              <a:gd name="connsiteX6" fmla="*/ 576262 w 2169318"/>
              <a:gd name="connsiteY6" fmla="*/ 561976 h 2571750"/>
              <a:gd name="connsiteX7" fmla="*/ 664368 w 2169318"/>
              <a:gd name="connsiteY7" fmla="*/ 683419 h 2571750"/>
              <a:gd name="connsiteX8" fmla="*/ 764381 w 2169318"/>
              <a:gd name="connsiteY8" fmla="*/ 790575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57250 w 2169318"/>
              <a:gd name="connsiteY31" fmla="*/ 1009650 h 2571750"/>
              <a:gd name="connsiteX32" fmla="*/ 752474 w 2169318"/>
              <a:gd name="connsiteY32" fmla="*/ 883444 h 2571750"/>
              <a:gd name="connsiteX33" fmla="*/ 690562 w 2169318"/>
              <a:gd name="connsiteY33" fmla="*/ 802481 h 2571750"/>
              <a:gd name="connsiteX34" fmla="*/ 607218 w 2169318"/>
              <a:gd name="connsiteY34" fmla="*/ 690563 h 2571750"/>
              <a:gd name="connsiteX35" fmla="*/ 516730 w 2169318"/>
              <a:gd name="connsiteY35" fmla="*/ 607219 h 2571750"/>
              <a:gd name="connsiteX36" fmla="*/ 428624 w 2169318"/>
              <a:gd name="connsiteY36" fmla="*/ 464344 h 2571750"/>
              <a:gd name="connsiteX37" fmla="*/ 352424 w 2169318"/>
              <a:gd name="connsiteY37" fmla="*/ 378619 h 2571750"/>
              <a:gd name="connsiteX38" fmla="*/ 292893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21116 w 2169318"/>
              <a:gd name="connsiteY2" fmla="*/ 174512 h 2571750"/>
              <a:gd name="connsiteX3" fmla="*/ 323849 w 2169318"/>
              <a:gd name="connsiteY3" fmla="*/ 261938 h 2571750"/>
              <a:gd name="connsiteX4" fmla="*/ 404812 w 2169318"/>
              <a:gd name="connsiteY4" fmla="*/ 366713 h 2571750"/>
              <a:gd name="connsiteX5" fmla="*/ 514349 w 2169318"/>
              <a:gd name="connsiteY5" fmla="*/ 452438 h 2571750"/>
              <a:gd name="connsiteX6" fmla="*/ 576262 w 2169318"/>
              <a:gd name="connsiteY6" fmla="*/ 561976 h 2571750"/>
              <a:gd name="connsiteX7" fmla="*/ 664368 w 2169318"/>
              <a:gd name="connsiteY7" fmla="*/ 683419 h 2571750"/>
              <a:gd name="connsiteX8" fmla="*/ 764381 w 2169318"/>
              <a:gd name="connsiteY8" fmla="*/ 790575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57250 w 2169318"/>
              <a:gd name="connsiteY31" fmla="*/ 1009650 h 2571750"/>
              <a:gd name="connsiteX32" fmla="*/ 752474 w 2169318"/>
              <a:gd name="connsiteY32" fmla="*/ 883444 h 2571750"/>
              <a:gd name="connsiteX33" fmla="*/ 690562 w 2169318"/>
              <a:gd name="connsiteY33" fmla="*/ 802481 h 2571750"/>
              <a:gd name="connsiteX34" fmla="*/ 607218 w 2169318"/>
              <a:gd name="connsiteY34" fmla="*/ 690563 h 2571750"/>
              <a:gd name="connsiteX35" fmla="*/ 516730 w 2169318"/>
              <a:gd name="connsiteY35" fmla="*/ 607219 h 2571750"/>
              <a:gd name="connsiteX36" fmla="*/ 428624 w 2169318"/>
              <a:gd name="connsiteY36" fmla="*/ 464344 h 2571750"/>
              <a:gd name="connsiteX37" fmla="*/ 352424 w 2169318"/>
              <a:gd name="connsiteY37" fmla="*/ 378619 h 2571750"/>
              <a:gd name="connsiteX38" fmla="*/ 292893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23849 w 2169318"/>
              <a:gd name="connsiteY3" fmla="*/ 261938 h 2571750"/>
              <a:gd name="connsiteX4" fmla="*/ 404812 w 2169318"/>
              <a:gd name="connsiteY4" fmla="*/ 366713 h 2571750"/>
              <a:gd name="connsiteX5" fmla="*/ 514349 w 2169318"/>
              <a:gd name="connsiteY5" fmla="*/ 452438 h 2571750"/>
              <a:gd name="connsiteX6" fmla="*/ 576262 w 2169318"/>
              <a:gd name="connsiteY6" fmla="*/ 561976 h 2571750"/>
              <a:gd name="connsiteX7" fmla="*/ 664368 w 2169318"/>
              <a:gd name="connsiteY7" fmla="*/ 683419 h 2571750"/>
              <a:gd name="connsiteX8" fmla="*/ 764381 w 2169318"/>
              <a:gd name="connsiteY8" fmla="*/ 790575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57250 w 2169318"/>
              <a:gd name="connsiteY31" fmla="*/ 1009650 h 2571750"/>
              <a:gd name="connsiteX32" fmla="*/ 752474 w 2169318"/>
              <a:gd name="connsiteY32" fmla="*/ 883444 h 2571750"/>
              <a:gd name="connsiteX33" fmla="*/ 690562 w 2169318"/>
              <a:gd name="connsiteY33" fmla="*/ 802481 h 2571750"/>
              <a:gd name="connsiteX34" fmla="*/ 607218 w 2169318"/>
              <a:gd name="connsiteY34" fmla="*/ 690563 h 2571750"/>
              <a:gd name="connsiteX35" fmla="*/ 516730 w 2169318"/>
              <a:gd name="connsiteY35" fmla="*/ 607219 h 2571750"/>
              <a:gd name="connsiteX36" fmla="*/ 428624 w 2169318"/>
              <a:gd name="connsiteY36" fmla="*/ 464344 h 2571750"/>
              <a:gd name="connsiteX37" fmla="*/ 352424 w 2169318"/>
              <a:gd name="connsiteY37" fmla="*/ 378619 h 2571750"/>
              <a:gd name="connsiteX38" fmla="*/ 292893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23849 w 2169318"/>
              <a:gd name="connsiteY3" fmla="*/ 261938 h 2571750"/>
              <a:gd name="connsiteX4" fmla="*/ 404812 w 2169318"/>
              <a:gd name="connsiteY4" fmla="*/ 366713 h 2571750"/>
              <a:gd name="connsiteX5" fmla="*/ 514349 w 2169318"/>
              <a:gd name="connsiteY5" fmla="*/ 452438 h 2571750"/>
              <a:gd name="connsiteX6" fmla="*/ 576262 w 2169318"/>
              <a:gd name="connsiteY6" fmla="*/ 561976 h 2571750"/>
              <a:gd name="connsiteX7" fmla="*/ 664368 w 2169318"/>
              <a:gd name="connsiteY7" fmla="*/ 683419 h 2571750"/>
              <a:gd name="connsiteX8" fmla="*/ 764381 w 2169318"/>
              <a:gd name="connsiteY8" fmla="*/ 790575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57250 w 2169318"/>
              <a:gd name="connsiteY31" fmla="*/ 1009650 h 2571750"/>
              <a:gd name="connsiteX32" fmla="*/ 752474 w 2169318"/>
              <a:gd name="connsiteY32" fmla="*/ 883444 h 2571750"/>
              <a:gd name="connsiteX33" fmla="*/ 690562 w 2169318"/>
              <a:gd name="connsiteY33" fmla="*/ 802481 h 2571750"/>
              <a:gd name="connsiteX34" fmla="*/ 607218 w 2169318"/>
              <a:gd name="connsiteY34" fmla="*/ 690563 h 2571750"/>
              <a:gd name="connsiteX35" fmla="*/ 516730 w 2169318"/>
              <a:gd name="connsiteY35" fmla="*/ 607219 h 2571750"/>
              <a:gd name="connsiteX36" fmla="*/ 428624 w 2169318"/>
              <a:gd name="connsiteY36" fmla="*/ 464344 h 2571750"/>
              <a:gd name="connsiteX37" fmla="*/ 352424 w 2169318"/>
              <a:gd name="connsiteY37" fmla="*/ 378619 h 2571750"/>
              <a:gd name="connsiteX38" fmla="*/ 303779 w 2169318"/>
              <a:gd name="connsiteY38" fmla="*/ 279627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23849 w 2169318"/>
              <a:gd name="connsiteY3" fmla="*/ 261938 h 2571750"/>
              <a:gd name="connsiteX4" fmla="*/ 404812 w 2169318"/>
              <a:gd name="connsiteY4" fmla="*/ 366713 h 2571750"/>
              <a:gd name="connsiteX5" fmla="*/ 514349 w 2169318"/>
              <a:gd name="connsiteY5" fmla="*/ 452438 h 2571750"/>
              <a:gd name="connsiteX6" fmla="*/ 576262 w 2169318"/>
              <a:gd name="connsiteY6" fmla="*/ 561976 h 2571750"/>
              <a:gd name="connsiteX7" fmla="*/ 664368 w 2169318"/>
              <a:gd name="connsiteY7" fmla="*/ 683419 h 2571750"/>
              <a:gd name="connsiteX8" fmla="*/ 764381 w 2169318"/>
              <a:gd name="connsiteY8" fmla="*/ 790575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57250 w 2169318"/>
              <a:gd name="connsiteY31" fmla="*/ 1009650 h 2571750"/>
              <a:gd name="connsiteX32" fmla="*/ 752474 w 2169318"/>
              <a:gd name="connsiteY32" fmla="*/ 883444 h 2571750"/>
              <a:gd name="connsiteX33" fmla="*/ 690562 w 2169318"/>
              <a:gd name="connsiteY33" fmla="*/ 802481 h 2571750"/>
              <a:gd name="connsiteX34" fmla="*/ 607218 w 2169318"/>
              <a:gd name="connsiteY34" fmla="*/ 690563 h 2571750"/>
              <a:gd name="connsiteX35" fmla="*/ 516730 w 2169318"/>
              <a:gd name="connsiteY35" fmla="*/ 607219 h 2571750"/>
              <a:gd name="connsiteX36" fmla="*/ 428624 w 2169318"/>
              <a:gd name="connsiteY36" fmla="*/ 464344 h 2571750"/>
              <a:gd name="connsiteX37" fmla="*/ 352424 w 2169318"/>
              <a:gd name="connsiteY37" fmla="*/ 378619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419099 w 2169318"/>
              <a:gd name="connsiteY3" fmla="*/ 180295 h 2571750"/>
              <a:gd name="connsiteX4" fmla="*/ 404812 w 2169318"/>
              <a:gd name="connsiteY4" fmla="*/ 366713 h 2571750"/>
              <a:gd name="connsiteX5" fmla="*/ 514349 w 2169318"/>
              <a:gd name="connsiteY5" fmla="*/ 452438 h 2571750"/>
              <a:gd name="connsiteX6" fmla="*/ 576262 w 2169318"/>
              <a:gd name="connsiteY6" fmla="*/ 561976 h 2571750"/>
              <a:gd name="connsiteX7" fmla="*/ 664368 w 2169318"/>
              <a:gd name="connsiteY7" fmla="*/ 683419 h 2571750"/>
              <a:gd name="connsiteX8" fmla="*/ 764381 w 2169318"/>
              <a:gd name="connsiteY8" fmla="*/ 790575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57250 w 2169318"/>
              <a:gd name="connsiteY31" fmla="*/ 1009650 h 2571750"/>
              <a:gd name="connsiteX32" fmla="*/ 752474 w 2169318"/>
              <a:gd name="connsiteY32" fmla="*/ 883444 h 2571750"/>
              <a:gd name="connsiteX33" fmla="*/ 690562 w 2169318"/>
              <a:gd name="connsiteY33" fmla="*/ 802481 h 2571750"/>
              <a:gd name="connsiteX34" fmla="*/ 607218 w 2169318"/>
              <a:gd name="connsiteY34" fmla="*/ 690563 h 2571750"/>
              <a:gd name="connsiteX35" fmla="*/ 516730 w 2169318"/>
              <a:gd name="connsiteY35" fmla="*/ 607219 h 2571750"/>
              <a:gd name="connsiteX36" fmla="*/ 428624 w 2169318"/>
              <a:gd name="connsiteY36" fmla="*/ 464344 h 2571750"/>
              <a:gd name="connsiteX37" fmla="*/ 352424 w 2169318"/>
              <a:gd name="connsiteY37" fmla="*/ 378619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157842 w 2169318"/>
              <a:gd name="connsiteY3" fmla="*/ 332695 h 2571750"/>
              <a:gd name="connsiteX4" fmla="*/ 404812 w 2169318"/>
              <a:gd name="connsiteY4" fmla="*/ 366713 h 2571750"/>
              <a:gd name="connsiteX5" fmla="*/ 514349 w 2169318"/>
              <a:gd name="connsiteY5" fmla="*/ 452438 h 2571750"/>
              <a:gd name="connsiteX6" fmla="*/ 576262 w 2169318"/>
              <a:gd name="connsiteY6" fmla="*/ 561976 h 2571750"/>
              <a:gd name="connsiteX7" fmla="*/ 664368 w 2169318"/>
              <a:gd name="connsiteY7" fmla="*/ 683419 h 2571750"/>
              <a:gd name="connsiteX8" fmla="*/ 764381 w 2169318"/>
              <a:gd name="connsiteY8" fmla="*/ 790575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57250 w 2169318"/>
              <a:gd name="connsiteY31" fmla="*/ 1009650 h 2571750"/>
              <a:gd name="connsiteX32" fmla="*/ 752474 w 2169318"/>
              <a:gd name="connsiteY32" fmla="*/ 883444 h 2571750"/>
              <a:gd name="connsiteX33" fmla="*/ 690562 w 2169318"/>
              <a:gd name="connsiteY33" fmla="*/ 802481 h 2571750"/>
              <a:gd name="connsiteX34" fmla="*/ 607218 w 2169318"/>
              <a:gd name="connsiteY34" fmla="*/ 690563 h 2571750"/>
              <a:gd name="connsiteX35" fmla="*/ 516730 w 2169318"/>
              <a:gd name="connsiteY35" fmla="*/ 607219 h 2571750"/>
              <a:gd name="connsiteX36" fmla="*/ 428624 w 2169318"/>
              <a:gd name="connsiteY36" fmla="*/ 464344 h 2571750"/>
              <a:gd name="connsiteX37" fmla="*/ 352424 w 2169318"/>
              <a:gd name="connsiteY37" fmla="*/ 378619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66713 h 2571750"/>
              <a:gd name="connsiteX5" fmla="*/ 514349 w 2169318"/>
              <a:gd name="connsiteY5" fmla="*/ 452438 h 2571750"/>
              <a:gd name="connsiteX6" fmla="*/ 576262 w 2169318"/>
              <a:gd name="connsiteY6" fmla="*/ 561976 h 2571750"/>
              <a:gd name="connsiteX7" fmla="*/ 664368 w 2169318"/>
              <a:gd name="connsiteY7" fmla="*/ 683419 h 2571750"/>
              <a:gd name="connsiteX8" fmla="*/ 764381 w 2169318"/>
              <a:gd name="connsiteY8" fmla="*/ 790575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57250 w 2169318"/>
              <a:gd name="connsiteY31" fmla="*/ 1009650 h 2571750"/>
              <a:gd name="connsiteX32" fmla="*/ 752474 w 2169318"/>
              <a:gd name="connsiteY32" fmla="*/ 883444 h 2571750"/>
              <a:gd name="connsiteX33" fmla="*/ 690562 w 2169318"/>
              <a:gd name="connsiteY33" fmla="*/ 802481 h 2571750"/>
              <a:gd name="connsiteX34" fmla="*/ 607218 w 2169318"/>
              <a:gd name="connsiteY34" fmla="*/ 690563 h 2571750"/>
              <a:gd name="connsiteX35" fmla="*/ 516730 w 2169318"/>
              <a:gd name="connsiteY35" fmla="*/ 607219 h 2571750"/>
              <a:gd name="connsiteX36" fmla="*/ 428624 w 2169318"/>
              <a:gd name="connsiteY36" fmla="*/ 464344 h 2571750"/>
              <a:gd name="connsiteX37" fmla="*/ 352424 w 2169318"/>
              <a:gd name="connsiteY37" fmla="*/ 378619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66713 h 2571750"/>
              <a:gd name="connsiteX5" fmla="*/ 514349 w 2169318"/>
              <a:gd name="connsiteY5" fmla="*/ 452438 h 2571750"/>
              <a:gd name="connsiteX6" fmla="*/ 576262 w 2169318"/>
              <a:gd name="connsiteY6" fmla="*/ 561976 h 2571750"/>
              <a:gd name="connsiteX7" fmla="*/ 664368 w 2169318"/>
              <a:gd name="connsiteY7" fmla="*/ 683419 h 2571750"/>
              <a:gd name="connsiteX8" fmla="*/ 764381 w 2169318"/>
              <a:gd name="connsiteY8" fmla="*/ 790575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57250 w 2169318"/>
              <a:gd name="connsiteY31" fmla="*/ 1009650 h 2571750"/>
              <a:gd name="connsiteX32" fmla="*/ 752474 w 2169318"/>
              <a:gd name="connsiteY32" fmla="*/ 883444 h 2571750"/>
              <a:gd name="connsiteX33" fmla="*/ 690562 w 2169318"/>
              <a:gd name="connsiteY33" fmla="*/ 802481 h 2571750"/>
              <a:gd name="connsiteX34" fmla="*/ 607218 w 2169318"/>
              <a:gd name="connsiteY34" fmla="*/ 690563 h 2571750"/>
              <a:gd name="connsiteX35" fmla="*/ 516730 w 2169318"/>
              <a:gd name="connsiteY35" fmla="*/ 607219 h 2571750"/>
              <a:gd name="connsiteX36" fmla="*/ 428624 w 2169318"/>
              <a:gd name="connsiteY36" fmla="*/ 464344 h 2571750"/>
              <a:gd name="connsiteX37" fmla="*/ 581024 w 2169318"/>
              <a:gd name="connsiteY37" fmla="*/ 261598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66713 h 2571750"/>
              <a:gd name="connsiteX5" fmla="*/ 514349 w 2169318"/>
              <a:gd name="connsiteY5" fmla="*/ 452438 h 2571750"/>
              <a:gd name="connsiteX6" fmla="*/ 576262 w 2169318"/>
              <a:gd name="connsiteY6" fmla="*/ 561976 h 2571750"/>
              <a:gd name="connsiteX7" fmla="*/ 664368 w 2169318"/>
              <a:gd name="connsiteY7" fmla="*/ 683419 h 2571750"/>
              <a:gd name="connsiteX8" fmla="*/ 764381 w 2169318"/>
              <a:gd name="connsiteY8" fmla="*/ 790575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57250 w 2169318"/>
              <a:gd name="connsiteY31" fmla="*/ 1009650 h 2571750"/>
              <a:gd name="connsiteX32" fmla="*/ 752474 w 2169318"/>
              <a:gd name="connsiteY32" fmla="*/ 883444 h 2571750"/>
              <a:gd name="connsiteX33" fmla="*/ 690562 w 2169318"/>
              <a:gd name="connsiteY33" fmla="*/ 802481 h 2571750"/>
              <a:gd name="connsiteX34" fmla="*/ 607218 w 2169318"/>
              <a:gd name="connsiteY34" fmla="*/ 690563 h 2571750"/>
              <a:gd name="connsiteX35" fmla="*/ 516730 w 2169318"/>
              <a:gd name="connsiteY35" fmla="*/ 607219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595312 w 2169318"/>
              <a:gd name="connsiteY4" fmla="*/ 227920 h 2571750"/>
              <a:gd name="connsiteX5" fmla="*/ 514349 w 2169318"/>
              <a:gd name="connsiteY5" fmla="*/ 452438 h 2571750"/>
              <a:gd name="connsiteX6" fmla="*/ 576262 w 2169318"/>
              <a:gd name="connsiteY6" fmla="*/ 561976 h 2571750"/>
              <a:gd name="connsiteX7" fmla="*/ 664368 w 2169318"/>
              <a:gd name="connsiteY7" fmla="*/ 683419 h 2571750"/>
              <a:gd name="connsiteX8" fmla="*/ 764381 w 2169318"/>
              <a:gd name="connsiteY8" fmla="*/ 790575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57250 w 2169318"/>
              <a:gd name="connsiteY31" fmla="*/ 1009650 h 2571750"/>
              <a:gd name="connsiteX32" fmla="*/ 752474 w 2169318"/>
              <a:gd name="connsiteY32" fmla="*/ 883444 h 2571750"/>
              <a:gd name="connsiteX33" fmla="*/ 690562 w 2169318"/>
              <a:gd name="connsiteY33" fmla="*/ 802481 h 2571750"/>
              <a:gd name="connsiteX34" fmla="*/ 607218 w 2169318"/>
              <a:gd name="connsiteY34" fmla="*/ 690563 h 2571750"/>
              <a:gd name="connsiteX35" fmla="*/ 516730 w 2169318"/>
              <a:gd name="connsiteY35" fmla="*/ 607219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211590 w 2169318"/>
              <a:gd name="connsiteY4" fmla="*/ 472849 h 2571750"/>
              <a:gd name="connsiteX5" fmla="*/ 514349 w 2169318"/>
              <a:gd name="connsiteY5" fmla="*/ 452438 h 2571750"/>
              <a:gd name="connsiteX6" fmla="*/ 576262 w 2169318"/>
              <a:gd name="connsiteY6" fmla="*/ 561976 h 2571750"/>
              <a:gd name="connsiteX7" fmla="*/ 664368 w 2169318"/>
              <a:gd name="connsiteY7" fmla="*/ 683419 h 2571750"/>
              <a:gd name="connsiteX8" fmla="*/ 764381 w 2169318"/>
              <a:gd name="connsiteY8" fmla="*/ 790575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57250 w 2169318"/>
              <a:gd name="connsiteY31" fmla="*/ 1009650 h 2571750"/>
              <a:gd name="connsiteX32" fmla="*/ 752474 w 2169318"/>
              <a:gd name="connsiteY32" fmla="*/ 883444 h 2571750"/>
              <a:gd name="connsiteX33" fmla="*/ 690562 w 2169318"/>
              <a:gd name="connsiteY33" fmla="*/ 802481 h 2571750"/>
              <a:gd name="connsiteX34" fmla="*/ 607218 w 2169318"/>
              <a:gd name="connsiteY34" fmla="*/ 690563 h 2571750"/>
              <a:gd name="connsiteX35" fmla="*/ 516730 w 2169318"/>
              <a:gd name="connsiteY35" fmla="*/ 607219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514349 w 2169318"/>
              <a:gd name="connsiteY5" fmla="*/ 452438 h 2571750"/>
              <a:gd name="connsiteX6" fmla="*/ 576262 w 2169318"/>
              <a:gd name="connsiteY6" fmla="*/ 561976 h 2571750"/>
              <a:gd name="connsiteX7" fmla="*/ 664368 w 2169318"/>
              <a:gd name="connsiteY7" fmla="*/ 683419 h 2571750"/>
              <a:gd name="connsiteX8" fmla="*/ 764381 w 2169318"/>
              <a:gd name="connsiteY8" fmla="*/ 790575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57250 w 2169318"/>
              <a:gd name="connsiteY31" fmla="*/ 1009650 h 2571750"/>
              <a:gd name="connsiteX32" fmla="*/ 752474 w 2169318"/>
              <a:gd name="connsiteY32" fmla="*/ 883444 h 2571750"/>
              <a:gd name="connsiteX33" fmla="*/ 690562 w 2169318"/>
              <a:gd name="connsiteY33" fmla="*/ 802481 h 2571750"/>
              <a:gd name="connsiteX34" fmla="*/ 607218 w 2169318"/>
              <a:gd name="connsiteY34" fmla="*/ 690563 h 2571750"/>
              <a:gd name="connsiteX35" fmla="*/ 516730 w 2169318"/>
              <a:gd name="connsiteY35" fmla="*/ 607219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340177 w 2169318"/>
              <a:gd name="connsiteY5" fmla="*/ 566738 h 2571750"/>
              <a:gd name="connsiteX6" fmla="*/ 576262 w 2169318"/>
              <a:gd name="connsiteY6" fmla="*/ 561976 h 2571750"/>
              <a:gd name="connsiteX7" fmla="*/ 664368 w 2169318"/>
              <a:gd name="connsiteY7" fmla="*/ 683419 h 2571750"/>
              <a:gd name="connsiteX8" fmla="*/ 764381 w 2169318"/>
              <a:gd name="connsiteY8" fmla="*/ 790575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57250 w 2169318"/>
              <a:gd name="connsiteY31" fmla="*/ 1009650 h 2571750"/>
              <a:gd name="connsiteX32" fmla="*/ 752474 w 2169318"/>
              <a:gd name="connsiteY32" fmla="*/ 883444 h 2571750"/>
              <a:gd name="connsiteX33" fmla="*/ 690562 w 2169318"/>
              <a:gd name="connsiteY33" fmla="*/ 802481 h 2571750"/>
              <a:gd name="connsiteX34" fmla="*/ 607218 w 2169318"/>
              <a:gd name="connsiteY34" fmla="*/ 690563 h 2571750"/>
              <a:gd name="connsiteX35" fmla="*/ 516730 w 2169318"/>
              <a:gd name="connsiteY35" fmla="*/ 607219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64368 w 2169318"/>
              <a:gd name="connsiteY7" fmla="*/ 683419 h 2571750"/>
              <a:gd name="connsiteX8" fmla="*/ 764381 w 2169318"/>
              <a:gd name="connsiteY8" fmla="*/ 790575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57250 w 2169318"/>
              <a:gd name="connsiteY31" fmla="*/ 1009650 h 2571750"/>
              <a:gd name="connsiteX32" fmla="*/ 752474 w 2169318"/>
              <a:gd name="connsiteY32" fmla="*/ 883444 h 2571750"/>
              <a:gd name="connsiteX33" fmla="*/ 690562 w 2169318"/>
              <a:gd name="connsiteY33" fmla="*/ 802481 h 2571750"/>
              <a:gd name="connsiteX34" fmla="*/ 607218 w 2169318"/>
              <a:gd name="connsiteY34" fmla="*/ 690563 h 2571750"/>
              <a:gd name="connsiteX35" fmla="*/ 516730 w 2169318"/>
              <a:gd name="connsiteY35" fmla="*/ 607219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64368 w 2169318"/>
              <a:gd name="connsiteY7" fmla="*/ 683419 h 2571750"/>
              <a:gd name="connsiteX8" fmla="*/ 764381 w 2169318"/>
              <a:gd name="connsiteY8" fmla="*/ 790575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57250 w 2169318"/>
              <a:gd name="connsiteY31" fmla="*/ 1009650 h 2571750"/>
              <a:gd name="connsiteX32" fmla="*/ 752474 w 2169318"/>
              <a:gd name="connsiteY32" fmla="*/ 883444 h 2571750"/>
              <a:gd name="connsiteX33" fmla="*/ 690562 w 2169318"/>
              <a:gd name="connsiteY33" fmla="*/ 802481 h 2571750"/>
              <a:gd name="connsiteX34" fmla="*/ 607218 w 2169318"/>
              <a:gd name="connsiteY34" fmla="*/ 690563 h 2571750"/>
              <a:gd name="connsiteX35" fmla="*/ 541223 w 2169318"/>
              <a:gd name="connsiteY35" fmla="*/ 566397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64368 w 2169318"/>
              <a:gd name="connsiteY7" fmla="*/ 683419 h 2571750"/>
              <a:gd name="connsiteX8" fmla="*/ 764381 w 2169318"/>
              <a:gd name="connsiteY8" fmla="*/ 790575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57250 w 2169318"/>
              <a:gd name="connsiteY31" fmla="*/ 1009650 h 2571750"/>
              <a:gd name="connsiteX32" fmla="*/ 752474 w 2169318"/>
              <a:gd name="connsiteY32" fmla="*/ 883444 h 2571750"/>
              <a:gd name="connsiteX33" fmla="*/ 690562 w 2169318"/>
              <a:gd name="connsiteY33" fmla="*/ 802481 h 2571750"/>
              <a:gd name="connsiteX34" fmla="*/ 607218 w 2169318"/>
              <a:gd name="connsiteY34" fmla="*/ 690563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506525 w 2169318"/>
              <a:gd name="connsiteY7" fmla="*/ 756897 h 2571750"/>
              <a:gd name="connsiteX8" fmla="*/ 764381 w 2169318"/>
              <a:gd name="connsiteY8" fmla="*/ 790575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57250 w 2169318"/>
              <a:gd name="connsiteY31" fmla="*/ 1009650 h 2571750"/>
              <a:gd name="connsiteX32" fmla="*/ 752474 w 2169318"/>
              <a:gd name="connsiteY32" fmla="*/ 883444 h 2571750"/>
              <a:gd name="connsiteX33" fmla="*/ 690562 w 2169318"/>
              <a:gd name="connsiteY33" fmla="*/ 802481 h 2571750"/>
              <a:gd name="connsiteX34" fmla="*/ 607218 w 2169318"/>
              <a:gd name="connsiteY34" fmla="*/ 690563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4381 w 2169318"/>
              <a:gd name="connsiteY8" fmla="*/ 790575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57250 w 2169318"/>
              <a:gd name="connsiteY31" fmla="*/ 1009650 h 2571750"/>
              <a:gd name="connsiteX32" fmla="*/ 752474 w 2169318"/>
              <a:gd name="connsiteY32" fmla="*/ 883444 h 2571750"/>
              <a:gd name="connsiteX33" fmla="*/ 690562 w 2169318"/>
              <a:gd name="connsiteY33" fmla="*/ 802481 h 2571750"/>
              <a:gd name="connsiteX34" fmla="*/ 607218 w 2169318"/>
              <a:gd name="connsiteY34" fmla="*/ 690563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4381 w 2169318"/>
              <a:gd name="connsiteY8" fmla="*/ 790575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57250 w 2169318"/>
              <a:gd name="connsiteY31" fmla="*/ 1009650 h 2571750"/>
              <a:gd name="connsiteX32" fmla="*/ 752474 w 2169318"/>
              <a:gd name="connsiteY32" fmla="*/ 883444 h 2571750"/>
              <a:gd name="connsiteX33" fmla="*/ 690562 w 2169318"/>
              <a:gd name="connsiteY33" fmla="*/ 802481 h 2571750"/>
              <a:gd name="connsiteX34" fmla="*/ 876640 w 2169318"/>
              <a:gd name="connsiteY34" fmla="*/ 573541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4381 w 2169318"/>
              <a:gd name="connsiteY8" fmla="*/ 790575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57250 w 2169318"/>
              <a:gd name="connsiteY31" fmla="*/ 1009650 h 2571750"/>
              <a:gd name="connsiteX32" fmla="*/ 752474 w 2169318"/>
              <a:gd name="connsiteY32" fmla="*/ 883444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895009 w 2169318"/>
              <a:gd name="connsiteY8" fmla="*/ 651782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57250 w 2169318"/>
              <a:gd name="connsiteY31" fmla="*/ 1009650 h 2571750"/>
              <a:gd name="connsiteX32" fmla="*/ 752474 w 2169318"/>
              <a:gd name="connsiteY32" fmla="*/ 883444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530338 w 2169318"/>
              <a:gd name="connsiteY8" fmla="*/ 989239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57250 w 2169318"/>
              <a:gd name="connsiteY31" fmla="*/ 1009650 h 2571750"/>
              <a:gd name="connsiteX32" fmla="*/ 752474 w 2169318"/>
              <a:gd name="connsiteY32" fmla="*/ 883444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57250 w 2169318"/>
              <a:gd name="connsiteY31" fmla="*/ 1009650 h 2571750"/>
              <a:gd name="connsiteX32" fmla="*/ 752474 w 2169318"/>
              <a:gd name="connsiteY32" fmla="*/ 883444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57250 w 2169318"/>
              <a:gd name="connsiteY31" fmla="*/ 1009650 h 2571750"/>
              <a:gd name="connsiteX32" fmla="*/ 864053 w 2169318"/>
              <a:gd name="connsiteY32" fmla="*/ 774587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57250 w 2169318"/>
              <a:gd name="connsiteY31" fmla="*/ 1009650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1047750 w 2169318"/>
              <a:gd name="connsiteY31" fmla="*/ 892628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1114424 w 2169318"/>
              <a:gd name="connsiteY10" fmla="*/ 927668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812345 w 2169318"/>
              <a:gd name="connsiteY10" fmla="*/ 1207975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823231 w 2169318"/>
              <a:gd name="connsiteY11" fmla="*/ 1342005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235526 w 2169318"/>
              <a:gd name="connsiteY29" fmla="*/ 1154567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291316 w 2169318"/>
              <a:gd name="connsiteY12" fmla="*/ 1144360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048770 w 2169318"/>
              <a:gd name="connsiteY13" fmla="*/ 1465830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609043 w 2169318"/>
              <a:gd name="connsiteY14" fmla="*/ 13930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119186 w 2169318"/>
              <a:gd name="connsiteY14" fmla="*/ 1657011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80102 w 2169318"/>
              <a:gd name="connsiteY27" fmla="*/ 1438276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569922 w 2169318"/>
              <a:gd name="connsiteY26" fmla="*/ 1617549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370578 w 2169318"/>
              <a:gd name="connsiteY15" fmla="*/ 1747157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944799 w 2169318"/>
              <a:gd name="connsiteY24" fmla="*/ 1861797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953305 w 2169318"/>
              <a:gd name="connsiteY17" fmla="*/ 1878126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531483 w 2169318"/>
              <a:gd name="connsiteY17" fmla="*/ 2174761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735590 w 2169318"/>
              <a:gd name="connsiteY17" fmla="*/ 2038690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735590 w 2169318"/>
              <a:gd name="connsiteY17" fmla="*/ 2038690 h 2571750"/>
              <a:gd name="connsiteX18" fmla="*/ 1654626 w 2169318"/>
              <a:gd name="connsiteY18" fmla="*/ 2391116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735590 w 2169318"/>
              <a:gd name="connsiteY17" fmla="*/ 2038690 h 2571750"/>
              <a:gd name="connsiteX18" fmla="*/ 1913162 w 2169318"/>
              <a:gd name="connsiteY18" fmla="*/ 2246880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227149"/>
              <a:gd name="connsiteY0" fmla="*/ 0 h 2571750"/>
              <a:gd name="connsiteX1" fmla="*/ 136412 w 2227149"/>
              <a:gd name="connsiteY1" fmla="*/ 44223 h 2571750"/>
              <a:gd name="connsiteX2" fmla="*/ 232001 w 2227149"/>
              <a:gd name="connsiteY2" fmla="*/ 163626 h 2571750"/>
              <a:gd name="connsiteX3" fmla="*/ 315685 w 2227149"/>
              <a:gd name="connsiteY3" fmla="*/ 267381 h 2571750"/>
              <a:gd name="connsiteX4" fmla="*/ 404812 w 2227149"/>
              <a:gd name="connsiteY4" fmla="*/ 377599 h 2571750"/>
              <a:gd name="connsiteX5" fmla="*/ 481692 w 2227149"/>
              <a:gd name="connsiteY5" fmla="*/ 482374 h 2571750"/>
              <a:gd name="connsiteX6" fmla="*/ 576262 w 2227149"/>
              <a:gd name="connsiteY6" fmla="*/ 561976 h 2571750"/>
              <a:gd name="connsiteX7" fmla="*/ 650761 w 2227149"/>
              <a:gd name="connsiteY7" fmla="*/ 686140 h 2571750"/>
              <a:gd name="connsiteX8" fmla="*/ 761659 w 2227149"/>
              <a:gd name="connsiteY8" fmla="*/ 823231 h 2571750"/>
              <a:gd name="connsiteX9" fmla="*/ 890587 w 2227149"/>
              <a:gd name="connsiteY9" fmla="*/ 964406 h 2571750"/>
              <a:gd name="connsiteX10" fmla="*/ 978352 w 2227149"/>
              <a:gd name="connsiteY10" fmla="*/ 1088232 h 2571750"/>
              <a:gd name="connsiteX11" fmla="*/ 1057274 w 2227149"/>
              <a:gd name="connsiteY11" fmla="*/ 1181441 h 2571750"/>
              <a:gd name="connsiteX12" fmla="*/ 1141637 w 2227149"/>
              <a:gd name="connsiteY12" fmla="*/ 1242332 h 2571750"/>
              <a:gd name="connsiteX13" fmla="*/ 1233827 w 2227149"/>
              <a:gd name="connsiteY13" fmla="*/ 1392351 h 2571750"/>
              <a:gd name="connsiteX14" fmla="*/ 1350508 w 2227149"/>
              <a:gd name="connsiteY14" fmla="*/ 1556318 h 2571750"/>
              <a:gd name="connsiteX15" fmla="*/ 1457664 w 2227149"/>
              <a:gd name="connsiteY15" fmla="*/ 1665515 h 2571750"/>
              <a:gd name="connsiteX16" fmla="*/ 1585570 w 2227149"/>
              <a:gd name="connsiteY16" fmla="*/ 1850232 h 2571750"/>
              <a:gd name="connsiteX17" fmla="*/ 1735590 w 2227149"/>
              <a:gd name="connsiteY17" fmla="*/ 2038690 h 2571750"/>
              <a:gd name="connsiteX18" fmla="*/ 1913162 w 2227149"/>
              <a:gd name="connsiteY18" fmla="*/ 2246880 h 2571750"/>
              <a:gd name="connsiteX19" fmla="*/ 2012155 w 2227149"/>
              <a:gd name="connsiteY19" fmla="*/ 2376488 h 2571750"/>
              <a:gd name="connsiteX20" fmla="*/ 2169318 w 2227149"/>
              <a:gd name="connsiteY20" fmla="*/ 2571750 h 2571750"/>
              <a:gd name="connsiteX21" fmla="*/ 2095500 w 2227149"/>
              <a:gd name="connsiteY21" fmla="*/ 2571750 h 2571750"/>
              <a:gd name="connsiteX22" fmla="*/ 2227149 w 2227149"/>
              <a:gd name="connsiteY22" fmla="*/ 2288721 h 2571750"/>
              <a:gd name="connsiteX23" fmla="*/ 1878804 w 2227149"/>
              <a:gd name="connsiteY23" fmla="*/ 2281238 h 2571750"/>
              <a:gd name="connsiteX24" fmla="*/ 1710756 w 2227149"/>
              <a:gd name="connsiteY24" fmla="*/ 2057740 h 2571750"/>
              <a:gd name="connsiteX25" fmla="*/ 1581148 w 2227149"/>
              <a:gd name="connsiteY25" fmla="*/ 1895475 h 2571750"/>
              <a:gd name="connsiteX26" fmla="*/ 1422965 w 2227149"/>
              <a:gd name="connsiteY26" fmla="*/ 1699192 h 2571750"/>
              <a:gd name="connsiteX27" fmla="*/ 1320231 w 2227149"/>
              <a:gd name="connsiteY27" fmla="*/ 1560740 h 2571750"/>
              <a:gd name="connsiteX28" fmla="*/ 1235187 w 2227149"/>
              <a:gd name="connsiteY28" fmla="*/ 1456984 h 2571750"/>
              <a:gd name="connsiteX29" fmla="*/ 1094012 w 2227149"/>
              <a:gd name="connsiteY29" fmla="*/ 1282474 h 2571750"/>
              <a:gd name="connsiteX30" fmla="*/ 973931 w 2227149"/>
              <a:gd name="connsiteY30" fmla="*/ 1154906 h 2571750"/>
              <a:gd name="connsiteX31" fmla="*/ 884464 w 2227149"/>
              <a:gd name="connsiteY31" fmla="*/ 1023257 h 2571750"/>
              <a:gd name="connsiteX32" fmla="*/ 771524 w 2227149"/>
              <a:gd name="connsiteY32" fmla="*/ 875280 h 2571750"/>
              <a:gd name="connsiteX33" fmla="*/ 690562 w 2227149"/>
              <a:gd name="connsiteY33" fmla="*/ 802481 h 2571750"/>
              <a:gd name="connsiteX34" fmla="*/ 623547 w 2227149"/>
              <a:gd name="connsiteY34" fmla="*/ 693284 h 2571750"/>
              <a:gd name="connsiteX35" fmla="*/ 530337 w 2227149"/>
              <a:gd name="connsiteY35" fmla="*/ 577283 h 2571750"/>
              <a:gd name="connsiteX36" fmla="*/ 428624 w 2227149"/>
              <a:gd name="connsiteY36" fmla="*/ 464344 h 2571750"/>
              <a:gd name="connsiteX37" fmla="*/ 368753 w 2227149"/>
              <a:gd name="connsiteY37" fmla="*/ 384062 h 2571750"/>
              <a:gd name="connsiteX38" fmla="*/ 298336 w 2227149"/>
              <a:gd name="connsiteY38" fmla="*/ 290513 h 2571750"/>
              <a:gd name="connsiteX39" fmla="*/ 221116 w 2227149"/>
              <a:gd name="connsiteY39" fmla="*/ 200706 h 2571750"/>
              <a:gd name="connsiteX40" fmla="*/ 100353 w 2227149"/>
              <a:gd name="connsiteY40" fmla="*/ 55450 h 2571750"/>
              <a:gd name="connsiteX41" fmla="*/ 0 w 2227149"/>
              <a:gd name="connsiteY41" fmla="*/ 11905 h 2571750"/>
              <a:gd name="connsiteX42" fmla="*/ 73817 w 2227149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735590 w 2169318"/>
              <a:gd name="connsiteY17" fmla="*/ 2038690 h 2571750"/>
              <a:gd name="connsiteX18" fmla="*/ 1913162 w 2169318"/>
              <a:gd name="connsiteY18" fmla="*/ 2246880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221705"/>
              <a:gd name="connsiteY0" fmla="*/ 0 h 2571750"/>
              <a:gd name="connsiteX1" fmla="*/ 136412 w 2221705"/>
              <a:gd name="connsiteY1" fmla="*/ 44223 h 2571750"/>
              <a:gd name="connsiteX2" fmla="*/ 232001 w 2221705"/>
              <a:gd name="connsiteY2" fmla="*/ 163626 h 2571750"/>
              <a:gd name="connsiteX3" fmla="*/ 315685 w 2221705"/>
              <a:gd name="connsiteY3" fmla="*/ 267381 h 2571750"/>
              <a:gd name="connsiteX4" fmla="*/ 404812 w 2221705"/>
              <a:gd name="connsiteY4" fmla="*/ 377599 h 2571750"/>
              <a:gd name="connsiteX5" fmla="*/ 481692 w 2221705"/>
              <a:gd name="connsiteY5" fmla="*/ 482374 h 2571750"/>
              <a:gd name="connsiteX6" fmla="*/ 576262 w 2221705"/>
              <a:gd name="connsiteY6" fmla="*/ 561976 h 2571750"/>
              <a:gd name="connsiteX7" fmla="*/ 650761 w 2221705"/>
              <a:gd name="connsiteY7" fmla="*/ 686140 h 2571750"/>
              <a:gd name="connsiteX8" fmla="*/ 761659 w 2221705"/>
              <a:gd name="connsiteY8" fmla="*/ 823231 h 2571750"/>
              <a:gd name="connsiteX9" fmla="*/ 890587 w 2221705"/>
              <a:gd name="connsiteY9" fmla="*/ 964406 h 2571750"/>
              <a:gd name="connsiteX10" fmla="*/ 978352 w 2221705"/>
              <a:gd name="connsiteY10" fmla="*/ 1088232 h 2571750"/>
              <a:gd name="connsiteX11" fmla="*/ 1057274 w 2221705"/>
              <a:gd name="connsiteY11" fmla="*/ 1181441 h 2571750"/>
              <a:gd name="connsiteX12" fmla="*/ 1141637 w 2221705"/>
              <a:gd name="connsiteY12" fmla="*/ 1242332 h 2571750"/>
              <a:gd name="connsiteX13" fmla="*/ 1233827 w 2221705"/>
              <a:gd name="connsiteY13" fmla="*/ 1392351 h 2571750"/>
              <a:gd name="connsiteX14" fmla="*/ 1350508 w 2221705"/>
              <a:gd name="connsiteY14" fmla="*/ 1556318 h 2571750"/>
              <a:gd name="connsiteX15" fmla="*/ 1457664 w 2221705"/>
              <a:gd name="connsiteY15" fmla="*/ 1665515 h 2571750"/>
              <a:gd name="connsiteX16" fmla="*/ 1585570 w 2221705"/>
              <a:gd name="connsiteY16" fmla="*/ 1850232 h 2571750"/>
              <a:gd name="connsiteX17" fmla="*/ 1735590 w 2221705"/>
              <a:gd name="connsiteY17" fmla="*/ 2038690 h 2571750"/>
              <a:gd name="connsiteX18" fmla="*/ 1913162 w 2221705"/>
              <a:gd name="connsiteY18" fmla="*/ 2246880 h 2571750"/>
              <a:gd name="connsiteX19" fmla="*/ 2221705 w 2221705"/>
              <a:gd name="connsiteY19" fmla="*/ 2221366 h 2571750"/>
              <a:gd name="connsiteX20" fmla="*/ 2169318 w 2221705"/>
              <a:gd name="connsiteY20" fmla="*/ 2571750 h 2571750"/>
              <a:gd name="connsiteX21" fmla="*/ 2095500 w 2221705"/>
              <a:gd name="connsiteY21" fmla="*/ 2571750 h 2571750"/>
              <a:gd name="connsiteX22" fmla="*/ 1960449 w 2221705"/>
              <a:gd name="connsiteY22" fmla="*/ 2416628 h 2571750"/>
              <a:gd name="connsiteX23" fmla="*/ 1878804 w 2221705"/>
              <a:gd name="connsiteY23" fmla="*/ 2281238 h 2571750"/>
              <a:gd name="connsiteX24" fmla="*/ 1710756 w 2221705"/>
              <a:gd name="connsiteY24" fmla="*/ 2057740 h 2571750"/>
              <a:gd name="connsiteX25" fmla="*/ 1581148 w 2221705"/>
              <a:gd name="connsiteY25" fmla="*/ 1895475 h 2571750"/>
              <a:gd name="connsiteX26" fmla="*/ 1422965 w 2221705"/>
              <a:gd name="connsiteY26" fmla="*/ 1699192 h 2571750"/>
              <a:gd name="connsiteX27" fmla="*/ 1320231 w 2221705"/>
              <a:gd name="connsiteY27" fmla="*/ 1560740 h 2571750"/>
              <a:gd name="connsiteX28" fmla="*/ 1235187 w 2221705"/>
              <a:gd name="connsiteY28" fmla="*/ 1456984 h 2571750"/>
              <a:gd name="connsiteX29" fmla="*/ 1094012 w 2221705"/>
              <a:gd name="connsiteY29" fmla="*/ 1282474 h 2571750"/>
              <a:gd name="connsiteX30" fmla="*/ 973931 w 2221705"/>
              <a:gd name="connsiteY30" fmla="*/ 1154906 h 2571750"/>
              <a:gd name="connsiteX31" fmla="*/ 884464 w 2221705"/>
              <a:gd name="connsiteY31" fmla="*/ 1023257 h 2571750"/>
              <a:gd name="connsiteX32" fmla="*/ 771524 w 2221705"/>
              <a:gd name="connsiteY32" fmla="*/ 875280 h 2571750"/>
              <a:gd name="connsiteX33" fmla="*/ 690562 w 2221705"/>
              <a:gd name="connsiteY33" fmla="*/ 802481 h 2571750"/>
              <a:gd name="connsiteX34" fmla="*/ 623547 w 2221705"/>
              <a:gd name="connsiteY34" fmla="*/ 693284 h 2571750"/>
              <a:gd name="connsiteX35" fmla="*/ 530337 w 2221705"/>
              <a:gd name="connsiteY35" fmla="*/ 577283 h 2571750"/>
              <a:gd name="connsiteX36" fmla="*/ 428624 w 2221705"/>
              <a:gd name="connsiteY36" fmla="*/ 464344 h 2571750"/>
              <a:gd name="connsiteX37" fmla="*/ 368753 w 2221705"/>
              <a:gd name="connsiteY37" fmla="*/ 384062 h 2571750"/>
              <a:gd name="connsiteX38" fmla="*/ 298336 w 2221705"/>
              <a:gd name="connsiteY38" fmla="*/ 290513 h 2571750"/>
              <a:gd name="connsiteX39" fmla="*/ 221116 w 2221705"/>
              <a:gd name="connsiteY39" fmla="*/ 200706 h 2571750"/>
              <a:gd name="connsiteX40" fmla="*/ 100353 w 2221705"/>
              <a:gd name="connsiteY40" fmla="*/ 55450 h 2571750"/>
              <a:gd name="connsiteX41" fmla="*/ 0 w 2221705"/>
              <a:gd name="connsiteY41" fmla="*/ 11905 h 2571750"/>
              <a:gd name="connsiteX42" fmla="*/ 73817 w 2221705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735590 w 2169318"/>
              <a:gd name="connsiteY17" fmla="*/ 2038690 h 2571750"/>
              <a:gd name="connsiteX18" fmla="*/ 1913162 w 2169318"/>
              <a:gd name="connsiteY18" fmla="*/ 2246880 h 2571750"/>
              <a:gd name="connsiteX19" fmla="*/ 1748177 w 2169318"/>
              <a:gd name="connsiteY19" fmla="*/ 2523445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735590 w 2169318"/>
              <a:gd name="connsiteY17" fmla="*/ 2038690 h 2571750"/>
              <a:gd name="connsiteX18" fmla="*/ 1913162 w 2169318"/>
              <a:gd name="connsiteY18" fmla="*/ 2246880 h 2571750"/>
              <a:gd name="connsiteX19" fmla="*/ 2001269 w 2169318"/>
              <a:gd name="connsiteY19" fmla="*/ 2392817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735590 w 2169318"/>
              <a:gd name="connsiteY17" fmla="*/ 2038690 h 2571750"/>
              <a:gd name="connsiteX18" fmla="*/ 1913162 w 2169318"/>
              <a:gd name="connsiteY18" fmla="*/ 2246880 h 2571750"/>
              <a:gd name="connsiteX19" fmla="*/ 2001269 w 2169318"/>
              <a:gd name="connsiteY19" fmla="*/ 2392817 h 2571750"/>
              <a:gd name="connsiteX20" fmla="*/ 2169318 w 2169318"/>
              <a:gd name="connsiteY20" fmla="*/ 2571750 h 2571750"/>
              <a:gd name="connsiteX21" fmla="*/ 2125436 w 2169318"/>
              <a:gd name="connsiteY21" fmla="*/ 2571749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125563 w 2169318"/>
              <a:gd name="connsiteY2" fmla="*/ 221683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735590 w 2169318"/>
              <a:gd name="connsiteY17" fmla="*/ 2038690 h 2571750"/>
              <a:gd name="connsiteX18" fmla="*/ 1913162 w 2169318"/>
              <a:gd name="connsiteY18" fmla="*/ 2246880 h 2571750"/>
              <a:gd name="connsiteX19" fmla="*/ 2001269 w 2169318"/>
              <a:gd name="connsiteY19" fmla="*/ 2392817 h 2571750"/>
              <a:gd name="connsiteX20" fmla="*/ 2169318 w 2169318"/>
              <a:gd name="connsiteY20" fmla="*/ 2571750 h 2571750"/>
              <a:gd name="connsiteX21" fmla="*/ 2125436 w 2169318"/>
              <a:gd name="connsiteY21" fmla="*/ 2571749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24744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735590 w 2169318"/>
              <a:gd name="connsiteY17" fmla="*/ 2038690 h 2571750"/>
              <a:gd name="connsiteX18" fmla="*/ 1913162 w 2169318"/>
              <a:gd name="connsiteY18" fmla="*/ 2246880 h 2571750"/>
              <a:gd name="connsiteX19" fmla="*/ 2001269 w 2169318"/>
              <a:gd name="connsiteY19" fmla="*/ 2392817 h 2571750"/>
              <a:gd name="connsiteX20" fmla="*/ 2169318 w 2169318"/>
              <a:gd name="connsiteY20" fmla="*/ 2571750 h 2571750"/>
              <a:gd name="connsiteX21" fmla="*/ 2125436 w 2169318"/>
              <a:gd name="connsiteY21" fmla="*/ 2571749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24744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735590 w 2169318"/>
              <a:gd name="connsiteY17" fmla="*/ 2038690 h 2571750"/>
              <a:gd name="connsiteX18" fmla="*/ 1913162 w 2169318"/>
              <a:gd name="connsiteY18" fmla="*/ 2246880 h 2571750"/>
              <a:gd name="connsiteX19" fmla="*/ 2001269 w 2169318"/>
              <a:gd name="connsiteY19" fmla="*/ 2392817 h 2571750"/>
              <a:gd name="connsiteX20" fmla="*/ 2169318 w 2169318"/>
              <a:gd name="connsiteY20" fmla="*/ 2571750 h 2571750"/>
              <a:gd name="connsiteX21" fmla="*/ 2125436 w 2169318"/>
              <a:gd name="connsiteY21" fmla="*/ 2571749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525991 w 2169318"/>
              <a:gd name="connsiteY37" fmla="*/ 3332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24744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735590 w 2169318"/>
              <a:gd name="connsiteY17" fmla="*/ 2038690 h 2571750"/>
              <a:gd name="connsiteX18" fmla="*/ 1913162 w 2169318"/>
              <a:gd name="connsiteY18" fmla="*/ 2246880 h 2571750"/>
              <a:gd name="connsiteX19" fmla="*/ 2001269 w 2169318"/>
              <a:gd name="connsiteY19" fmla="*/ 2392817 h 2571750"/>
              <a:gd name="connsiteX20" fmla="*/ 2169318 w 2169318"/>
              <a:gd name="connsiteY20" fmla="*/ 2571750 h 2571750"/>
              <a:gd name="connsiteX21" fmla="*/ 2125436 w 2169318"/>
              <a:gd name="connsiteY21" fmla="*/ 2571749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83268 w 2169318"/>
              <a:gd name="connsiteY37" fmla="*/ 388900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24744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735590 w 2169318"/>
              <a:gd name="connsiteY17" fmla="*/ 2038690 h 2571750"/>
              <a:gd name="connsiteX18" fmla="*/ 1913162 w 2169318"/>
              <a:gd name="connsiteY18" fmla="*/ 2246880 h 2571750"/>
              <a:gd name="connsiteX19" fmla="*/ 2001269 w 2169318"/>
              <a:gd name="connsiteY19" fmla="*/ 2392817 h 2571750"/>
              <a:gd name="connsiteX20" fmla="*/ 2169318 w 2169318"/>
              <a:gd name="connsiteY20" fmla="*/ 2571750 h 2571750"/>
              <a:gd name="connsiteX21" fmla="*/ 2125436 w 2169318"/>
              <a:gd name="connsiteY21" fmla="*/ 2571749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709347 w 2169318"/>
              <a:gd name="connsiteY35" fmla="*/ 495035 h 2571750"/>
              <a:gd name="connsiteX36" fmla="*/ 428624 w 2169318"/>
              <a:gd name="connsiteY36" fmla="*/ 464344 h 2571750"/>
              <a:gd name="connsiteX37" fmla="*/ 383268 w 2169318"/>
              <a:gd name="connsiteY37" fmla="*/ 388900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24744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735590 w 2169318"/>
              <a:gd name="connsiteY17" fmla="*/ 2038690 h 2571750"/>
              <a:gd name="connsiteX18" fmla="*/ 1913162 w 2169318"/>
              <a:gd name="connsiteY18" fmla="*/ 2246880 h 2571750"/>
              <a:gd name="connsiteX19" fmla="*/ 2001269 w 2169318"/>
              <a:gd name="connsiteY19" fmla="*/ 2392817 h 2571750"/>
              <a:gd name="connsiteX20" fmla="*/ 2169318 w 2169318"/>
              <a:gd name="connsiteY20" fmla="*/ 2571750 h 2571750"/>
              <a:gd name="connsiteX21" fmla="*/ 2125436 w 2169318"/>
              <a:gd name="connsiteY21" fmla="*/ 2571749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40014 w 2169318"/>
              <a:gd name="connsiteY35" fmla="*/ 582121 h 2571750"/>
              <a:gd name="connsiteX36" fmla="*/ 428624 w 2169318"/>
              <a:gd name="connsiteY36" fmla="*/ 464344 h 2571750"/>
              <a:gd name="connsiteX37" fmla="*/ 383268 w 2169318"/>
              <a:gd name="connsiteY37" fmla="*/ 388900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24744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59329 w 2169318"/>
              <a:gd name="connsiteY6" fmla="*/ 566814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735590 w 2169318"/>
              <a:gd name="connsiteY17" fmla="*/ 2038690 h 2571750"/>
              <a:gd name="connsiteX18" fmla="*/ 1913162 w 2169318"/>
              <a:gd name="connsiteY18" fmla="*/ 2246880 h 2571750"/>
              <a:gd name="connsiteX19" fmla="*/ 2001269 w 2169318"/>
              <a:gd name="connsiteY19" fmla="*/ 2392817 h 2571750"/>
              <a:gd name="connsiteX20" fmla="*/ 2169318 w 2169318"/>
              <a:gd name="connsiteY20" fmla="*/ 2571750 h 2571750"/>
              <a:gd name="connsiteX21" fmla="*/ 2125436 w 2169318"/>
              <a:gd name="connsiteY21" fmla="*/ 2571749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40014 w 2169318"/>
              <a:gd name="connsiteY35" fmla="*/ 582121 h 2571750"/>
              <a:gd name="connsiteX36" fmla="*/ 428624 w 2169318"/>
              <a:gd name="connsiteY36" fmla="*/ 464344 h 2571750"/>
              <a:gd name="connsiteX37" fmla="*/ 383268 w 2169318"/>
              <a:gd name="connsiteY37" fmla="*/ 388900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24744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59329 w 2169318"/>
              <a:gd name="connsiteY6" fmla="*/ 566814 h 2571750"/>
              <a:gd name="connsiteX7" fmla="*/ 650761 w 2169318"/>
              <a:gd name="connsiteY7" fmla="*/ 686140 h 2571750"/>
              <a:gd name="connsiteX8" fmla="*/ 710859 w 2169318"/>
              <a:gd name="connsiteY8" fmla="*/ 789365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735590 w 2169318"/>
              <a:gd name="connsiteY17" fmla="*/ 2038690 h 2571750"/>
              <a:gd name="connsiteX18" fmla="*/ 1913162 w 2169318"/>
              <a:gd name="connsiteY18" fmla="*/ 2246880 h 2571750"/>
              <a:gd name="connsiteX19" fmla="*/ 2001269 w 2169318"/>
              <a:gd name="connsiteY19" fmla="*/ 2392817 h 2571750"/>
              <a:gd name="connsiteX20" fmla="*/ 2169318 w 2169318"/>
              <a:gd name="connsiteY20" fmla="*/ 2571750 h 2571750"/>
              <a:gd name="connsiteX21" fmla="*/ 2125436 w 2169318"/>
              <a:gd name="connsiteY21" fmla="*/ 2571749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40014 w 2169318"/>
              <a:gd name="connsiteY35" fmla="*/ 582121 h 2571750"/>
              <a:gd name="connsiteX36" fmla="*/ 428624 w 2169318"/>
              <a:gd name="connsiteY36" fmla="*/ 464344 h 2571750"/>
              <a:gd name="connsiteX37" fmla="*/ 383268 w 2169318"/>
              <a:gd name="connsiteY37" fmla="*/ 388900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24744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59329 w 2169318"/>
              <a:gd name="connsiteY6" fmla="*/ 566814 h 2571750"/>
              <a:gd name="connsiteX7" fmla="*/ 650761 w 2169318"/>
              <a:gd name="connsiteY7" fmla="*/ 686140 h 2571750"/>
              <a:gd name="connsiteX8" fmla="*/ 718116 w 2169318"/>
              <a:gd name="connsiteY8" fmla="*/ 777270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735590 w 2169318"/>
              <a:gd name="connsiteY17" fmla="*/ 2038690 h 2571750"/>
              <a:gd name="connsiteX18" fmla="*/ 1913162 w 2169318"/>
              <a:gd name="connsiteY18" fmla="*/ 2246880 h 2571750"/>
              <a:gd name="connsiteX19" fmla="*/ 2001269 w 2169318"/>
              <a:gd name="connsiteY19" fmla="*/ 2392817 h 2571750"/>
              <a:gd name="connsiteX20" fmla="*/ 2169318 w 2169318"/>
              <a:gd name="connsiteY20" fmla="*/ 2571750 h 2571750"/>
              <a:gd name="connsiteX21" fmla="*/ 2125436 w 2169318"/>
              <a:gd name="connsiteY21" fmla="*/ 2571749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40014 w 2169318"/>
              <a:gd name="connsiteY35" fmla="*/ 582121 h 2571750"/>
              <a:gd name="connsiteX36" fmla="*/ 428624 w 2169318"/>
              <a:gd name="connsiteY36" fmla="*/ 464344 h 2571750"/>
              <a:gd name="connsiteX37" fmla="*/ 383268 w 2169318"/>
              <a:gd name="connsiteY37" fmla="*/ 388900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24744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59329 w 2169318"/>
              <a:gd name="connsiteY6" fmla="*/ 566814 h 2571750"/>
              <a:gd name="connsiteX7" fmla="*/ 650761 w 2169318"/>
              <a:gd name="connsiteY7" fmla="*/ 686140 h 2571750"/>
              <a:gd name="connsiteX8" fmla="*/ 718116 w 2169318"/>
              <a:gd name="connsiteY8" fmla="*/ 777270 h 2571750"/>
              <a:gd name="connsiteX9" fmla="*/ 798663 w 2169318"/>
              <a:gd name="connsiteY9" fmla="*/ 865225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735590 w 2169318"/>
              <a:gd name="connsiteY17" fmla="*/ 2038690 h 2571750"/>
              <a:gd name="connsiteX18" fmla="*/ 1913162 w 2169318"/>
              <a:gd name="connsiteY18" fmla="*/ 2246880 h 2571750"/>
              <a:gd name="connsiteX19" fmla="*/ 2001269 w 2169318"/>
              <a:gd name="connsiteY19" fmla="*/ 2392817 h 2571750"/>
              <a:gd name="connsiteX20" fmla="*/ 2169318 w 2169318"/>
              <a:gd name="connsiteY20" fmla="*/ 2571750 h 2571750"/>
              <a:gd name="connsiteX21" fmla="*/ 2125436 w 2169318"/>
              <a:gd name="connsiteY21" fmla="*/ 2571749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40014 w 2169318"/>
              <a:gd name="connsiteY35" fmla="*/ 582121 h 2571750"/>
              <a:gd name="connsiteX36" fmla="*/ 428624 w 2169318"/>
              <a:gd name="connsiteY36" fmla="*/ 464344 h 2571750"/>
              <a:gd name="connsiteX37" fmla="*/ 383268 w 2169318"/>
              <a:gd name="connsiteY37" fmla="*/ 388900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24744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59329 w 2169318"/>
              <a:gd name="connsiteY6" fmla="*/ 566814 h 2571750"/>
              <a:gd name="connsiteX7" fmla="*/ 650761 w 2169318"/>
              <a:gd name="connsiteY7" fmla="*/ 686140 h 2571750"/>
              <a:gd name="connsiteX8" fmla="*/ 718116 w 2169318"/>
              <a:gd name="connsiteY8" fmla="*/ 777270 h 2571750"/>
              <a:gd name="connsiteX9" fmla="*/ 798663 w 2169318"/>
              <a:gd name="connsiteY9" fmla="*/ 865225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735590 w 2169318"/>
              <a:gd name="connsiteY17" fmla="*/ 2038690 h 2571750"/>
              <a:gd name="connsiteX18" fmla="*/ 1913162 w 2169318"/>
              <a:gd name="connsiteY18" fmla="*/ 2246880 h 2571750"/>
              <a:gd name="connsiteX19" fmla="*/ 2001269 w 2169318"/>
              <a:gd name="connsiteY19" fmla="*/ 2392817 h 2571750"/>
              <a:gd name="connsiteX20" fmla="*/ 2169318 w 2169318"/>
              <a:gd name="connsiteY20" fmla="*/ 2571750 h 2571750"/>
              <a:gd name="connsiteX21" fmla="*/ 2125436 w 2169318"/>
              <a:gd name="connsiteY21" fmla="*/ 2571749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98979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40014 w 2169318"/>
              <a:gd name="connsiteY35" fmla="*/ 582121 h 2571750"/>
              <a:gd name="connsiteX36" fmla="*/ 428624 w 2169318"/>
              <a:gd name="connsiteY36" fmla="*/ 464344 h 2571750"/>
              <a:gd name="connsiteX37" fmla="*/ 383268 w 2169318"/>
              <a:gd name="connsiteY37" fmla="*/ 388900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24744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59329 w 2169318"/>
              <a:gd name="connsiteY6" fmla="*/ 566814 h 2571750"/>
              <a:gd name="connsiteX7" fmla="*/ 650761 w 2169318"/>
              <a:gd name="connsiteY7" fmla="*/ 686140 h 2571750"/>
              <a:gd name="connsiteX8" fmla="*/ 718116 w 2169318"/>
              <a:gd name="connsiteY8" fmla="*/ 777270 h 2571750"/>
              <a:gd name="connsiteX9" fmla="*/ 798663 w 2169318"/>
              <a:gd name="connsiteY9" fmla="*/ 865225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735590 w 2169318"/>
              <a:gd name="connsiteY17" fmla="*/ 2038690 h 2571750"/>
              <a:gd name="connsiteX18" fmla="*/ 1913162 w 2169318"/>
              <a:gd name="connsiteY18" fmla="*/ 2246880 h 2571750"/>
              <a:gd name="connsiteX19" fmla="*/ 2001269 w 2169318"/>
              <a:gd name="connsiteY19" fmla="*/ 2392817 h 2571750"/>
              <a:gd name="connsiteX20" fmla="*/ 2169318 w 2169318"/>
              <a:gd name="connsiteY20" fmla="*/ 2571750 h 2571750"/>
              <a:gd name="connsiteX21" fmla="*/ 2125436 w 2169318"/>
              <a:gd name="connsiteY21" fmla="*/ 2571749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94141 w 2169318"/>
              <a:gd name="connsiteY31" fmla="*/ 1028096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40014 w 2169318"/>
              <a:gd name="connsiteY35" fmla="*/ 582121 h 2571750"/>
              <a:gd name="connsiteX36" fmla="*/ 428624 w 2169318"/>
              <a:gd name="connsiteY36" fmla="*/ 464344 h 2571750"/>
              <a:gd name="connsiteX37" fmla="*/ 383268 w 2169318"/>
              <a:gd name="connsiteY37" fmla="*/ 388900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24744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59329 w 2169318"/>
              <a:gd name="connsiteY6" fmla="*/ 566814 h 2571750"/>
              <a:gd name="connsiteX7" fmla="*/ 650761 w 2169318"/>
              <a:gd name="connsiteY7" fmla="*/ 686140 h 2571750"/>
              <a:gd name="connsiteX8" fmla="*/ 718116 w 2169318"/>
              <a:gd name="connsiteY8" fmla="*/ 777270 h 2571750"/>
              <a:gd name="connsiteX9" fmla="*/ 798663 w 2169318"/>
              <a:gd name="connsiteY9" fmla="*/ 865225 h 2571750"/>
              <a:gd name="connsiteX10" fmla="*/ 978352 w 2169318"/>
              <a:gd name="connsiteY10" fmla="*/ 1088232 h 2571750"/>
              <a:gd name="connsiteX11" fmla="*/ 1016150 w 2169318"/>
              <a:gd name="connsiteY11" fmla="*/ 1149993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735590 w 2169318"/>
              <a:gd name="connsiteY17" fmla="*/ 2038690 h 2571750"/>
              <a:gd name="connsiteX18" fmla="*/ 1913162 w 2169318"/>
              <a:gd name="connsiteY18" fmla="*/ 2246880 h 2571750"/>
              <a:gd name="connsiteX19" fmla="*/ 2001269 w 2169318"/>
              <a:gd name="connsiteY19" fmla="*/ 2392817 h 2571750"/>
              <a:gd name="connsiteX20" fmla="*/ 2169318 w 2169318"/>
              <a:gd name="connsiteY20" fmla="*/ 2571750 h 2571750"/>
              <a:gd name="connsiteX21" fmla="*/ 2125436 w 2169318"/>
              <a:gd name="connsiteY21" fmla="*/ 2571749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94141 w 2169318"/>
              <a:gd name="connsiteY31" fmla="*/ 1028096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40014 w 2169318"/>
              <a:gd name="connsiteY35" fmla="*/ 582121 h 2571750"/>
              <a:gd name="connsiteX36" fmla="*/ 428624 w 2169318"/>
              <a:gd name="connsiteY36" fmla="*/ 464344 h 2571750"/>
              <a:gd name="connsiteX37" fmla="*/ 383268 w 2169318"/>
              <a:gd name="connsiteY37" fmla="*/ 388900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24744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59329 w 2169318"/>
              <a:gd name="connsiteY6" fmla="*/ 566814 h 2571750"/>
              <a:gd name="connsiteX7" fmla="*/ 650761 w 2169318"/>
              <a:gd name="connsiteY7" fmla="*/ 686140 h 2571750"/>
              <a:gd name="connsiteX8" fmla="*/ 718116 w 2169318"/>
              <a:gd name="connsiteY8" fmla="*/ 777270 h 2571750"/>
              <a:gd name="connsiteX9" fmla="*/ 798663 w 2169318"/>
              <a:gd name="connsiteY9" fmla="*/ 865225 h 2571750"/>
              <a:gd name="connsiteX10" fmla="*/ 978352 w 2169318"/>
              <a:gd name="connsiteY10" fmla="*/ 1088232 h 2571750"/>
              <a:gd name="connsiteX11" fmla="*/ 1028245 w 2169318"/>
              <a:gd name="connsiteY11" fmla="*/ 115483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735590 w 2169318"/>
              <a:gd name="connsiteY17" fmla="*/ 2038690 h 2571750"/>
              <a:gd name="connsiteX18" fmla="*/ 1913162 w 2169318"/>
              <a:gd name="connsiteY18" fmla="*/ 2246880 h 2571750"/>
              <a:gd name="connsiteX19" fmla="*/ 2001269 w 2169318"/>
              <a:gd name="connsiteY19" fmla="*/ 2392817 h 2571750"/>
              <a:gd name="connsiteX20" fmla="*/ 2169318 w 2169318"/>
              <a:gd name="connsiteY20" fmla="*/ 2571750 h 2571750"/>
              <a:gd name="connsiteX21" fmla="*/ 2125436 w 2169318"/>
              <a:gd name="connsiteY21" fmla="*/ 2571749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94141 w 2169318"/>
              <a:gd name="connsiteY31" fmla="*/ 1028096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40014 w 2169318"/>
              <a:gd name="connsiteY35" fmla="*/ 582121 h 2571750"/>
              <a:gd name="connsiteX36" fmla="*/ 428624 w 2169318"/>
              <a:gd name="connsiteY36" fmla="*/ 464344 h 2571750"/>
              <a:gd name="connsiteX37" fmla="*/ 383268 w 2169318"/>
              <a:gd name="connsiteY37" fmla="*/ 388900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24744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59329 w 2169318"/>
              <a:gd name="connsiteY6" fmla="*/ 566814 h 2571750"/>
              <a:gd name="connsiteX7" fmla="*/ 650761 w 2169318"/>
              <a:gd name="connsiteY7" fmla="*/ 686140 h 2571750"/>
              <a:gd name="connsiteX8" fmla="*/ 718116 w 2169318"/>
              <a:gd name="connsiteY8" fmla="*/ 777270 h 2571750"/>
              <a:gd name="connsiteX9" fmla="*/ 798663 w 2169318"/>
              <a:gd name="connsiteY9" fmla="*/ 865225 h 2571750"/>
              <a:gd name="connsiteX10" fmla="*/ 978352 w 2169318"/>
              <a:gd name="connsiteY10" fmla="*/ 1088232 h 2571750"/>
              <a:gd name="connsiteX11" fmla="*/ 1028245 w 2169318"/>
              <a:gd name="connsiteY11" fmla="*/ 115483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735590 w 2169318"/>
              <a:gd name="connsiteY17" fmla="*/ 2038690 h 2571750"/>
              <a:gd name="connsiteX18" fmla="*/ 1913162 w 2169318"/>
              <a:gd name="connsiteY18" fmla="*/ 2246880 h 2571750"/>
              <a:gd name="connsiteX19" fmla="*/ 2001269 w 2169318"/>
              <a:gd name="connsiteY19" fmla="*/ 2392817 h 2571750"/>
              <a:gd name="connsiteX20" fmla="*/ 2169318 w 2169318"/>
              <a:gd name="connsiteY20" fmla="*/ 2571750 h 2571750"/>
              <a:gd name="connsiteX21" fmla="*/ 2125436 w 2169318"/>
              <a:gd name="connsiteY21" fmla="*/ 2571749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95703 w 2169318"/>
              <a:gd name="connsiteY30" fmla="*/ 1157325 h 2571750"/>
              <a:gd name="connsiteX31" fmla="*/ 894141 w 2169318"/>
              <a:gd name="connsiteY31" fmla="*/ 1028096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40014 w 2169318"/>
              <a:gd name="connsiteY35" fmla="*/ 582121 h 2571750"/>
              <a:gd name="connsiteX36" fmla="*/ 428624 w 2169318"/>
              <a:gd name="connsiteY36" fmla="*/ 464344 h 2571750"/>
              <a:gd name="connsiteX37" fmla="*/ 383268 w 2169318"/>
              <a:gd name="connsiteY37" fmla="*/ 388900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24744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59329 w 2169318"/>
              <a:gd name="connsiteY6" fmla="*/ 566814 h 2571750"/>
              <a:gd name="connsiteX7" fmla="*/ 650761 w 2169318"/>
              <a:gd name="connsiteY7" fmla="*/ 686140 h 2571750"/>
              <a:gd name="connsiteX8" fmla="*/ 718116 w 2169318"/>
              <a:gd name="connsiteY8" fmla="*/ 777270 h 2571750"/>
              <a:gd name="connsiteX9" fmla="*/ 798663 w 2169318"/>
              <a:gd name="connsiteY9" fmla="*/ 865225 h 2571750"/>
              <a:gd name="connsiteX10" fmla="*/ 978352 w 2169318"/>
              <a:gd name="connsiteY10" fmla="*/ 1088232 h 2571750"/>
              <a:gd name="connsiteX11" fmla="*/ 1028245 w 2169318"/>
              <a:gd name="connsiteY11" fmla="*/ 115483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735590 w 2169318"/>
              <a:gd name="connsiteY17" fmla="*/ 2038690 h 2571750"/>
              <a:gd name="connsiteX18" fmla="*/ 1913162 w 2169318"/>
              <a:gd name="connsiteY18" fmla="*/ 2246880 h 2571750"/>
              <a:gd name="connsiteX19" fmla="*/ 2001269 w 2169318"/>
              <a:gd name="connsiteY19" fmla="*/ 2392817 h 2571750"/>
              <a:gd name="connsiteX20" fmla="*/ 2169318 w 2169318"/>
              <a:gd name="connsiteY20" fmla="*/ 2571750 h 2571750"/>
              <a:gd name="connsiteX21" fmla="*/ 2125436 w 2169318"/>
              <a:gd name="connsiteY21" fmla="*/ 2571749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113364 w 2169318"/>
              <a:gd name="connsiteY29" fmla="*/ 1263121 h 2571750"/>
              <a:gd name="connsiteX30" fmla="*/ 995703 w 2169318"/>
              <a:gd name="connsiteY30" fmla="*/ 1157325 h 2571750"/>
              <a:gd name="connsiteX31" fmla="*/ 894141 w 2169318"/>
              <a:gd name="connsiteY31" fmla="*/ 1028096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40014 w 2169318"/>
              <a:gd name="connsiteY35" fmla="*/ 582121 h 2571750"/>
              <a:gd name="connsiteX36" fmla="*/ 428624 w 2169318"/>
              <a:gd name="connsiteY36" fmla="*/ 464344 h 2571750"/>
              <a:gd name="connsiteX37" fmla="*/ 383268 w 2169318"/>
              <a:gd name="connsiteY37" fmla="*/ 388900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24744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59329 w 2169318"/>
              <a:gd name="connsiteY6" fmla="*/ 566814 h 2571750"/>
              <a:gd name="connsiteX7" fmla="*/ 650761 w 2169318"/>
              <a:gd name="connsiteY7" fmla="*/ 686140 h 2571750"/>
              <a:gd name="connsiteX8" fmla="*/ 718116 w 2169318"/>
              <a:gd name="connsiteY8" fmla="*/ 777270 h 2571750"/>
              <a:gd name="connsiteX9" fmla="*/ 798663 w 2169318"/>
              <a:gd name="connsiteY9" fmla="*/ 865225 h 2571750"/>
              <a:gd name="connsiteX10" fmla="*/ 978352 w 2169318"/>
              <a:gd name="connsiteY10" fmla="*/ 1088232 h 2571750"/>
              <a:gd name="connsiteX11" fmla="*/ 1028245 w 2169318"/>
              <a:gd name="connsiteY11" fmla="*/ 115483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735590 w 2169318"/>
              <a:gd name="connsiteY17" fmla="*/ 2038690 h 2571750"/>
              <a:gd name="connsiteX18" fmla="*/ 1913162 w 2169318"/>
              <a:gd name="connsiteY18" fmla="*/ 2246880 h 2571750"/>
              <a:gd name="connsiteX19" fmla="*/ 2001269 w 2169318"/>
              <a:gd name="connsiteY19" fmla="*/ 2392817 h 2571750"/>
              <a:gd name="connsiteX20" fmla="*/ 2169318 w 2169318"/>
              <a:gd name="connsiteY20" fmla="*/ 2571750 h 2571750"/>
              <a:gd name="connsiteX21" fmla="*/ 2125436 w 2169318"/>
              <a:gd name="connsiteY21" fmla="*/ 2571749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094012 w 2169318"/>
              <a:gd name="connsiteY29" fmla="*/ 1280055 h 2571750"/>
              <a:gd name="connsiteX30" fmla="*/ 995703 w 2169318"/>
              <a:gd name="connsiteY30" fmla="*/ 1157325 h 2571750"/>
              <a:gd name="connsiteX31" fmla="*/ 894141 w 2169318"/>
              <a:gd name="connsiteY31" fmla="*/ 1028096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40014 w 2169318"/>
              <a:gd name="connsiteY35" fmla="*/ 582121 h 2571750"/>
              <a:gd name="connsiteX36" fmla="*/ 428624 w 2169318"/>
              <a:gd name="connsiteY36" fmla="*/ 464344 h 2571750"/>
              <a:gd name="connsiteX37" fmla="*/ 383268 w 2169318"/>
              <a:gd name="connsiteY37" fmla="*/ 388900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24744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59329 w 2169318"/>
              <a:gd name="connsiteY6" fmla="*/ 566814 h 2571750"/>
              <a:gd name="connsiteX7" fmla="*/ 650761 w 2169318"/>
              <a:gd name="connsiteY7" fmla="*/ 686140 h 2571750"/>
              <a:gd name="connsiteX8" fmla="*/ 718116 w 2169318"/>
              <a:gd name="connsiteY8" fmla="*/ 777270 h 2571750"/>
              <a:gd name="connsiteX9" fmla="*/ 798663 w 2169318"/>
              <a:gd name="connsiteY9" fmla="*/ 865225 h 2571750"/>
              <a:gd name="connsiteX10" fmla="*/ 978352 w 2169318"/>
              <a:gd name="connsiteY10" fmla="*/ 1088232 h 2571750"/>
              <a:gd name="connsiteX11" fmla="*/ 1028245 w 2169318"/>
              <a:gd name="connsiteY11" fmla="*/ 1154831 h 2571750"/>
              <a:gd name="connsiteX12" fmla="*/ 1119865 w 2169318"/>
              <a:gd name="connsiteY12" fmla="*/ 126652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735590 w 2169318"/>
              <a:gd name="connsiteY17" fmla="*/ 2038690 h 2571750"/>
              <a:gd name="connsiteX18" fmla="*/ 1913162 w 2169318"/>
              <a:gd name="connsiteY18" fmla="*/ 2246880 h 2571750"/>
              <a:gd name="connsiteX19" fmla="*/ 2001269 w 2169318"/>
              <a:gd name="connsiteY19" fmla="*/ 2392817 h 2571750"/>
              <a:gd name="connsiteX20" fmla="*/ 2169318 w 2169318"/>
              <a:gd name="connsiteY20" fmla="*/ 2571750 h 2571750"/>
              <a:gd name="connsiteX21" fmla="*/ 2125436 w 2169318"/>
              <a:gd name="connsiteY21" fmla="*/ 2571749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094012 w 2169318"/>
              <a:gd name="connsiteY29" fmla="*/ 1280055 h 2571750"/>
              <a:gd name="connsiteX30" fmla="*/ 995703 w 2169318"/>
              <a:gd name="connsiteY30" fmla="*/ 1157325 h 2571750"/>
              <a:gd name="connsiteX31" fmla="*/ 894141 w 2169318"/>
              <a:gd name="connsiteY31" fmla="*/ 1028096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40014 w 2169318"/>
              <a:gd name="connsiteY35" fmla="*/ 582121 h 2571750"/>
              <a:gd name="connsiteX36" fmla="*/ 428624 w 2169318"/>
              <a:gd name="connsiteY36" fmla="*/ 464344 h 2571750"/>
              <a:gd name="connsiteX37" fmla="*/ 383268 w 2169318"/>
              <a:gd name="connsiteY37" fmla="*/ 388900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24744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59329 w 2169318"/>
              <a:gd name="connsiteY6" fmla="*/ 566814 h 2571750"/>
              <a:gd name="connsiteX7" fmla="*/ 650761 w 2169318"/>
              <a:gd name="connsiteY7" fmla="*/ 686140 h 2571750"/>
              <a:gd name="connsiteX8" fmla="*/ 718116 w 2169318"/>
              <a:gd name="connsiteY8" fmla="*/ 777270 h 2571750"/>
              <a:gd name="connsiteX9" fmla="*/ 798663 w 2169318"/>
              <a:gd name="connsiteY9" fmla="*/ 865225 h 2571750"/>
              <a:gd name="connsiteX10" fmla="*/ 978352 w 2169318"/>
              <a:gd name="connsiteY10" fmla="*/ 1088232 h 2571750"/>
              <a:gd name="connsiteX11" fmla="*/ 1028245 w 2169318"/>
              <a:gd name="connsiteY11" fmla="*/ 1154831 h 2571750"/>
              <a:gd name="connsiteX12" fmla="*/ 1124703 w 2169318"/>
              <a:gd name="connsiteY12" fmla="*/ 1259265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735590 w 2169318"/>
              <a:gd name="connsiteY17" fmla="*/ 2038690 h 2571750"/>
              <a:gd name="connsiteX18" fmla="*/ 1913162 w 2169318"/>
              <a:gd name="connsiteY18" fmla="*/ 2246880 h 2571750"/>
              <a:gd name="connsiteX19" fmla="*/ 2001269 w 2169318"/>
              <a:gd name="connsiteY19" fmla="*/ 2392817 h 2571750"/>
              <a:gd name="connsiteX20" fmla="*/ 2169318 w 2169318"/>
              <a:gd name="connsiteY20" fmla="*/ 2571750 h 2571750"/>
              <a:gd name="connsiteX21" fmla="*/ 2125436 w 2169318"/>
              <a:gd name="connsiteY21" fmla="*/ 2571749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094012 w 2169318"/>
              <a:gd name="connsiteY29" fmla="*/ 1280055 h 2571750"/>
              <a:gd name="connsiteX30" fmla="*/ 995703 w 2169318"/>
              <a:gd name="connsiteY30" fmla="*/ 1157325 h 2571750"/>
              <a:gd name="connsiteX31" fmla="*/ 894141 w 2169318"/>
              <a:gd name="connsiteY31" fmla="*/ 1028096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40014 w 2169318"/>
              <a:gd name="connsiteY35" fmla="*/ 582121 h 2571750"/>
              <a:gd name="connsiteX36" fmla="*/ 428624 w 2169318"/>
              <a:gd name="connsiteY36" fmla="*/ 464344 h 2571750"/>
              <a:gd name="connsiteX37" fmla="*/ 383268 w 2169318"/>
              <a:gd name="connsiteY37" fmla="*/ 388900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24744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59329 w 2169318"/>
              <a:gd name="connsiteY6" fmla="*/ 566814 h 2571750"/>
              <a:gd name="connsiteX7" fmla="*/ 650761 w 2169318"/>
              <a:gd name="connsiteY7" fmla="*/ 686140 h 2571750"/>
              <a:gd name="connsiteX8" fmla="*/ 718116 w 2169318"/>
              <a:gd name="connsiteY8" fmla="*/ 777270 h 2571750"/>
              <a:gd name="connsiteX9" fmla="*/ 798663 w 2169318"/>
              <a:gd name="connsiteY9" fmla="*/ 865225 h 2571750"/>
              <a:gd name="connsiteX10" fmla="*/ 978352 w 2169318"/>
              <a:gd name="connsiteY10" fmla="*/ 1088232 h 2571750"/>
              <a:gd name="connsiteX11" fmla="*/ 1028245 w 2169318"/>
              <a:gd name="connsiteY11" fmla="*/ 1154831 h 2571750"/>
              <a:gd name="connsiteX12" fmla="*/ 1124703 w 2169318"/>
              <a:gd name="connsiteY12" fmla="*/ 1259265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735590 w 2169318"/>
              <a:gd name="connsiteY17" fmla="*/ 2038690 h 2571750"/>
              <a:gd name="connsiteX18" fmla="*/ 1913162 w 2169318"/>
              <a:gd name="connsiteY18" fmla="*/ 2246880 h 2571750"/>
              <a:gd name="connsiteX19" fmla="*/ 2001269 w 2169318"/>
              <a:gd name="connsiteY19" fmla="*/ 2392817 h 2571750"/>
              <a:gd name="connsiteX20" fmla="*/ 2169318 w 2169318"/>
              <a:gd name="connsiteY20" fmla="*/ 2571750 h 2571750"/>
              <a:gd name="connsiteX21" fmla="*/ 2125436 w 2169318"/>
              <a:gd name="connsiteY21" fmla="*/ 2571749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143263 w 2169318"/>
              <a:gd name="connsiteY28" fmla="*/ 1505365 h 2571750"/>
              <a:gd name="connsiteX29" fmla="*/ 1094012 w 2169318"/>
              <a:gd name="connsiteY29" fmla="*/ 1280055 h 2571750"/>
              <a:gd name="connsiteX30" fmla="*/ 995703 w 2169318"/>
              <a:gd name="connsiteY30" fmla="*/ 1157325 h 2571750"/>
              <a:gd name="connsiteX31" fmla="*/ 894141 w 2169318"/>
              <a:gd name="connsiteY31" fmla="*/ 1028096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40014 w 2169318"/>
              <a:gd name="connsiteY35" fmla="*/ 582121 h 2571750"/>
              <a:gd name="connsiteX36" fmla="*/ 428624 w 2169318"/>
              <a:gd name="connsiteY36" fmla="*/ 464344 h 2571750"/>
              <a:gd name="connsiteX37" fmla="*/ 383268 w 2169318"/>
              <a:gd name="connsiteY37" fmla="*/ 388900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24744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59329 w 2169318"/>
              <a:gd name="connsiteY6" fmla="*/ 566814 h 2571750"/>
              <a:gd name="connsiteX7" fmla="*/ 650761 w 2169318"/>
              <a:gd name="connsiteY7" fmla="*/ 686140 h 2571750"/>
              <a:gd name="connsiteX8" fmla="*/ 718116 w 2169318"/>
              <a:gd name="connsiteY8" fmla="*/ 777270 h 2571750"/>
              <a:gd name="connsiteX9" fmla="*/ 798663 w 2169318"/>
              <a:gd name="connsiteY9" fmla="*/ 865225 h 2571750"/>
              <a:gd name="connsiteX10" fmla="*/ 978352 w 2169318"/>
              <a:gd name="connsiteY10" fmla="*/ 1088232 h 2571750"/>
              <a:gd name="connsiteX11" fmla="*/ 1028245 w 2169318"/>
              <a:gd name="connsiteY11" fmla="*/ 1154831 h 2571750"/>
              <a:gd name="connsiteX12" fmla="*/ 1124703 w 2169318"/>
              <a:gd name="connsiteY12" fmla="*/ 1259265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735590 w 2169318"/>
              <a:gd name="connsiteY17" fmla="*/ 2038690 h 2571750"/>
              <a:gd name="connsiteX18" fmla="*/ 1913162 w 2169318"/>
              <a:gd name="connsiteY18" fmla="*/ 2246880 h 2571750"/>
              <a:gd name="connsiteX19" fmla="*/ 2001269 w 2169318"/>
              <a:gd name="connsiteY19" fmla="*/ 2392817 h 2571750"/>
              <a:gd name="connsiteX20" fmla="*/ 2169318 w 2169318"/>
              <a:gd name="connsiteY20" fmla="*/ 2571750 h 2571750"/>
              <a:gd name="connsiteX21" fmla="*/ 2125436 w 2169318"/>
              <a:gd name="connsiteY21" fmla="*/ 2571749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433549 w 2169318"/>
              <a:gd name="connsiteY28" fmla="*/ 1333613 h 2571750"/>
              <a:gd name="connsiteX29" fmla="*/ 1094012 w 2169318"/>
              <a:gd name="connsiteY29" fmla="*/ 1280055 h 2571750"/>
              <a:gd name="connsiteX30" fmla="*/ 995703 w 2169318"/>
              <a:gd name="connsiteY30" fmla="*/ 1157325 h 2571750"/>
              <a:gd name="connsiteX31" fmla="*/ 894141 w 2169318"/>
              <a:gd name="connsiteY31" fmla="*/ 1028096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40014 w 2169318"/>
              <a:gd name="connsiteY35" fmla="*/ 582121 h 2571750"/>
              <a:gd name="connsiteX36" fmla="*/ 428624 w 2169318"/>
              <a:gd name="connsiteY36" fmla="*/ 464344 h 2571750"/>
              <a:gd name="connsiteX37" fmla="*/ 383268 w 2169318"/>
              <a:gd name="connsiteY37" fmla="*/ 388900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24744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59329 w 2169318"/>
              <a:gd name="connsiteY6" fmla="*/ 566814 h 2571750"/>
              <a:gd name="connsiteX7" fmla="*/ 650761 w 2169318"/>
              <a:gd name="connsiteY7" fmla="*/ 686140 h 2571750"/>
              <a:gd name="connsiteX8" fmla="*/ 718116 w 2169318"/>
              <a:gd name="connsiteY8" fmla="*/ 777270 h 2571750"/>
              <a:gd name="connsiteX9" fmla="*/ 798663 w 2169318"/>
              <a:gd name="connsiteY9" fmla="*/ 865225 h 2571750"/>
              <a:gd name="connsiteX10" fmla="*/ 978352 w 2169318"/>
              <a:gd name="connsiteY10" fmla="*/ 1088232 h 2571750"/>
              <a:gd name="connsiteX11" fmla="*/ 1028245 w 2169318"/>
              <a:gd name="connsiteY11" fmla="*/ 1154831 h 2571750"/>
              <a:gd name="connsiteX12" fmla="*/ 1124703 w 2169318"/>
              <a:gd name="connsiteY12" fmla="*/ 1259265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735590 w 2169318"/>
              <a:gd name="connsiteY17" fmla="*/ 2038690 h 2571750"/>
              <a:gd name="connsiteX18" fmla="*/ 1913162 w 2169318"/>
              <a:gd name="connsiteY18" fmla="*/ 2246880 h 2571750"/>
              <a:gd name="connsiteX19" fmla="*/ 2001269 w 2169318"/>
              <a:gd name="connsiteY19" fmla="*/ 2392817 h 2571750"/>
              <a:gd name="connsiteX20" fmla="*/ 2169318 w 2169318"/>
              <a:gd name="connsiteY20" fmla="*/ 2571750 h 2571750"/>
              <a:gd name="connsiteX21" fmla="*/ 2125436 w 2169318"/>
              <a:gd name="connsiteY21" fmla="*/ 2571749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2768 w 2169318"/>
              <a:gd name="connsiteY28" fmla="*/ 1449727 h 2571750"/>
              <a:gd name="connsiteX29" fmla="*/ 1094012 w 2169318"/>
              <a:gd name="connsiteY29" fmla="*/ 1280055 h 2571750"/>
              <a:gd name="connsiteX30" fmla="*/ 995703 w 2169318"/>
              <a:gd name="connsiteY30" fmla="*/ 1157325 h 2571750"/>
              <a:gd name="connsiteX31" fmla="*/ 894141 w 2169318"/>
              <a:gd name="connsiteY31" fmla="*/ 1028096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40014 w 2169318"/>
              <a:gd name="connsiteY35" fmla="*/ 582121 h 2571750"/>
              <a:gd name="connsiteX36" fmla="*/ 428624 w 2169318"/>
              <a:gd name="connsiteY36" fmla="*/ 464344 h 2571750"/>
              <a:gd name="connsiteX37" fmla="*/ 383268 w 2169318"/>
              <a:gd name="connsiteY37" fmla="*/ 388900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24744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59329 w 2169318"/>
              <a:gd name="connsiteY6" fmla="*/ 566814 h 2571750"/>
              <a:gd name="connsiteX7" fmla="*/ 650761 w 2169318"/>
              <a:gd name="connsiteY7" fmla="*/ 686140 h 2571750"/>
              <a:gd name="connsiteX8" fmla="*/ 718116 w 2169318"/>
              <a:gd name="connsiteY8" fmla="*/ 777270 h 2571750"/>
              <a:gd name="connsiteX9" fmla="*/ 798663 w 2169318"/>
              <a:gd name="connsiteY9" fmla="*/ 865225 h 2571750"/>
              <a:gd name="connsiteX10" fmla="*/ 978352 w 2169318"/>
              <a:gd name="connsiteY10" fmla="*/ 1088232 h 2571750"/>
              <a:gd name="connsiteX11" fmla="*/ 1028245 w 2169318"/>
              <a:gd name="connsiteY11" fmla="*/ 1154831 h 2571750"/>
              <a:gd name="connsiteX12" fmla="*/ 1127122 w 2169318"/>
              <a:gd name="connsiteY12" fmla="*/ 1281037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735590 w 2169318"/>
              <a:gd name="connsiteY17" fmla="*/ 2038690 h 2571750"/>
              <a:gd name="connsiteX18" fmla="*/ 1913162 w 2169318"/>
              <a:gd name="connsiteY18" fmla="*/ 2246880 h 2571750"/>
              <a:gd name="connsiteX19" fmla="*/ 2001269 w 2169318"/>
              <a:gd name="connsiteY19" fmla="*/ 2392817 h 2571750"/>
              <a:gd name="connsiteX20" fmla="*/ 2169318 w 2169318"/>
              <a:gd name="connsiteY20" fmla="*/ 2571750 h 2571750"/>
              <a:gd name="connsiteX21" fmla="*/ 2125436 w 2169318"/>
              <a:gd name="connsiteY21" fmla="*/ 2571749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2768 w 2169318"/>
              <a:gd name="connsiteY28" fmla="*/ 1449727 h 2571750"/>
              <a:gd name="connsiteX29" fmla="*/ 1094012 w 2169318"/>
              <a:gd name="connsiteY29" fmla="*/ 1280055 h 2571750"/>
              <a:gd name="connsiteX30" fmla="*/ 995703 w 2169318"/>
              <a:gd name="connsiteY30" fmla="*/ 1157325 h 2571750"/>
              <a:gd name="connsiteX31" fmla="*/ 894141 w 2169318"/>
              <a:gd name="connsiteY31" fmla="*/ 1028096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40014 w 2169318"/>
              <a:gd name="connsiteY35" fmla="*/ 582121 h 2571750"/>
              <a:gd name="connsiteX36" fmla="*/ 428624 w 2169318"/>
              <a:gd name="connsiteY36" fmla="*/ 464344 h 2571750"/>
              <a:gd name="connsiteX37" fmla="*/ 383268 w 2169318"/>
              <a:gd name="connsiteY37" fmla="*/ 388900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24744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59329 w 2169318"/>
              <a:gd name="connsiteY6" fmla="*/ 566814 h 2571750"/>
              <a:gd name="connsiteX7" fmla="*/ 650761 w 2169318"/>
              <a:gd name="connsiteY7" fmla="*/ 686140 h 2571750"/>
              <a:gd name="connsiteX8" fmla="*/ 718116 w 2169318"/>
              <a:gd name="connsiteY8" fmla="*/ 777270 h 2571750"/>
              <a:gd name="connsiteX9" fmla="*/ 798663 w 2169318"/>
              <a:gd name="connsiteY9" fmla="*/ 865225 h 2571750"/>
              <a:gd name="connsiteX10" fmla="*/ 978352 w 2169318"/>
              <a:gd name="connsiteY10" fmla="*/ 1088232 h 2571750"/>
              <a:gd name="connsiteX11" fmla="*/ 1028245 w 2169318"/>
              <a:gd name="connsiteY11" fmla="*/ 1154831 h 2571750"/>
              <a:gd name="connsiteX12" fmla="*/ 1127122 w 2169318"/>
              <a:gd name="connsiteY12" fmla="*/ 1281037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735590 w 2169318"/>
              <a:gd name="connsiteY17" fmla="*/ 2038690 h 2571750"/>
              <a:gd name="connsiteX18" fmla="*/ 1913162 w 2169318"/>
              <a:gd name="connsiteY18" fmla="*/ 2246880 h 2571750"/>
              <a:gd name="connsiteX19" fmla="*/ 2001269 w 2169318"/>
              <a:gd name="connsiteY19" fmla="*/ 2392817 h 2571750"/>
              <a:gd name="connsiteX20" fmla="*/ 2169318 w 2169318"/>
              <a:gd name="connsiteY20" fmla="*/ 2571750 h 2571750"/>
              <a:gd name="connsiteX21" fmla="*/ 2125436 w 2169318"/>
              <a:gd name="connsiteY21" fmla="*/ 2571749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39898 w 2169318"/>
              <a:gd name="connsiteY26" fmla="*/ 1682259 h 2571750"/>
              <a:gd name="connsiteX27" fmla="*/ 1320231 w 2169318"/>
              <a:gd name="connsiteY27" fmla="*/ 1560740 h 2571750"/>
              <a:gd name="connsiteX28" fmla="*/ 1232768 w 2169318"/>
              <a:gd name="connsiteY28" fmla="*/ 1449727 h 2571750"/>
              <a:gd name="connsiteX29" fmla="*/ 1094012 w 2169318"/>
              <a:gd name="connsiteY29" fmla="*/ 1280055 h 2571750"/>
              <a:gd name="connsiteX30" fmla="*/ 995703 w 2169318"/>
              <a:gd name="connsiteY30" fmla="*/ 1157325 h 2571750"/>
              <a:gd name="connsiteX31" fmla="*/ 894141 w 2169318"/>
              <a:gd name="connsiteY31" fmla="*/ 1028096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40014 w 2169318"/>
              <a:gd name="connsiteY35" fmla="*/ 582121 h 2571750"/>
              <a:gd name="connsiteX36" fmla="*/ 428624 w 2169318"/>
              <a:gd name="connsiteY36" fmla="*/ 464344 h 2571750"/>
              <a:gd name="connsiteX37" fmla="*/ 383268 w 2169318"/>
              <a:gd name="connsiteY37" fmla="*/ 388900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24744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59329 w 2169318"/>
              <a:gd name="connsiteY6" fmla="*/ 566814 h 2571750"/>
              <a:gd name="connsiteX7" fmla="*/ 650761 w 2169318"/>
              <a:gd name="connsiteY7" fmla="*/ 686140 h 2571750"/>
              <a:gd name="connsiteX8" fmla="*/ 718116 w 2169318"/>
              <a:gd name="connsiteY8" fmla="*/ 777270 h 2571750"/>
              <a:gd name="connsiteX9" fmla="*/ 798663 w 2169318"/>
              <a:gd name="connsiteY9" fmla="*/ 865225 h 2571750"/>
              <a:gd name="connsiteX10" fmla="*/ 978352 w 2169318"/>
              <a:gd name="connsiteY10" fmla="*/ 1088232 h 2571750"/>
              <a:gd name="connsiteX11" fmla="*/ 1028245 w 2169318"/>
              <a:gd name="connsiteY11" fmla="*/ 1154831 h 2571750"/>
              <a:gd name="connsiteX12" fmla="*/ 1127122 w 2169318"/>
              <a:gd name="connsiteY12" fmla="*/ 1281037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735590 w 2169318"/>
              <a:gd name="connsiteY17" fmla="*/ 2038690 h 2571750"/>
              <a:gd name="connsiteX18" fmla="*/ 1913162 w 2169318"/>
              <a:gd name="connsiteY18" fmla="*/ 2246880 h 2571750"/>
              <a:gd name="connsiteX19" fmla="*/ 2001269 w 2169318"/>
              <a:gd name="connsiteY19" fmla="*/ 2392817 h 2571750"/>
              <a:gd name="connsiteX20" fmla="*/ 2169318 w 2169318"/>
              <a:gd name="connsiteY20" fmla="*/ 2571750 h 2571750"/>
              <a:gd name="connsiteX21" fmla="*/ 2125436 w 2169318"/>
              <a:gd name="connsiteY21" fmla="*/ 2571749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5384 w 2169318"/>
              <a:gd name="connsiteY26" fmla="*/ 1687097 h 2571750"/>
              <a:gd name="connsiteX27" fmla="*/ 1320231 w 2169318"/>
              <a:gd name="connsiteY27" fmla="*/ 1560740 h 2571750"/>
              <a:gd name="connsiteX28" fmla="*/ 1232768 w 2169318"/>
              <a:gd name="connsiteY28" fmla="*/ 1449727 h 2571750"/>
              <a:gd name="connsiteX29" fmla="*/ 1094012 w 2169318"/>
              <a:gd name="connsiteY29" fmla="*/ 1280055 h 2571750"/>
              <a:gd name="connsiteX30" fmla="*/ 995703 w 2169318"/>
              <a:gd name="connsiteY30" fmla="*/ 1157325 h 2571750"/>
              <a:gd name="connsiteX31" fmla="*/ 894141 w 2169318"/>
              <a:gd name="connsiteY31" fmla="*/ 1028096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40014 w 2169318"/>
              <a:gd name="connsiteY35" fmla="*/ 582121 h 2571750"/>
              <a:gd name="connsiteX36" fmla="*/ 428624 w 2169318"/>
              <a:gd name="connsiteY36" fmla="*/ 464344 h 2571750"/>
              <a:gd name="connsiteX37" fmla="*/ 383268 w 2169318"/>
              <a:gd name="connsiteY37" fmla="*/ 388900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24744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59329 w 2169318"/>
              <a:gd name="connsiteY6" fmla="*/ 566814 h 2571750"/>
              <a:gd name="connsiteX7" fmla="*/ 650761 w 2169318"/>
              <a:gd name="connsiteY7" fmla="*/ 686140 h 2571750"/>
              <a:gd name="connsiteX8" fmla="*/ 718116 w 2169318"/>
              <a:gd name="connsiteY8" fmla="*/ 777270 h 2571750"/>
              <a:gd name="connsiteX9" fmla="*/ 798663 w 2169318"/>
              <a:gd name="connsiteY9" fmla="*/ 865225 h 2571750"/>
              <a:gd name="connsiteX10" fmla="*/ 978352 w 2169318"/>
              <a:gd name="connsiteY10" fmla="*/ 1088232 h 2571750"/>
              <a:gd name="connsiteX11" fmla="*/ 1028245 w 2169318"/>
              <a:gd name="connsiteY11" fmla="*/ 1154831 h 2571750"/>
              <a:gd name="connsiteX12" fmla="*/ 1127122 w 2169318"/>
              <a:gd name="connsiteY12" fmla="*/ 1281037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5245 w 2169318"/>
              <a:gd name="connsiteY15" fmla="*/ 1680029 h 2571750"/>
              <a:gd name="connsiteX16" fmla="*/ 1585570 w 2169318"/>
              <a:gd name="connsiteY16" fmla="*/ 1850232 h 2571750"/>
              <a:gd name="connsiteX17" fmla="*/ 1735590 w 2169318"/>
              <a:gd name="connsiteY17" fmla="*/ 2038690 h 2571750"/>
              <a:gd name="connsiteX18" fmla="*/ 1913162 w 2169318"/>
              <a:gd name="connsiteY18" fmla="*/ 2246880 h 2571750"/>
              <a:gd name="connsiteX19" fmla="*/ 2001269 w 2169318"/>
              <a:gd name="connsiteY19" fmla="*/ 2392817 h 2571750"/>
              <a:gd name="connsiteX20" fmla="*/ 2169318 w 2169318"/>
              <a:gd name="connsiteY20" fmla="*/ 2571750 h 2571750"/>
              <a:gd name="connsiteX21" fmla="*/ 2125436 w 2169318"/>
              <a:gd name="connsiteY21" fmla="*/ 2571749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5384 w 2169318"/>
              <a:gd name="connsiteY26" fmla="*/ 1687097 h 2571750"/>
              <a:gd name="connsiteX27" fmla="*/ 1320231 w 2169318"/>
              <a:gd name="connsiteY27" fmla="*/ 1560740 h 2571750"/>
              <a:gd name="connsiteX28" fmla="*/ 1232768 w 2169318"/>
              <a:gd name="connsiteY28" fmla="*/ 1449727 h 2571750"/>
              <a:gd name="connsiteX29" fmla="*/ 1094012 w 2169318"/>
              <a:gd name="connsiteY29" fmla="*/ 1280055 h 2571750"/>
              <a:gd name="connsiteX30" fmla="*/ 995703 w 2169318"/>
              <a:gd name="connsiteY30" fmla="*/ 1157325 h 2571750"/>
              <a:gd name="connsiteX31" fmla="*/ 894141 w 2169318"/>
              <a:gd name="connsiteY31" fmla="*/ 1028096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40014 w 2169318"/>
              <a:gd name="connsiteY35" fmla="*/ 582121 h 2571750"/>
              <a:gd name="connsiteX36" fmla="*/ 428624 w 2169318"/>
              <a:gd name="connsiteY36" fmla="*/ 464344 h 2571750"/>
              <a:gd name="connsiteX37" fmla="*/ 383268 w 2169318"/>
              <a:gd name="connsiteY37" fmla="*/ 388900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24744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59329 w 2169318"/>
              <a:gd name="connsiteY6" fmla="*/ 566814 h 2571750"/>
              <a:gd name="connsiteX7" fmla="*/ 650761 w 2169318"/>
              <a:gd name="connsiteY7" fmla="*/ 686140 h 2571750"/>
              <a:gd name="connsiteX8" fmla="*/ 718116 w 2169318"/>
              <a:gd name="connsiteY8" fmla="*/ 777270 h 2571750"/>
              <a:gd name="connsiteX9" fmla="*/ 798663 w 2169318"/>
              <a:gd name="connsiteY9" fmla="*/ 865225 h 2571750"/>
              <a:gd name="connsiteX10" fmla="*/ 978352 w 2169318"/>
              <a:gd name="connsiteY10" fmla="*/ 1088232 h 2571750"/>
              <a:gd name="connsiteX11" fmla="*/ 1028245 w 2169318"/>
              <a:gd name="connsiteY11" fmla="*/ 1154831 h 2571750"/>
              <a:gd name="connsiteX12" fmla="*/ 1127122 w 2169318"/>
              <a:gd name="connsiteY12" fmla="*/ 1281037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5245 w 2169318"/>
              <a:gd name="connsiteY15" fmla="*/ 1680029 h 2571750"/>
              <a:gd name="connsiteX16" fmla="*/ 1585570 w 2169318"/>
              <a:gd name="connsiteY16" fmla="*/ 1850232 h 2571750"/>
              <a:gd name="connsiteX17" fmla="*/ 1800904 w 2169318"/>
              <a:gd name="connsiteY17" fmla="*/ 2014500 h 2571750"/>
              <a:gd name="connsiteX18" fmla="*/ 1913162 w 2169318"/>
              <a:gd name="connsiteY18" fmla="*/ 2246880 h 2571750"/>
              <a:gd name="connsiteX19" fmla="*/ 2001269 w 2169318"/>
              <a:gd name="connsiteY19" fmla="*/ 2392817 h 2571750"/>
              <a:gd name="connsiteX20" fmla="*/ 2169318 w 2169318"/>
              <a:gd name="connsiteY20" fmla="*/ 2571750 h 2571750"/>
              <a:gd name="connsiteX21" fmla="*/ 2125436 w 2169318"/>
              <a:gd name="connsiteY21" fmla="*/ 2571749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5384 w 2169318"/>
              <a:gd name="connsiteY26" fmla="*/ 1687097 h 2571750"/>
              <a:gd name="connsiteX27" fmla="*/ 1320231 w 2169318"/>
              <a:gd name="connsiteY27" fmla="*/ 1560740 h 2571750"/>
              <a:gd name="connsiteX28" fmla="*/ 1232768 w 2169318"/>
              <a:gd name="connsiteY28" fmla="*/ 1449727 h 2571750"/>
              <a:gd name="connsiteX29" fmla="*/ 1094012 w 2169318"/>
              <a:gd name="connsiteY29" fmla="*/ 1280055 h 2571750"/>
              <a:gd name="connsiteX30" fmla="*/ 995703 w 2169318"/>
              <a:gd name="connsiteY30" fmla="*/ 1157325 h 2571750"/>
              <a:gd name="connsiteX31" fmla="*/ 894141 w 2169318"/>
              <a:gd name="connsiteY31" fmla="*/ 1028096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40014 w 2169318"/>
              <a:gd name="connsiteY35" fmla="*/ 582121 h 2571750"/>
              <a:gd name="connsiteX36" fmla="*/ 428624 w 2169318"/>
              <a:gd name="connsiteY36" fmla="*/ 464344 h 2571750"/>
              <a:gd name="connsiteX37" fmla="*/ 383268 w 2169318"/>
              <a:gd name="connsiteY37" fmla="*/ 388900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24744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59329 w 2169318"/>
              <a:gd name="connsiteY6" fmla="*/ 566814 h 2571750"/>
              <a:gd name="connsiteX7" fmla="*/ 650761 w 2169318"/>
              <a:gd name="connsiteY7" fmla="*/ 686140 h 2571750"/>
              <a:gd name="connsiteX8" fmla="*/ 718116 w 2169318"/>
              <a:gd name="connsiteY8" fmla="*/ 777270 h 2571750"/>
              <a:gd name="connsiteX9" fmla="*/ 798663 w 2169318"/>
              <a:gd name="connsiteY9" fmla="*/ 865225 h 2571750"/>
              <a:gd name="connsiteX10" fmla="*/ 978352 w 2169318"/>
              <a:gd name="connsiteY10" fmla="*/ 1088232 h 2571750"/>
              <a:gd name="connsiteX11" fmla="*/ 1028245 w 2169318"/>
              <a:gd name="connsiteY11" fmla="*/ 1154831 h 2571750"/>
              <a:gd name="connsiteX12" fmla="*/ 1127122 w 2169318"/>
              <a:gd name="connsiteY12" fmla="*/ 1281037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5245 w 2169318"/>
              <a:gd name="connsiteY15" fmla="*/ 1680029 h 2571750"/>
              <a:gd name="connsiteX16" fmla="*/ 1585570 w 2169318"/>
              <a:gd name="connsiteY16" fmla="*/ 1850232 h 2571750"/>
              <a:gd name="connsiteX17" fmla="*/ 1643666 w 2169318"/>
              <a:gd name="connsiteY17" fmla="*/ 2130614 h 2571750"/>
              <a:gd name="connsiteX18" fmla="*/ 1913162 w 2169318"/>
              <a:gd name="connsiteY18" fmla="*/ 2246880 h 2571750"/>
              <a:gd name="connsiteX19" fmla="*/ 2001269 w 2169318"/>
              <a:gd name="connsiteY19" fmla="*/ 2392817 h 2571750"/>
              <a:gd name="connsiteX20" fmla="*/ 2169318 w 2169318"/>
              <a:gd name="connsiteY20" fmla="*/ 2571750 h 2571750"/>
              <a:gd name="connsiteX21" fmla="*/ 2125436 w 2169318"/>
              <a:gd name="connsiteY21" fmla="*/ 2571749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5384 w 2169318"/>
              <a:gd name="connsiteY26" fmla="*/ 1687097 h 2571750"/>
              <a:gd name="connsiteX27" fmla="*/ 1320231 w 2169318"/>
              <a:gd name="connsiteY27" fmla="*/ 1560740 h 2571750"/>
              <a:gd name="connsiteX28" fmla="*/ 1232768 w 2169318"/>
              <a:gd name="connsiteY28" fmla="*/ 1449727 h 2571750"/>
              <a:gd name="connsiteX29" fmla="*/ 1094012 w 2169318"/>
              <a:gd name="connsiteY29" fmla="*/ 1280055 h 2571750"/>
              <a:gd name="connsiteX30" fmla="*/ 995703 w 2169318"/>
              <a:gd name="connsiteY30" fmla="*/ 1157325 h 2571750"/>
              <a:gd name="connsiteX31" fmla="*/ 894141 w 2169318"/>
              <a:gd name="connsiteY31" fmla="*/ 1028096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40014 w 2169318"/>
              <a:gd name="connsiteY35" fmla="*/ 582121 h 2571750"/>
              <a:gd name="connsiteX36" fmla="*/ 428624 w 2169318"/>
              <a:gd name="connsiteY36" fmla="*/ 464344 h 2571750"/>
              <a:gd name="connsiteX37" fmla="*/ 383268 w 2169318"/>
              <a:gd name="connsiteY37" fmla="*/ 388900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24744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59329 w 2169318"/>
              <a:gd name="connsiteY6" fmla="*/ 566814 h 2571750"/>
              <a:gd name="connsiteX7" fmla="*/ 650761 w 2169318"/>
              <a:gd name="connsiteY7" fmla="*/ 686140 h 2571750"/>
              <a:gd name="connsiteX8" fmla="*/ 718116 w 2169318"/>
              <a:gd name="connsiteY8" fmla="*/ 777270 h 2571750"/>
              <a:gd name="connsiteX9" fmla="*/ 798663 w 2169318"/>
              <a:gd name="connsiteY9" fmla="*/ 865225 h 2571750"/>
              <a:gd name="connsiteX10" fmla="*/ 978352 w 2169318"/>
              <a:gd name="connsiteY10" fmla="*/ 1088232 h 2571750"/>
              <a:gd name="connsiteX11" fmla="*/ 1028245 w 2169318"/>
              <a:gd name="connsiteY11" fmla="*/ 1154831 h 2571750"/>
              <a:gd name="connsiteX12" fmla="*/ 1127122 w 2169318"/>
              <a:gd name="connsiteY12" fmla="*/ 1281037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5245 w 2169318"/>
              <a:gd name="connsiteY15" fmla="*/ 1680029 h 2571750"/>
              <a:gd name="connsiteX16" fmla="*/ 1585570 w 2169318"/>
              <a:gd name="connsiteY16" fmla="*/ 1850232 h 2571750"/>
              <a:gd name="connsiteX17" fmla="*/ 1733171 w 2169318"/>
              <a:gd name="connsiteY17" fmla="*/ 2048367 h 2571750"/>
              <a:gd name="connsiteX18" fmla="*/ 1913162 w 2169318"/>
              <a:gd name="connsiteY18" fmla="*/ 2246880 h 2571750"/>
              <a:gd name="connsiteX19" fmla="*/ 2001269 w 2169318"/>
              <a:gd name="connsiteY19" fmla="*/ 2392817 h 2571750"/>
              <a:gd name="connsiteX20" fmla="*/ 2169318 w 2169318"/>
              <a:gd name="connsiteY20" fmla="*/ 2571750 h 2571750"/>
              <a:gd name="connsiteX21" fmla="*/ 2125436 w 2169318"/>
              <a:gd name="connsiteY21" fmla="*/ 2571749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5384 w 2169318"/>
              <a:gd name="connsiteY26" fmla="*/ 1687097 h 2571750"/>
              <a:gd name="connsiteX27" fmla="*/ 1320231 w 2169318"/>
              <a:gd name="connsiteY27" fmla="*/ 1560740 h 2571750"/>
              <a:gd name="connsiteX28" fmla="*/ 1232768 w 2169318"/>
              <a:gd name="connsiteY28" fmla="*/ 1449727 h 2571750"/>
              <a:gd name="connsiteX29" fmla="*/ 1094012 w 2169318"/>
              <a:gd name="connsiteY29" fmla="*/ 1280055 h 2571750"/>
              <a:gd name="connsiteX30" fmla="*/ 995703 w 2169318"/>
              <a:gd name="connsiteY30" fmla="*/ 1157325 h 2571750"/>
              <a:gd name="connsiteX31" fmla="*/ 894141 w 2169318"/>
              <a:gd name="connsiteY31" fmla="*/ 1028096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40014 w 2169318"/>
              <a:gd name="connsiteY35" fmla="*/ 582121 h 2571750"/>
              <a:gd name="connsiteX36" fmla="*/ 428624 w 2169318"/>
              <a:gd name="connsiteY36" fmla="*/ 464344 h 2571750"/>
              <a:gd name="connsiteX37" fmla="*/ 383268 w 2169318"/>
              <a:gd name="connsiteY37" fmla="*/ 388900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24744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59329 w 2169318"/>
              <a:gd name="connsiteY6" fmla="*/ 566814 h 2571750"/>
              <a:gd name="connsiteX7" fmla="*/ 650761 w 2169318"/>
              <a:gd name="connsiteY7" fmla="*/ 686140 h 2571750"/>
              <a:gd name="connsiteX8" fmla="*/ 718116 w 2169318"/>
              <a:gd name="connsiteY8" fmla="*/ 777270 h 2571750"/>
              <a:gd name="connsiteX9" fmla="*/ 798663 w 2169318"/>
              <a:gd name="connsiteY9" fmla="*/ 865225 h 2571750"/>
              <a:gd name="connsiteX10" fmla="*/ 978352 w 2169318"/>
              <a:gd name="connsiteY10" fmla="*/ 1088232 h 2571750"/>
              <a:gd name="connsiteX11" fmla="*/ 1028245 w 2169318"/>
              <a:gd name="connsiteY11" fmla="*/ 1154831 h 2571750"/>
              <a:gd name="connsiteX12" fmla="*/ 1127122 w 2169318"/>
              <a:gd name="connsiteY12" fmla="*/ 1281037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5245 w 2169318"/>
              <a:gd name="connsiteY15" fmla="*/ 1680029 h 2571750"/>
              <a:gd name="connsiteX16" fmla="*/ 1585570 w 2169318"/>
              <a:gd name="connsiteY16" fmla="*/ 1850232 h 2571750"/>
              <a:gd name="connsiteX17" fmla="*/ 1733171 w 2169318"/>
              <a:gd name="connsiteY17" fmla="*/ 2048367 h 2571750"/>
              <a:gd name="connsiteX18" fmla="*/ 1898647 w 2169318"/>
              <a:gd name="connsiteY18" fmla="*/ 2258975 h 2571750"/>
              <a:gd name="connsiteX19" fmla="*/ 2001269 w 2169318"/>
              <a:gd name="connsiteY19" fmla="*/ 2392817 h 2571750"/>
              <a:gd name="connsiteX20" fmla="*/ 2169318 w 2169318"/>
              <a:gd name="connsiteY20" fmla="*/ 2571750 h 2571750"/>
              <a:gd name="connsiteX21" fmla="*/ 2125436 w 2169318"/>
              <a:gd name="connsiteY21" fmla="*/ 2571749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5384 w 2169318"/>
              <a:gd name="connsiteY26" fmla="*/ 1687097 h 2571750"/>
              <a:gd name="connsiteX27" fmla="*/ 1320231 w 2169318"/>
              <a:gd name="connsiteY27" fmla="*/ 1560740 h 2571750"/>
              <a:gd name="connsiteX28" fmla="*/ 1232768 w 2169318"/>
              <a:gd name="connsiteY28" fmla="*/ 1449727 h 2571750"/>
              <a:gd name="connsiteX29" fmla="*/ 1094012 w 2169318"/>
              <a:gd name="connsiteY29" fmla="*/ 1280055 h 2571750"/>
              <a:gd name="connsiteX30" fmla="*/ 995703 w 2169318"/>
              <a:gd name="connsiteY30" fmla="*/ 1157325 h 2571750"/>
              <a:gd name="connsiteX31" fmla="*/ 894141 w 2169318"/>
              <a:gd name="connsiteY31" fmla="*/ 1028096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40014 w 2169318"/>
              <a:gd name="connsiteY35" fmla="*/ 582121 h 2571750"/>
              <a:gd name="connsiteX36" fmla="*/ 428624 w 2169318"/>
              <a:gd name="connsiteY36" fmla="*/ 464344 h 2571750"/>
              <a:gd name="connsiteX37" fmla="*/ 383268 w 2169318"/>
              <a:gd name="connsiteY37" fmla="*/ 388900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24744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59329 w 2169318"/>
              <a:gd name="connsiteY6" fmla="*/ 566814 h 2571750"/>
              <a:gd name="connsiteX7" fmla="*/ 650761 w 2169318"/>
              <a:gd name="connsiteY7" fmla="*/ 686140 h 2571750"/>
              <a:gd name="connsiteX8" fmla="*/ 718116 w 2169318"/>
              <a:gd name="connsiteY8" fmla="*/ 777270 h 2571750"/>
              <a:gd name="connsiteX9" fmla="*/ 798663 w 2169318"/>
              <a:gd name="connsiteY9" fmla="*/ 865225 h 2571750"/>
              <a:gd name="connsiteX10" fmla="*/ 978352 w 2169318"/>
              <a:gd name="connsiteY10" fmla="*/ 1088232 h 2571750"/>
              <a:gd name="connsiteX11" fmla="*/ 1028245 w 2169318"/>
              <a:gd name="connsiteY11" fmla="*/ 1154831 h 2571750"/>
              <a:gd name="connsiteX12" fmla="*/ 1127122 w 2169318"/>
              <a:gd name="connsiteY12" fmla="*/ 1281037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5245 w 2169318"/>
              <a:gd name="connsiteY15" fmla="*/ 1680029 h 2571750"/>
              <a:gd name="connsiteX16" fmla="*/ 1585570 w 2169318"/>
              <a:gd name="connsiteY16" fmla="*/ 1850232 h 2571750"/>
              <a:gd name="connsiteX17" fmla="*/ 1733171 w 2169318"/>
              <a:gd name="connsiteY17" fmla="*/ 2048367 h 2571750"/>
              <a:gd name="connsiteX18" fmla="*/ 1898647 w 2169318"/>
              <a:gd name="connsiteY18" fmla="*/ 2258975 h 2571750"/>
              <a:gd name="connsiteX19" fmla="*/ 1977079 w 2169318"/>
              <a:gd name="connsiteY19" fmla="*/ 2404913 h 2571750"/>
              <a:gd name="connsiteX20" fmla="*/ 2169318 w 2169318"/>
              <a:gd name="connsiteY20" fmla="*/ 2571750 h 2571750"/>
              <a:gd name="connsiteX21" fmla="*/ 2125436 w 2169318"/>
              <a:gd name="connsiteY21" fmla="*/ 2571749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5384 w 2169318"/>
              <a:gd name="connsiteY26" fmla="*/ 1687097 h 2571750"/>
              <a:gd name="connsiteX27" fmla="*/ 1320231 w 2169318"/>
              <a:gd name="connsiteY27" fmla="*/ 1560740 h 2571750"/>
              <a:gd name="connsiteX28" fmla="*/ 1232768 w 2169318"/>
              <a:gd name="connsiteY28" fmla="*/ 1449727 h 2571750"/>
              <a:gd name="connsiteX29" fmla="*/ 1094012 w 2169318"/>
              <a:gd name="connsiteY29" fmla="*/ 1280055 h 2571750"/>
              <a:gd name="connsiteX30" fmla="*/ 995703 w 2169318"/>
              <a:gd name="connsiteY30" fmla="*/ 1157325 h 2571750"/>
              <a:gd name="connsiteX31" fmla="*/ 894141 w 2169318"/>
              <a:gd name="connsiteY31" fmla="*/ 1028096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40014 w 2169318"/>
              <a:gd name="connsiteY35" fmla="*/ 582121 h 2571750"/>
              <a:gd name="connsiteX36" fmla="*/ 428624 w 2169318"/>
              <a:gd name="connsiteY36" fmla="*/ 464344 h 2571750"/>
              <a:gd name="connsiteX37" fmla="*/ 383268 w 2169318"/>
              <a:gd name="connsiteY37" fmla="*/ 388900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24744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59329 w 2169318"/>
              <a:gd name="connsiteY6" fmla="*/ 566814 h 2571750"/>
              <a:gd name="connsiteX7" fmla="*/ 650761 w 2169318"/>
              <a:gd name="connsiteY7" fmla="*/ 686140 h 2571750"/>
              <a:gd name="connsiteX8" fmla="*/ 718116 w 2169318"/>
              <a:gd name="connsiteY8" fmla="*/ 777270 h 2571750"/>
              <a:gd name="connsiteX9" fmla="*/ 798663 w 2169318"/>
              <a:gd name="connsiteY9" fmla="*/ 865225 h 2571750"/>
              <a:gd name="connsiteX10" fmla="*/ 978352 w 2169318"/>
              <a:gd name="connsiteY10" fmla="*/ 1088232 h 2571750"/>
              <a:gd name="connsiteX11" fmla="*/ 1028245 w 2169318"/>
              <a:gd name="connsiteY11" fmla="*/ 1154831 h 2571750"/>
              <a:gd name="connsiteX12" fmla="*/ 1127122 w 2169318"/>
              <a:gd name="connsiteY12" fmla="*/ 1281037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5245 w 2169318"/>
              <a:gd name="connsiteY15" fmla="*/ 1680029 h 2571750"/>
              <a:gd name="connsiteX16" fmla="*/ 1585570 w 2169318"/>
              <a:gd name="connsiteY16" fmla="*/ 1850232 h 2571750"/>
              <a:gd name="connsiteX17" fmla="*/ 1733171 w 2169318"/>
              <a:gd name="connsiteY17" fmla="*/ 2048367 h 2571750"/>
              <a:gd name="connsiteX18" fmla="*/ 1898647 w 2169318"/>
              <a:gd name="connsiteY18" fmla="*/ 2258975 h 2571750"/>
              <a:gd name="connsiteX19" fmla="*/ 2001269 w 2169318"/>
              <a:gd name="connsiteY19" fmla="*/ 2395236 h 2571750"/>
              <a:gd name="connsiteX20" fmla="*/ 2169318 w 2169318"/>
              <a:gd name="connsiteY20" fmla="*/ 2571750 h 2571750"/>
              <a:gd name="connsiteX21" fmla="*/ 2125436 w 2169318"/>
              <a:gd name="connsiteY21" fmla="*/ 2571749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5384 w 2169318"/>
              <a:gd name="connsiteY26" fmla="*/ 1687097 h 2571750"/>
              <a:gd name="connsiteX27" fmla="*/ 1320231 w 2169318"/>
              <a:gd name="connsiteY27" fmla="*/ 1560740 h 2571750"/>
              <a:gd name="connsiteX28" fmla="*/ 1232768 w 2169318"/>
              <a:gd name="connsiteY28" fmla="*/ 1449727 h 2571750"/>
              <a:gd name="connsiteX29" fmla="*/ 1094012 w 2169318"/>
              <a:gd name="connsiteY29" fmla="*/ 1280055 h 2571750"/>
              <a:gd name="connsiteX30" fmla="*/ 995703 w 2169318"/>
              <a:gd name="connsiteY30" fmla="*/ 1157325 h 2571750"/>
              <a:gd name="connsiteX31" fmla="*/ 894141 w 2169318"/>
              <a:gd name="connsiteY31" fmla="*/ 1028096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40014 w 2169318"/>
              <a:gd name="connsiteY35" fmla="*/ 582121 h 2571750"/>
              <a:gd name="connsiteX36" fmla="*/ 428624 w 2169318"/>
              <a:gd name="connsiteY36" fmla="*/ 464344 h 2571750"/>
              <a:gd name="connsiteX37" fmla="*/ 383268 w 2169318"/>
              <a:gd name="connsiteY37" fmla="*/ 388900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24744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59329 w 2169318"/>
              <a:gd name="connsiteY6" fmla="*/ 566814 h 2571750"/>
              <a:gd name="connsiteX7" fmla="*/ 650761 w 2169318"/>
              <a:gd name="connsiteY7" fmla="*/ 686140 h 2571750"/>
              <a:gd name="connsiteX8" fmla="*/ 718116 w 2169318"/>
              <a:gd name="connsiteY8" fmla="*/ 777270 h 2571750"/>
              <a:gd name="connsiteX9" fmla="*/ 798663 w 2169318"/>
              <a:gd name="connsiteY9" fmla="*/ 865225 h 2571750"/>
              <a:gd name="connsiteX10" fmla="*/ 978352 w 2169318"/>
              <a:gd name="connsiteY10" fmla="*/ 1088232 h 2571750"/>
              <a:gd name="connsiteX11" fmla="*/ 1028245 w 2169318"/>
              <a:gd name="connsiteY11" fmla="*/ 1154831 h 2571750"/>
              <a:gd name="connsiteX12" fmla="*/ 1127122 w 2169318"/>
              <a:gd name="connsiteY12" fmla="*/ 1281037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5245 w 2169318"/>
              <a:gd name="connsiteY15" fmla="*/ 1680029 h 2571750"/>
              <a:gd name="connsiteX16" fmla="*/ 1585570 w 2169318"/>
              <a:gd name="connsiteY16" fmla="*/ 1850232 h 2571750"/>
              <a:gd name="connsiteX17" fmla="*/ 1733171 w 2169318"/>
              <a:gd name="connsiteY17" fmla="*/ 2048367 h 2571750"/>
              <a:gd name="connsiteX18" fmla="*/ 1898647 w 2169318"/>
              <a:gd name="connsiteY18" fmla="*/ 2258975 h 2571750"/>
              <a:gd name="connsiteX19" fmla="*/ 2001269 w 2169318"/>
              <a:gd name="connsiteY19" fmla="*/ 2395236 h 2571750"/>
              <a:gd name="connsiteX20" fmla="*/ 2169318 w 2169318"/>
              <a:gd name="connsiteY20" fmla="*/ 2571750 h 2571750"/>
              <a:gd name="connsiteX21" fmla="*/ 2125436 w 2169318"/>
              <a:gd name="connsiteY21" fmla="*/ 2571749 h 2571750"/>
              <a:gd name="connsiteX22" fmla="*/ 1977382 w 2169318"/>
              <a:gd name="connsiteY22" fmla="*/ 2414209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5384 w 2169318"/>
              <a:gd name="connsiteY26" fmla="*/ 1687097 h 2571750"/>
              <a:gd name="connsiteX27" fmla="*/ 1320231 w 2169318"/>
              <a:gd name="connsiteY27" fmla="*/ 1560740 h 2571750"/>
              <a:gd name="connsiteX28" fmla="*/ 1232768 w 2169318"/>
              <a:gd name="connsiteY28" fmla="*/ 1449727 h 2571750"/>
              <a:gd name="connsiteX29" fmla="*/ 1094012 w 2169318"/>
              <a:gd name="connsiteY29" fmla="*/ 1280055 h 2571750"/>
              <a:gd name="connsiteX30" fmla="*/ 995703 w 2169318"/>
              <a:gd name="connsiteY30" fmla="*/ 1157325 h 2571750"/>
              <a:gd name="connsiteX31" fmla="*/ 894141 w 2169318"/>
              <a:gd name="connsiteY31" fmla="*/ 1028096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40014 w 2169318"/>
              <a:gd name="connsiteY35" fmla="*/ 582121 h 2571750"/>
              <a:gd name="connsiteX36" fmla="*/ 428624 w 2169318"/>
              <a:gd name="connsiteY36" fmla="*/ 464344 h 2571750"/>
              <a:gd name="connsiteX37" fmla="*/ 383268 w 2169318"/>
              <a:gd name="connsiteY37" fmla="*/ 388900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24744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59329 w 2169318"/>
              <a:gd name="connsiteY6" fmla="*/ 566814 h 2571750"/>
              <a:gd name="connsiteX7" fmla="*/ 650761 w 2169318"/>
              <a:gd name="connsiteY7" fmla="*/ 686140 h 2571750"/>
              <a:gd name="connsiteX8" fmla="*/ 718116 w 2169318"/>
              <a:gd name="connsiteY8" fmla="*/ 777270 h 2571750"/>
              <a:gd name="connsiteX9" fmla="*/ 798663 w 2169318"/>
              <a:gd name="connsiteY9" fmla="*/ 865225 h 2571750"/>
              <a:gd name="connsiteX10" fmla="*/ 978352 w 2169318"/>
              <a:gd name="connsiteY10" fmla="*/ 1088232 h 2571750"/>
              <a:gd name="connsiteX11" fmla="*/ 1028245 w 2169318"/>
              <a:gd name="connsiteY11" fmla="*/ 1154831 h 2571750"/>
              <a:gd name="connsiteX12" fmla="*/ 1127122 w 2169318"/>
              <a:gd name="connsiteY12" fmla="*/ 1281037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5245 w 2169318"/>
              <a:gd name="connsiteY15" fmla="*/ 1680029 h 2571750"/>
              <a:gd name="connsiteX16" fmla="*/ 1585570 w 2169318"/>
              <a:gd name="connsiteY16" fmla="*/ 1850232 h 2571750"/>
              <a:gd name="connsiteX17" fmla="*/ 1733171 w 2169318"/>
              <a:gd name="connsiteY17" fmla="*/ 2048367 h 2571750"/>
              <a:gd name="connsiteX18" fmla="*/ 1898647 w 2169318"/>
              <a:gd name="connsiteY18" fmla="*/ 2258975 h 2571750"/>
              <a:gd name="connsiteX19" fmla="*/ 2001269 w 2169318"/>
              <a:gd name="connsiteY19" fmla="*/ 2395236 h 2571750"/>
              <a:gd name="connsiteX20" fmla="*/ 2169318 w 2169318"/>
              <a:gd name="connsiteY20" fmla="*/ 2571750 h 2571750"/>
              <a:gd name="connsiteX21" fmla="*/ 2137531 w 2169318"/>
              <a:gd name="connsiteY21" fmla="*/ 2571749 h 2571750"/>
              <a:gd name="connsiteX22" fmla="*/ 1977382 w 2169318"/>
              <a:gd name="connsiteY22" fmla="*/ 2414209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5384 w 2169318"/>
              <a:gd name="connsiteY26" fmla="*/ 1687097 h 2571750"/>
              <a:gd name="connsiteX27" fmla="*/ 1320231 w 2169318"/>
              <a:gd name="connsiteY27" fmla="*/ 1560740 h 2571750"/>
              <a:gd name="connsiteX28" fmla="*/ 1232768 w 2169318"/>
              <a:gd name="connsiteY28" fmla="*/ 1449727 h 2571750"/>
              <a:gd name="connsiteX29" fmla="*/ 1094012 w 2169318"/>
              <a:gd name="connsiteY29" fmla="*/ 1280055 h 2571750"/>
              <a:gd name="connsiteX30" fmla="*/ 995703 w 2169318"/>
              <a:gd name="connsiteY30" fmla="*/ 1157325 h 2571750"/>
              <a:gd name="connsiteX31" fmla="*/ 894141 w 2169318"/>
              <a:gd name="connsiteY31" fmla="*/ 1028096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40014 w 2169318"/>
              <a:gd name="connsiteY35" fmla="*/ 582121 h 2571750"/>
              <a:gd name="connsiteX36" fmla="*/ 428624 w 2169318"/>
              <a:gd name="connsiteY36" fmla="*/ 464344 h 2571750"/>
              <a:gd name="connsiteX37" fmla="*/ 383268 w 2169318"/>
              <a:gd name="connsiteY37" fmla="*/ 388900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24744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59329 w 2169318"/>
              <a:gd name="connsiteY6" fmla="*/ 566814 h 2571750"/>
              <a:gd name="connsiteX7" fmla="*/ 650761 w 2169318"/>
              <a:gd name="connsiteY7" fmla="*/ 686140 h 2571750"/>
              <a:gd name="connsiteX8" fmla="*/ 718116 w 2169318"/>
              <a:gd name="connsiteY8" fmla="*/ 777270 h 2571750"/>
              <a:gd name="connsiteX9" fmla="*/ 798663 w 2169318"/>
              <a:gd name="connsiteY9" fmla="*/ 865225 h 2571750"/>
              <a:gd name="connsiteX10" fmla="*/ 978352 w 2169318"/>
              <a:gd name="connsiteY10" fmla="*/ 1088232 h 2571750"/>
              <a:gd name="connsiteX11" fmla="*/ 1028245 w 2169318"/>
              <a:gd name="connsiteY11" fmla="*/ 1154831 h 2571750"/>
              <a:gd name="connsiteX12" fmla="*/ 1127122 w 2169318"/>
              <a:gd name="connsiteY12" fmla="*/ 1281037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5245 w 2169318"/>
              <a:gd name="connsiteY15" fmla="*/ 1680029 h 2571750"/>
              <a:gd name="connsiteX16" fmla="*/ 1585570 w 2169318"/>
              <a:gd name="connsiteY16" fmla="*/ 1850232 h 2571750"/>
              <a:gd name="connsiteX17" fmla="*/ 1733171 w 2169318"/>
              <a:gd name="connsiteY17" fmla="*/ 2048367 h 2571750"/>
              <a:gd name="connsiteX18" fmla="*/ 1898647 w 2169318"/>
              <a:gd name="connsiteY18" fmla="*/ 2258975 h 2571750"/>
              <a:gd name="connsiteX19" fmla="*/ 2001269 w 2169318"/>
              <a:gd name="connsiteY19" fmla="*/ 2395236 h 2571750"/>
              <a:gd name="connsiteX20" fmla="*/ 2169318 w 2169318"/>
              <a:gd name="connsiteY20" fmla="*/ 2571750 h 2571750"/>
              <a:gd name="connsiteX21" fmla="*/ 2120598 w 2169318"/>
              <a:gd name="connsiteY21" fmla="*/ 2571749 h 2571750"/>
              <a:gd name="connsiteX22" fmla="*/ 1977382 w 2169318"/>
              <a:gd name="connsiteY22" fmla="*/ 2414209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5384 w 2169318"/>
              <a:gd name="connsiteY26" fmla="*/ 1687097 h 2571750"/>
              <a:gd name="connsiteX27" fmla="*/ 1320231 w 2169318"/>
              <a:gd name="connsiteY27" fmla="*/ 1560740 h 2571750"/>
              <a:gd name="connsiteX28" fmla="*/ 1232768 w 2169318"/>
              <a:gd name="connsiteY28" fmla="*/ 1449727 h 2571750"/>
              <a:gd name="connsiteX29" fmla="*/ 1094012 w 2169318"/>
              <a:gd name="connsiteY29" fmla="*/ 1280055 h 2571750"/>
              <a:gd name="connsiteX30" fmla="*/ 995703 w 2169318"/>
              <a:gd name="connsiteY30" fmla="*/ 1157325 h 2571750"/>
              <a:gd name="connsiteX31" fmla="*/ 894141 w 2169318"/>
              <a:gd name="connsiteY31" fmla="*/ 1028096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40014 w 2169318"/>
              <a:gd name="connsiteY35" fmla="*/ 582121 h 2571750"/>
              <a:gd name="connsiteX36" fmla="*/ 428624 w 2169318"/>
              <a:gd name="connsiteY36" fmla="*/ 464344 h 2571750"/>
              <a:gd name="connsiteX37" fmla="*/ 383268 w 2169318"/>
              <a:gd name="connsiteY37" fmla="*/ 388900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27122 w 2157222"/>
              <a:gd name="connsiteY12" fmla="*/ 1281037 h 2571749"/>
              <a:gd name="connsiteX13" fmla="*/ 1233827 w 2157222"/>
              <a:gd name="connsiteY13" fmla="*/ 1392351 h 2571749"/>
              <a:gd name="connsiteX14" fmla="*/ 1350508 w 2157222"/>
              <a:gd name="connsiteY14" fmla="*/ 1556318 h 2571749"/>
              <a:gd name="connsiteX15" fmla="*/ 1455245 w 2157222"/>
              <a:gd name="connsiteY15" fmla="*/ 1680029 h 2571749"/>
              <a:gd name="connsiteX16" fmla="*/ 1585570 w 2157222"/>
              <a:gd name="connsiteY16" fmla="*/ 1850232 h 2571749"/>
              <a:gd name="connsiteX17" fmla="*/ 1733171 w 2157222"/>
              <a:gd name="connsiteY17" fmla="*/ 2048367 h 2571749"/>
              <a:gd name="connsiteX18" fmla="*/ 1898647 w 2157222"/>
              <a:gd name="connsiteY18" fmla="*/ 2258975 h 2571749"/>
              <a:gd name="connsiteX19" fmla="*/ 2001269 w 2157222"/>
              <a:gd name="connsiteY19" fmla="*/ 2395236 h 2571749"/>
              <a:gd name="connsiteX20" fmla="*/ 2157222 w 2157222"/>
              <a:gd name="connsiteY20" fmla="*/ 2571749 h 2571749"/>
              <a:gd name="connsiteX21" fmla="*/ 2120598 w 2157222"/>
              <a:gd name="connsiteY21" fmla="*/ 2571749 h 2571749"/>
              <a:gd name="connsiteX22" fmla="*/ 1977382 w 2157222"/>
              <a:gd name="connsiteY22" fmla="*/ 2414209 h 2571749"/>
              <a:gd name="connsiteX23" fmla="*/ 1878804 w 2157222"/>
              <a:gd name="connsiteY23" fmla="*/ 2281238 h 2571749"/>
              <a:gd name="connsiteX24" fmla="*/ 1710756 w 2157222"/>
              <a:gd name="connsiteY24" fmla="*/ 2057740 h 2571749"/>
              <a:gd name="connsiteX25" fmla="*/ 1581148 w 2157222"/>
              <a:gd name="connsiteY25" fmla="*/ 1895475 h 2571749"/>
              <a:gd name="connsiteX26" fmla="*/ 1425384 w 2157222"/>
              <a:gd name="connsiteY26" fmla="*/ 1687097 h 2571749"/>
              <a:gd name="connsiteX27" fmla="*/ 1320231 w 2157222"/>
              <a:gd name="connsiteY27" fmla="*/ 1560740 h 2571749"/>
              <a:gd name="connsiteX28" fmla="*/ 1232768 w 2157222"/>
              <a:gd name="connsiteY28" fmla="*/ 1449727 h 2571749"/>
              <a:gd name="connsiteX29" fmla="*/ 1094012 w 2157222"/>
              <a:gd name="connsiteY29" fmla="*/ 1280055 h 2571749"/>
              <a:gd name="connsiteX30" fmla="*/ 995703 w 2157222"/>
              <a:gd name="connsiteY30" fmla="*/ 1157325 h 2571749"/>
              <a:gd name="connsiteX31" fmla="*/ 894141 w 2157222"/>
              <a:gd name="connsiteY31" fmla="*/ 1028096 h 2571749"/>
              <a:gd name="connsiteX32" fmla="*/ 771524 w 2157222"/>
              <a:gd name="connsiteY32" fmla="*/ 875280 h 2571749"/>
              <a:gd name="connsiteX33" fmla="*/ 690562 w 2157222"/>
              <a:gd name="connsiteY33" fmla="*/ 802481 h 2571749"/>
              <a:gd name="connsiteX34" fmla="*/ 623547 w 2157222"/>
              <a:gd name="connsiteY34" fmla="*/ 693284 h 2571749"/>
              <a:gd name="connsiteX35" fmla="*/ 540014 w 2157222"/>
              <a:gd name="connsiteY35" fmla="*/ 582121 h 2571749"/>
              <a:gd name="connsiteX36" fmla="*/ 428624 w 2157222"/>
              <a:gd name="connsiteY36" fmla="*/ 464344 h 2571749"/>
              <a:gd name="connsiteX37" fmla="*/ 383268 w 2157222"/>
              <a:gd name="connsiteY37" fmla="*/ 388900 h 2571749"/>
              <a:gd name="connsiteX38" fmla="*/ 298336 w 2157222"/>
              <a:gd name="connsiteY38" fmla="*/ 290513 h 2571749"/>
              <a:gd name="connsiteX39" fmla="*/ 221116 w 2157222"/>
              <a:gd name="connsiteY39" fmla="*/ 200706 h 2571749"/>
              <a:gd name="connsiteX40" fmla="*/ 100353 w 2157222"/>
              <a:gd name="connsiteY40" fmla="*/ 55450 h 2571749"/>
              <a:gd name="connsiteX41" fmla="*/ 0 w 2157222"/>
              <a:gd name="connsiteY41" fmla="*/ 11905 h 2571749"/>
              <a:gd name="connsiteX42" fmla="*/ 73817 w 2157222"/>
              <a:gd name="connsiteY42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27122 w 2157222"/>
              <a:gd name="connsiteY12" fmla="*/ 1281037 h 2571749"/>
              <a:gd name="connsiteX13" fmla="*/ 1173954 w 2157222"/>
              <a:gd name="connsiteY13" fmla="*/ 1328738 h 2571749"/>
              <a:gd name="connsiteX14" fmla="*/ 1233827 w 2157222"/>
              <a:gd name="connsiteY14" fmla="*/ 1392351 h 2571749"/>
              <a:gd name="connsiteX15" fmla="*/ 1350508 w 2157222"/>
              <a:gd name="connsiteY15" fmla="*/ 1556318 h 2571749"/>
              <a:gd name="connsiteX16" fmla="*/ 1455245 w 2157222"/>
              <a:gd name="connsiteY16" fmla="*/ 1680029 h 2571749"/>
              <a:gd name="connsiteX17" fmla="*/ 1585570 w 2157222"/>
              <a:gd name="connsiteY17" fmla="*/ 1850232 h 2571749"/>
              <a:gd name="connsiteX18" fmla="*/ 1733171 w 2157222"/>
              <a:gd name="connsiteY18" fmla="*/ 2048367 h 2571749"/>
              <a:gd name="connsiteX19" fmla="*/ 1898647 w 2157222"/>
              <a:gd name="connsiteY19" fmla="*/ 2258975 h 2571749"/>
              <a:gd name="connsiteX20" fmla="*/ 2001269 w 2157222"/>
              <a:gd name="connsiteY20" fmla="*/ 2395236 h 2571749"/>
              <a:gd name="connsiteX21" fmla="*/ 2157222 w 2157222"/>
              <a:gd name="connsiteY21" fmla="*/ 2571749 h 2571749"/>
              <a:gd name="connsiteX22" fmla="*/ 2120598 w 2157222"/>
              <a:gd name="connsiteY22" fmla="*/ 2571749 h 2571749"/>
              <a:gd name="connsiteX23" fmla="*/ 1977382 w 2157222"/>
              <a:gd name="connsiteY23" fmla="*/ 2414209 h 2571749"/>
              <a:gd name="connsiteX24" fmla="*/ 1878804 w 2157222"/>
              <a:gd name="connsiteY24" fmla="*/ 2281238 h 2571749"/>
              <a:gd name="connsiteX25" fmla="*/ 1710756 w 2157222"/>
              <a:gd name="connsiteY25" fmla="*/ 2057740 h 2571749"/>
              <a:gd name="connsiteX26" fmla="*/ 1581148 w 2157222"/>
              <a:gd name="connsiteY26" fmla="*/ 1895475 h 2571749"/>
              <a:gd name="connsiteX27" fmla="*/ 1425384 w 2157222"/>
              <a:gd name="connsiteY27" fmla="*/ 1687097 h 2571749"/>
              <a:gd name="connsiteX28" fmla="*/ 1320231 w 2157222"/>
              <a:gd name="connsiteY28" fmla="*/ 1560740 h 2571749"/>
              <a:gd name="connsiteX29" fmla="*/ 1232768 w 2157222"/>
              <a:gd name="connsiteY29" fmla="*/ 1449727 h 2571749"/>
              <a:gd name="connsiteX30" fmla="*/ 1094012 w 2157222"/>
              <a:gd name="connsiteY30" fmla="*/ 1280055 h 2571749"/>
              <a:gd name="connsiteX31" fmla="*/ 995703 w 2157222"/>
              <a:gd name="connsiteY31" fmla="*/ 1157325 h 2571749"/>
              <a:gd name="connsiteX32" fmla="*/ 894141 w 2157222"/>
              <a:gd name="connsiteY32" fmla="*/ 1028096 h 2571749"/>
              <a:gd name="connsiteX33" fmla="*/ 771524 w 2157222"/>
              <a:gd name="connsiteY33" fmla="*/ 875280 h 2571749"/>
              <a:gd name="connsiteX34" fmla="*/ 690562 w 2157222"/>
              <a:gd name="connsiteY34" fmla="*/ 802481 h 2571749"/>
              <a:gd name="connsiteX35" fmla="*/ 623547 w 2157222"/>
              <a:gd name="connsiteY35" fmla="*/ 693284 h 2571749"/>
              <a:gd name="connsiteX36" fmla="*/ 540014 w 2157222"/>
              <a:gd name="connsiteY36" fmla="*/ 582121 h 2571749"/>
              <a:gd name="connsiteX37" fmla="*/ 428624 w 2157222"/>
              <a:gd name="connsiteY37" fmla="*/ 464344 h 2571749"/>
              <a:gd name="connsiteX38" fmla="*/ 383268 w 2157222"/>
              <a:gd name="connsiteY38" fmla="*/ 388900 h 2571749"/>
              <a:gd name="connsiteX39" fmla="*/ 298336 w 2157222"/>
              <a:gd name="connsiteY39" fmla="*/ 290513 h 2571749"/>
              <a:gd name="connsiteX40" fmla="*/ 221116 w 2157222"/>
              <a:gd name="connsiteY40" fmla="*/ 200706 h 2571749"/>
              <a:gd name="connsiteX41" fmla="*/ 100353 w 2157222"/>
              <a:gd name="connsiteY41" fmla="*/ 55450 h 2571749"/>
              <a:gd name="connsiteX42" fmla="*/ 0 w 2157222"/>
              <a:gd name="connsiteY42" fmla="*/ 11905 h 2571749"/>
              <a:gd name="connsiteX43" fmla="*/ 73817 w 2157222"/>
              <a:gd name="connsiteY43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27122 w 2157222"/>
              <a:gd name="connsiteY12" fmla="*/ 1281037 h 2571749"/>
              <a:gd name="connsiteX13" fmla="*/ 1173954 w 2157222"/>
              <a:gd name="connsiteY13" fmla="*/ 1328738 h 2571749"/>
              <a:gd name="connsiteX14" fmla="*/ 1233827 w 2157222"/>
              <a:gd name="connsiteY14" fmla="*/ 1392351 h 2571749"/>
              <a:gd name="connsiteX15" fmla="*/ 1350508 w 2157222"/>
              <a:gd name="connsiteY15" fmla="*/ 1556318 h 2571749"/>
              <a:gd name="connsiteX16" fmla="*/ 1455245 w 2157222"/>
              <a:gd name="connsiteY16" fmla="*/ 1680029 h 2571749"/>
              <a:gd name="connsiteX17" fmla="*/ 1585570 w 2157222"/>
              <a:gd name="connsiteY17" fmla="*/ 1850232 h 2571749"/>
              <a:gd name="connsiteX18" fmla="*/ 1733171 w 2157222"/>
              <a:gd name="connsiteY18" fmla="*/ 2048367 h 2571749"/>
              <a:gd name="connsiteX19" fmla="*/ 1898647 w 2157222"/>
              <a:gd name="connsiteY19" fmla="*/ 2258975 h 2571749"/>
              <a:gd name="connsiteX20" fmla="*/ 2001269 w 2157222"/>
              <a:gd name="connsiteY20" fmla="*/ 2395236 h 2571749"/>
              <a:gd name="connsiteX21" fmla="*/ 2157222 w 2157222"/>
              <a:gd name="connsiteY21" fmla="*/ 2571749 h 2571749"/>
              <a:gd name="connsiteX22" fmla="*/ 2120598 w 2157222"/>
              <a:gd name="connsiteY22" fmla="*/ 2571749 h 2571749"/>
              <a:gd name="connsiteX23" fmla="*/ 1977382 w 2157222"/>
              <a:gd name="connsiteY23" fmla="*/ 2414209 h 2571749"/>
              <a:gd name="connsiteX24" fmla="*/ 1878804 w 2157222"/>
              <a:gd name="connsiteY24" fmla="*/ 2281238 h 2571749"/>
              <a:gd name="connsiteX25" fmla="*/ 1710756 w 2157222"/>
              <a:gd name="connsiteY25" fmla="*/ 2057740 h 2571749"/>
              <a:gd name="connsiteX26" fmla="*/ 1581148 w 2157222"/>
              <a:gd name="connsiteY26" fmla="*/ 1895475 h 2571749"/>
              <a:gd name="connsiteX27" fmla="*/ 1425384 w 2157222"/>
              <a:gd name="connsiteY27" fmla="*/ 1687097 h 2571749"/>
              <a:gd name="connsiteX28" fmla="*/ 1320231 w 2157222"/>
              <a:gd name="connsiteY28" fmla="*/ 1560740 h 2571749"/>
              <a:gd name="connsiteX29" fmla="*/ 1232768 w 2157222"/>
              <a:gd name="connsiteY29" fmla="*/ 1449727 h 2571749"/>
              <a:gd name="connsiteX30" fmla="*/ 1147760 w 2157222"/>
              <a:gd name="connsiteY30" fmla="*/ 1350169 h 2571749"/>
              <a:gd name="connsiteX31" fmla="*/ 1094012 w 2157222"/>
              <a:gd name="connsiteY31" fmla="*/ 1280055 h 2571749"/>
              <a:gd name="connsiteX32" fmla="*/ 995703 w 2157222"/>
              <a:gd name="connsiteY32" fmla="*/ 1157325 h 2571749"/>
              <a:gd name="connsiteX33" fmla="*/ 894141 w 2157222"/>
              <a:gd name="connsiteY33" fmla="*/ 1028096 h 2571749"/>
              <a:gd name="connsiteX34" fmla="*/ 771524 w 2157222"/>
              <a:gd name="connsiteY34" fmla="*/ 875280 h 2571749"/>
              <a:gd name="connsiteX35" fmla="*/ 690562 w 2157222"/>
              <a:gd name="connsiteY35" fmla="*/ 802481 h 2571749"/>
              <a:gd name="connsiteX36" fmla="*/ 623547 w 2157222"/>
              <a:gd name="connsiteY36" fmla="*/ 693284 h 2571749"/>
              <a:gd name="connsiteX37" fmla="*/ 540014 w 2157222"/>
              <a:gd name="connsiteY37" fmla="*/ 582121 h 2571749"/>
              <a:gd name="connsiteX38" fmla="*/ 428624 w 2157222"/>
              <a:gd name="connsiteY38" fmla="*/ 464344 h 2571749"/>
              <a:gd name="connsiteX39" fmla="*/ 383268 w 2157222"/>
              <a:gd name="connsiteY39" fmla="*/ 388900 h 2571749"/>
              <a:gd name="connsiteX40" fmla="*/ 298336 w 2157222"/>
              <a:gd name="connsiteY40" fmla="*/ 290513 h 2571749"/>
              <a:gd name="connsiteX41" fmla="*/ 221116 w 2157222"/>
              <a:gd name="connsiteY41" fmla="*/ 200706 h 2571749"/>
              <a:gd name="connsiteX42" fmla="*/ 100353 w 2157222"/>
              <a:gd name="connsiteY42" fmla="*/ 55450 h 2571749"/>
              <a:gd name="connsiteX43" fmla="*/ 0 w 2157222"/>
              <a:gd name="connsiteY43" fmla="*/ 11905 h 2571749"/>
              <a:gd name="connsiteX44" fmla="*/ 73817 w 2157222"/>
              <a:gd name="connsiteY44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27122 w 2157222"/>
              <a:gd name="connsiteY12" fmla="*/ 1281037 h 2571749"/>
              <a:gd name="connsiteX13" fmla="*/ 1173954 w 2157222"/>
              <a:gd name="connsiteY13" fmla="*/ 1328738 h 2571749"/>
              <a:gd name="connsiteX14" fmla="*/ 1233827 w 2157222"/>
              <a:gd name="connsiteY14" fmla="*/ 1392351 h 2571749"/>
              <a:gd name="connsiteX15" fmla="*/ 1350508 w 2157222"/>
              <a:gd name="connsiteY15" fmla="*/ 1556318 h 2571749"/>
              <a:gd name="connsiteX16" fmla="*/ 1455245 w 2157222"/>
              <a:gd name="connsiteY16" fmla="*/ 1680029 h 2571749"/>
              <a:gd name="connsiteX17" fmla="*/ 1585570 w 2157222"/>
              <a:gd name="connsiteY17" fmla="*/ 1850232 h 2571749"/>
              <a:gd name="connsiteX18" fmla="*/ 1733171 w 2157222"/>
              <a:gd name="connsiteY18" fmla="*/ 2048367 h 2571749"/>
              <a:gd name="connsiteX19" fmla="*/ 1898647 w 2157222"/>
              <a:gd name="connsiteY19" fmla="*/ 2258975 h 2571749"/>
              <a:gd name="connsiteX20" fmla="*/ 2001269 w 2157222"/>
              <a:gd name="connsiteY20" fmla="*/ 2395236 h 2571749"/>
              <a:gd name="connsiteX21" fmla="*/ 2157222 w 2157222"/>
              <a:gd name="connsiteY21" fmla="*/ 2571749 h 2571749"/>
              <a:gd name="connsiteX22" fmla="*/ 2120598 w 2157222"/>
              <a:gd name="connsiteY22" fmla="*/ 2571749 h 2571749"/>
              <a:gd name="connsiteX23" fmla="*/ 1977382 w 2157222"/>
              <a:gd name="connsiteY23" fmla="*/ 2414209 h 2571749"/>
              <a:gd name="connsiteX24" fmla="*/ 1878804 w 2157222"/>
              <a:gd name="connsiteY24" fmla="*/ 2281238 h 2571749"/>
              <a:gd name="connsiteX25" fmla="*/ 1710756 w 2157222"/>
              <a:gd name="connsiteY25" fmla="*/ 2057740 h 2571749"/>
              <a:gd name="connsiteX26" fmla="*/ 1581148 w 2157222"/>
              <a:gd name="connsiteY26" fmla="*/ 1895475 h 2571749"/>
              <a:gd name="connsiteX27" fmla="*/ 1425384 w 2157222"/>
              <a:gd name="connsiteY27" fmla="*/ 1687097 h 2571749"/>
              <a:gd name="connsiteX28" fmla="*/ 1320231 w 2157222"/>
              <a:gd name="connsiteY28" fmla="*/ 1560740 h 2571749"/>
              <a:gd name="connsiteX29" fmla="*/ 1273966 w 2157222"/>
              <a:gd name="connsiteY29" fmla="*/ 1504950 h 2571749"/>
              <a:gd name="connsiteX30" fmla="*/ 1232768 w 2157222"/>
              <a:gd name="connsiteY30" fmla="*/ 1449727 h 2571749"/>
              <a:gd name="connsiteX31" fmla="*/ 1147760 w 2157222"/>
              <a:gd name="connsiteY31" fmla="*/ 1350169 h 2571749"/>
              <a:gd name="connsiteX32" fmla="*/ 1094012 w 2157222"/>
              <a:gd name="connsiteY32" fmla="*/ 1280055 h 2571749"/>
              <a:gd name="connsiteX33" fmla="*/ 995703 w 2157222"/>
              <a:gd name="connsiteY33" fmla="*/ 1157325 h 2571749"/>
              <a:gd name="connsiteX34" fmla="*/ 894141 w 2157222"/>
              <a:gd name="connsiteY34" fmla="*/ 1028096 h 2571749"/>
              <a:gd name="connsiteX35" fmla="*/ 771524 w 2157222"/>
              <a:gd name="connsiteY35" fmla="*/ 875280 h 2571749"/>
              <a:gd name="connsiteX36" fmla="*/ 690562 w 2157222"/>
              <a:gd name="connsiteY36" fmla="*/ 802481 h 2571749"/>
              <a:gd name="connsiteX37" fmla="*/ 623547 w 2157222"/>
              <a:gd name="connsiteY37" fmla="*/ 693284 h 2571749"/>
              <a:gd name="connsiteX38" fmla="*/ 540014 w 2157222"/>
              <a:gd name="connsiteY38" fmla="*/ 582121 h 2571749"/>
              <a:gd name="connsiteX39" fmla="*/ 428624 w 2157222"/>
              <a:gd name="connsiteY39" fmla="*/ 464344 h 2571749"/>
              <a:gd name="connsiteX40" fmla="*/ 383268 w 2157222"/>
              <a:gd name="connsiteY40" fmla="*/ 388900 h 2571749"/>
              <a:gd name="connsiteX41" fmla="*/ 298336 w 2157222"/>
              <a:gd name="connsiteY41" fmla="*/ 290513 h 2571749"/>
              <a:gd name="connsiteX42" fmla="*/ 221116 w 2157222"/>
              <a:gd name="connsiteY42" fmla="*/ 200706 h 2571749"/>
              <a:gd name="connsiteX43" fmla="*/ 100353 w 2157222"/>
              <a:gd name="connsiteY43" fmla="*/ 55450 h 2571749"/>
              <a:gd name="connsiteX44" fmla="*/ 0 w 2157222"/>
              <a:gd name="connsiteY44" fmla="*/ 11905 h 2571749"/>
              <a:gd name="connsiteX45" fmla="*/ 73817 w 2157222"/>
              <a:gd name="connsiteY45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27122 w 2157222"/>
              <a:gd name="connsiteY12" fmla="*/ 1281037 h 2571749"/>
              <a:gd name="connsiteX13" fmla="*/ 1173954 w 2157222"/>
              <a:gd name="connsiteY13" fmla="*/ 1328738 h 2571749"/>
              <a:gd name="connsiteX14" fmla="*/ 1233827 w 2157222"/>
              <a:gd name="connsiteY14" fmla="*/ 1392351 h 2571749"/>
              <a:gd name="connsiteX15" fmla="*/ 1283491 w 2157222"/>
              <a:gd name="connsiteY15" fmla="*/ 1454944 h 2571749"/>
              <a:gd name="connsiteX16" fmla="*/ 1350508 w 2157222"/>
              <a:gd name="connsiteY16" fmla="*/ 1556318 h 2571749"/>
              <a:gd name="connsiteX17" fmla="*/ 1455245 w 2157222"/>
              <a:gd name="connsiteY17" fmla="*/ 1680029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425384 w 2157222"/>
              <a:gd name="connsiteY28" fmla="*/ 1687097 h 2571749"/>
              <a:gd name="connsiteX29" fmla="*/ 1320231 w 2157222"/>
              <a:gd name="connsiteY29" fmla="*/ 1560740 h 2571749"/>
              <a:gd name="connsiteX30" fmla="*/ 1273966 w 2157222"/>
              <a:gd name="connsiteY30" fmla="*/ 1504950 h 2571749"/>
              <a:gd name="connsiteX31" fmla="*/ 1232768 w 2157222"/>
              <a:gd name="connsiteY31" fmla="*/ 1449727 h 2571749"/>
              <a:gd name="connsiteX32" fmla="*/ 1147760 w 2157222"/>
              <a:gd name="connsiteY32" fmla="*/ 1350169 h 2571749"/>
              <a:gd name="connsiteX33" fmla="*/ 1094012 w 2157222"/>
              <a:gd name="connsiteY33" fmla="*/ 1280055 h 2571749"/>
              <a:gd name="connsiteX34" fmla="*/ 995703 w 2157222"/>
              <a:gd name="connsiteY34" fmla="*/ 1157325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27122 w 2157222"/>
              <a:gd name="connsiteY12" fmla="*/ 1281037 h 2571749"/>
              <a:gd name="connsiteX13" fmla="*/ 1173954 w 2157222"/>
              <a:gd name="connsiteY13" fmla="*/ 1328738 h 2571749"/>
              <a:gd name="connsiteX14" fmla="*/ 1233827 w 2157222"/>
              <a:gd name="connsiteY14" fmla="*/ 1392351 h 2571749"/>
              <a:gd name="connsiteX15" fmla="*/ 1331116 w 2157222"/>
              <a:gd name="connsiteY15" fmla="*/ 1478757 h 2571749"/>
              <a:gd name="connsiteX16" fmla="*/ 1350508 w 2157222"/>
              <a:gd name="connsiteY16" fmla="*/ 1556318 h 2571749"/>
              <a:gd name="connsiteX17" fmla="*/ 1455245 w 2157222"/>
              <a:gd name="connsiteY17" fmla="*/ 1680029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425384 w 2157222"/>
              <a:gd name="connsiteY28" fmla="*/ 1687097 h 2571749"/>
              <a:gd name="connsiteX29" fmla="*/ 1320231 w 2157222"/>
              <a:gd name="connsiteY29" fmla="*/ 1560740 h 2571749"/>
              <a:gd name="connsiteX30" fmla="*/ 1273966 w 2157222"/>
              <a:gd name="connsiteY30" fmla="*/ 1504950 h 2571749"/>
              <a:gd name="connsiteX31" fmla="*/ 1232768 w 2157222"/>
              <a:gd name="connsiteY31" fmla="*/ 1449727 h 2571749"/>
              <a:gd name="connsiteX32" fmla="*/ 1147760 w 2157222"/>
              <a:gd name="connsiteY32" fmla="*/ 1350169 h 2571749"/>
              <a:gd name="connsiteX33" fmla="*/ 1094012 w 2157222"/>
              <a:gd name="connsiteY33" fmla="*/ 1280055 h 2571749"/>
              <a:gd name="connsiteX34" fmla="*/ 995703 w 2157222"/>
              <a:gd name="connsiteY34" fmla="*/ 1157325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27122 w 2157222"/>
              <a:gd name="connsiteY12" fmla="*/ 1281037 h 2571749"/>
              <a:gd name="connsiteX13" fmla="*/ 1173954 w 2157222"/>
              <a:gd name="connsiteY13" fmla="*/ 1328738 h 2571749"/>
              <a:gd name="connsiteX14" fmla="*/ 1233827 w 2157222"/>
              <a:gd name="connsiteY14" fmla="*/ 1392351 h 2571749"/>
              <a:gd name="connsiteX15" fmla="*/ 1331116 w 2157222"/>
              <a:gd name="connsiteY15" fmla="*/ 1478757 h 2571749"/>
              <a:gd name="connsiteX16" fmla="*/ 1350508 w 2157222"/>
              <a:gd name="connsiteY16" fmla="*/ 1556318 h 2571749"/>
              <a:gd name="connsiteX17" fmla="*/ 1455245 w 2157222"/>
              <a:gd name="connsiteY17" fmla="*/ 1680029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425384 w 2157222"/>
              <a:gd name="connsiteY28" fmla="*/ 1687097 h 2571749"/>
              <a:gd name="connsiteX29" fmla="*/ 1320231 w 2157222"/>
              <a:gd name="connsiteY29" fmla="*/ 1560740 h 2571749"/>
              <a:gd name="connsiteX30" fmla="*/ 1297779 w 2157222"/>
              <a:gd name="connsiteY30" fmla="*/ 1504950 h 2571749"/>
              <a:gd name="connsiteX31" fmla="*/ 1232768 w 2157222"/>
              <a:gd name="connsiteY31" fmla="*/ 1449727 h 2571749"/>
              <a:gd name="connsiteX32" fmla="*/ 1147760 w 2157222"/>
              <a:gd name="connsiteY32" fmla="*/ 1350169 h 2571749"/>
              <a:gd name="connsiteX33" fmla="*/ 1094012 w 2157222"/>
              <a:gd name="connsiteY33" fmla="*/ 1280055 h 2571749"/>
              <a:gd name="connsiteX34" fmla="*/ 995703 w 2157222"/>
              <a:gd name="connsiteY34" fmla="*/ 1157325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27122 w 2157222"/>
              <a:gd name="connsiteY12" fmla="*/ 1281037 h 2571749"/>
              <a:gd name="connsiteX13" fmla="*/ 1173954 w 2157222"/>
              <a:gd name="connsiteY13" fmla="*/ 1328738 h 2571749"/>
              <a:gd name="connsiteX14" fmla="*/ 1233827 w 2157222"/>
              <a:gd name="connsiteY14" fmla="*/ 1392351 h 2571749"/>
              <a:gd name="connsiteX15" fmla="*/ 1331116 w 2157222"/>
              <a:gd name="connsiteY15" fmla="*/ 1478757 h 2571749"/>
              <a:gd name="connsiteX16" fmla="*/ 1350508 w 2157222"/>
              <a:gd name="connsiteY16" fmla="*/ 1556318 h 2571749"/>
              <a:gd name="connsiteX17" fmla="*/ 1455245 w 2157222"/>
              <a:gd name="connsiteY17" fmla="*/ 1680029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425384 w 2157222"/>
              <a:gd name="connsiteY28" fmla="*/ 1687097 h 2571749"/>
              <a:gd name="connsiteX29" fmla="*/ 1320231 w 2157222"/>
              <a:gd name="connsiteY29" fmla="*/ 1560740 h 2571749"/>
              <a:gd name="connsiteX30" fmla="*/ 1297779 w 2157222"/>
              <a:gd name="connsiteY30" fmla="*/ 1504950 h 2571749"/>
              <a:gd name="connsiteX31" fmla="*/ 1216099 w 2157222"/>
              <a:gd name="connsiteY31" fmla="*/ 1461633 h 2571749"/>
              <a:gd name="connsiteX32" fmla="*/ 1147760 w 2157222"/>
              <a:gd name="connsiteY32" fmla="*/ 1350169 h 2571749"/>
              <a:gd name="connsiteX33" fmla="*/ 1094012 w 2157222"/>
              <a:gd name="connsiteY33" fmla="*/ 1280055 h 2571749"/>
              <a:gd name="connsiteX34" fmla="*/ 995703 w 2157222"/>
              <a:gd name="connsiteY34" fmla="*/ 1157325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27122 w 2157222"/>
              <a:gd name="connsiteY12" fmla="*/ 1281037 h 2571749"/>
              <a:gd name="connsiteX13" fmla="*/ 1173954 w 2157222"/>
              <a:gd name="connsiteY13" fmla="*/ 1328738 h 2571749"/>
              <a:gd name="connsiteX14" fmla="*/ 1233827 w 2157222"/>
              <a:gd name="connsiteY14" fmla="*/ 1392351 h 2571749"/>
              <a:gd name="connsiteX15" fmla="*/ 1240629 w 2157222"/>
              <a:gd name="connsiteY15" fmla="*/ 1426369 h 2571749"/>
              <a:gd name="connsiteX16" fmla="*/ 1331116 w 2157222"/>
              <a:gd name="connsiteY16" fmla="*/ 1478757 h 2571749"/>
              <a:gd name="connsiteX17" fmla="*/ 1350508 w 2157222"/>
              <a:gd name="connsiteY17" fmla="*/ 1556318 h 2571749"/>
              <a:gd name="connsiteX18" fmla="*/ 1455245 w 2157222"/>
              <a:gd name="connsiteY18" fmla="*/ 1680029 h 2571749"/>
              <a:gd name="connsiteX19" fmla="*/ 1585570 w 2157222"/>
              <a:gd name="connsiteY19" fmla="*/ 1850232 h 2571749"/>
              <a:gd name="connsiteX20" fmla="*/ 1733171 w 2157222"/>
              <a:gd name="connsiteY20" fmla="*/ 2048367 h 2571749"/>
              <a:gd name="connsiteX21" fmla="*/ 1898647 w 2157222"/>
              <a:gd name="connsiteY21" fmla="*/ 2258975 h 2571749"/>
              <a:gd name="connsiteX22" fmla="*/ 2001269 w 2157222"/>
              <a:gd name="connsiteY22" fmla="*/ 2395236 h 2571749"/>
              <a:gd name="connsiteX23" fmla="*/ 2157222 w 2157222"/>
              <a:gd name="connsiteY23" fmla="*/ 2571749 h 2571749"/>
              <a:gd name="connsiteX24" fmla="*/ 2120598 w 2157222"/>
              <a:gd name="connsiteY24" fmla="*/ 2571749 h 2571749"/>
              <a:gd name="connsiteX25" fmla="*/ 1977382 w 2157222"/>
              <a:gd name="connsiteY25" fmla="*/ 2414209 h 2571749"/>
              <a:gd name="connsiteX26" fmla="*/ 1878804 w 2157222"/>
              <a:gd name="connsiteY26" fmla="*/ 2281238 h 2571749"/>
              <a:gd name="connsiteX27" fmla="*/ 1710756 w 2157222"/>
              <a:gd name="connsiteY27" fmla="*/ 2057740 h 2571749"/>
              <a:gd name="connsiteX28" fmla="*/ 1581148 w 2157222"/>
              <a:gd name="connsiteY28" fmla="*/ 1895475 h 2571749"/>
              <a:gd name="connsiteX29" fmla="*/ 1425384 w 2157222"/>
              <a:gd name="connsiteY29" fmla="*/ 1687097 h 2571749"/>
              <a:gd name="connsiteX30" fmla="*/ 1320231 w 2157222"/>
              <a:gd name="connsiteY30" fmla="*/ 1560740 h 2571749"/>
              <a:gd name="connsiteX31" fmla="*/ 1297779 w 2157222"/>
              <a:gd name="connsiteY31" fmla="*/ 1504950 h 2571749"/>
              <a:gd name="connsiteX32" fmla="*/ 1216099 w 2157222"/>
              <a:gd name="connsiteY32" fmla="*/ 1461633 h 2571749"/>
              <a:gd name="connsiteX33" fmla="*/ 1147760 w 2157222"/>
              <a:gd name="connsiteY33" fmla="*/ 1350169 h 2571749"/>
              <a:gd name="connsiteX34" fmla="*/ 1094012 w 2157222"/>
              <a:gd name="connsiteY34" fmla="*/ 1280055 h 2571749"/>
              <a:gd name="connsiteX35" fmla="*/ 995703 w 2157222"/>
              <a:gd name="connsiteY35" fmla="*/ 1157325 h 2571749"/>
              <a:gd name="connsiteX36" fmla="*/ 894141 w 2157222"/>
              <a:gd name="connsiteY36" fmla="*/ 1028096 h 2571749"/>
              <a:gd name="connsiteX37" fmla="*/ 771524 w 2157222"/>
              <a:gd name="connsiteY37" fmla="*/ 875280 h 2571749"/>
              <a:gd name="connsiteX38" fmla="*/ 690562 w 2157222"/>
              <a:gd name="connsiteY38" fmla="*/ 802481 h 2571749"/>
              <a:gd name="connsiteX39" fmla="*/ 623547 w 2157222"/>
              <a:gd name="connsiteY39" fmla="*/ 693284 h 2571749"/>
              <a:gd name="connsiteX40" fmla="*/ 540014 w 2157222"/>
              <a:gd name="connsiteY40" fmla="*/ 582121 h 2571749"/>
              <a:gd name="connsiteX41" fmla="*/ 428624 w 2157222"/>
              <a:gd name="connsiteY41" fmla="*/ 464344 h 2571749"/>
              <a:gd name="connsiteX42" fmla="*/ 383268 w 2157222"/>
              <a:gd name="connsiteY42" fmla="*/ 388900 h 2571749"/>
              <a:gd name="connsiteX43" fmla="*/ 298336 w 2157222"/>
              <a:gd name="connsiteY43" fmla="*/ 290513 h 2571749"/>
              <a:gd name="connsiteX44" fmla="*/ 221116 w 2157222"/>
              <a:gd name="connsiteY44" fmla="*/ 200706 h 2571749"/>
              <a:gd name="connsiteX45" fmla="*/ 100353 w 2157222"/>
              <a:gd name="connsiteY45" fmla="*/ 55450 h 2571749"/>
              <a:gd name="connsiteX46" fmla="*/ 0 w 2157222"/>
              <a:gd name="connsiteY46" fmla="*/ 11905 h 2571749"/>
              <a:gd name="connsiteX47" fmla="*/ 73817 w 2157222"/>
              <a:gd name="connsiteY47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27122 w 2157222"/>
              <a:gd name="connsiteY12" fmla="*/ 1281037 h 2571749"/>
              <a:gd name="connsiteX13" fmla="*/ 1173954 w 2157222"/>
              <a:gd name="connsiteY13" fmla="*/ 1328738 h 2571749"/>
              <a:gd name="connsiteX14" fmla="*/ 1240629 w 2157222"/>
              <a:gd name="connsiteY14" fmla="*/ 1426369 h 2571749"/>
              <a:gd name="connsiteX15" fmla="*/ 1331116 w 2157222"/>
              <a:gd name="connsiteY15" fmla="*/ 1478757 h 2571749"/>
              <a:gd name="connsiteX16" fmla="*/ 1350508 w 2157222"/>
              <a:gd name="connsiteY16" fmla="*/ 1556318 h 2571749"/>
              <a:gd name="connsiteX17" fmla="*/ 1455245 w 2157222"/>
              <a:gd name="connsiteY17" fmla="*/ 1680029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425384 w 2157222"/>
              <a:gd name="connsiteY28" fmla="*/ 1687097 h 2571749"/>
              <a:gd name="connsiteX29" fmla="*/ 1320231 w 2157222"/>
              <a:gd name="connsiteY29" fmla="*/ 1560740 h 2571749"/>
              <a:gd name="connsiteX30" fmla="*/ 1297779 w 2157222"/>
              <a:gd name="connsiteY30" fmla="*/ 1504950 h 2571749"/>
              <a:gd name="connsiteX31" fmla="*/ 1216099 w 2157222"/>
              <a:gd name="connsiteY31" fmla="*/ 1461633 h 2571749"/>
              <a:gd name="connsiteX32" fmla="*/ 1147760 w 2157222"/>
              <a:gd name="connsiteY32" fmla="*/ 1350169 h 2571749"/>
              <a:gd name="connsiteX33" fmla="*/ 1094012 w 2157222"/>
              <a:gd name="connsiteY33" fmla="*/ 1280055 h 2571749"/>
              <a:gd name="connsiteX34" fmla="*/ 995703 w 2157222"/>
              <a:gd name="connsiteY34" fmla="*/ 1157325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27122 w 2157222"/>
              <a:gd name="connsiteY12" fmla="*/ 1281037 h 2571749"/>
              <a:gd name="connsiteX13" fmla="*/ 1221579 w 2157222"/>
              <a:gd name="connsiteY13" fmla="*/ 1362075 h 2571749"/>
              <a:gd name="connsiteX14" fmla="*/ 1240629 w 2157222"/>
              <a:gd name="connsiteY14" fmla="*/ 1426369 h 2571749"/>
              <a:gd name="connsiteX15" fmla="*/ 1331116 w 2157222"/>
              <a:gd name="connsiteY15" fmla="*/ 1478757 h 2571749"/>
              <a:gd name="connsiteX16" fmla="*/ 1350508 w 2157222"/>
              <a:gd name="connsiteY16" fmla="*/ 1556318 h 2571749"/>
              <a:gd name="connsiteX17" fmla="*/ 1455245 w 2157222"/>
              <a:gd name="connsiteY17" fmla="*/ 1680029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425384 w 2157222"/>
              <a:gd name="connsiteY28" fmla="*/ 1687097 h 2571749"/>
              <a:gd name="connsiteX29" fmla="*/ 1320231 w 2157222"/>
              <a:gd name="connsiteY29" fmla="*/ 1560740 h 2571749"/>
              <a:gd name="connsiteX30" fmla="*/ 1297779 w 2157222"/>
              <a:gd name="connsiteY30" fmla="*/ 1504950 h 2571749"/>
              <a:gd name="connsiteX31" fmla="*/ 1216099 w 2157222"/>
              <a:gd name="connsiteY31" fmla="*/ 1461633 h 2571749"/>
              <a:gd name="connsiteX32" fmla="*/ 1147760 w 2157222"/>
              <a:gd name="connsiteY32" fmla="*/ 1350169 h 2571749"/>
              <a:gd name="connsiteX33" fmla="*/ 1094012 w 2157222"/>
              <a:gd name="connsiteY33" fmla="*/ 1280055 h 2571749"/>
              <a:gd name="connsiteX34" fmla="*/ 995703 w 2157222"/>
              <a:gd name="connsiteY34" fmla="*/ 1157325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27122 w 2157222"/>
              <a:gd name="connsiteY12" fmla="*/ 1281037 h 2571749"/>
              <a:gd name="connsiteX13" fmla="*/ 1221579 w 2157222"/>
              <a:gd name="connsiteY13" fmla="*/ 1362075 h 2571749"/>
              <a:gd name="connsiteX14" fmla="*/ 1240629 w 2157222"/>
              <a:gd name="connsiteY14" fmla="*/ 1426369 h 2571749"/>
              <a:gd name="connsiteX15" fmla="*/ 1331116 w 2157222"/>
              <a:gd name="connsiteY15" fmla="*/ 1478757 h 2571749"/>
              <a:gd name="connsiteX16" fmla="*/ 1350508 w 2157222"/>
              <a:gd name="connsiteY16" fmla="*/ 1556318 h 2571749"/>
              <a:gd name="connsiteX17" fmla="*/ 1455245 w 2157222"/>
              <a:gd name="connsiteY17" fmla="*/ 1680029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425384 w 2157222"/>
              <a:gd name="connsiteY28" fmla="*/ 1687097 h 2571749"/>
              <a:gd name="connsiteX29" fmla="*/ 1320231 w 2157222"/>
              <a:gd name="connsiteY29" fmla="*/ 1560740 h 2571749"/>
              <a:gd name="connsiteX30" fmla="*/ 1297779 w 2157222"/>
              <a:gd name="connsiteY30" fmla="*/ 1504950 h 2571749"/>
              <a:gd name="connsiteX31" fmla="*/ 1216099 w 2157222"/>
              <a:gd name="connsiteY31" fmla="*/ 1461633 h 2571749"/>
              <a:gd name="connsiteX32" fmla="*/ 1190623 w 2157222"/>
              <a:gd name="connsiteY32" fmla="*/ 1381125 h 2571749"/>
              <a:gd name="connsiteX33" fmla="*/ 1094012 w 2157222"/>
              <a:gd name="connsiteY33" fmla="*/ 1280055 h 2571749"/>
              <a:gd name="connsiteX34" fmla="*/ 995703 w 2157222"/>
              <a:gd name="connsiteY34" fmla="*/ 1157325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27122 w 2157222"/>
              <a:gd name="connsiteY12" fmla="*/ 1281037 h 2571749"/>
              <a:gd name="connsiteX13" fmla="*/ 1221579 w 2157222"/>
              <a:gd name="connsiteY13" fmla="*/ 1362075 h 2571749"/>
              <a:gd name="connsiteX14" fmla="*/ 1240629 w 2157222"/>
              <a:gd name="connsiteY14" fmla="*/ 1426369 h 2571749"/>
              <a:gd name="connsiteX15" fmla="*/ 1331116 w 2157222"/>
              <a:gd name="connsiteY15" fmla="*/ 1478757 h 2571749"/>
              <a:gd name="connsiteX16" fmla="*/ 1350508 w 2157222"/>
              <a:gd name="connsiteY16" fmla="*/ 1556318 h 2571749"/>
              <a:gd name="connsiteX17" fmla="*/ 1455245 w 2157222"/>
              <a:gd name="connsiteY17" fmla="*/ 1680029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425384 w 2157222"/>
              <a:gd name="connsiteY28" fmla="*/ 1687097 h 2571749"/>
              <a:gd name="connsiteX29" fmla="*/ 1320231 w 2157222"/>
              <a:gd name="connsiteY29" fmla="*/ 1560740 h 2571749"/>
              <a:gd name="connsiteX30" fmla="*/ 1297779 w 2157222"/>
              <a:gd name="connsiteY30" fmla="*/ 1504950 h 2571749"/>
              <a:gd name="connsiteX31" fmla="*/ 1206574 w 2157222"/>
              <a:gd name="connsiteY31" fmla="*/ 1468776 h 2571749"/>
              <a:gd name="connsiteX32" fmla="*/ 1190623 w 2157222"/>
              <a:gd name="connsiteY32" fmla="*/ 1381125 h 2571749"/>
              <a:gd name="connsiteX33" fmla="*/ 1094012 w 2157222"/>
              <a:gd name="connsiteY33" fmla="*/ 1280055 h 2571749"/>
              <a:gd name="connsiteX34" fmla="*/ 995703 w 2157222"/>
              <a:gd name="connsiteY34" fmla="*/ 1157325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27122 w 2157222"/>
              <a:gd name="connsiteY12" fmla="*/ 1281037 h 2571749"/>
              <a:gd name="connsiteX13" fmla="*/ 1221579 w 2157222"/>
              <a:gd name="connsiteY13" fmla="*/ 1362075 h 2571749"/>
              <a:gd name="connsiteX14" fmla="*/ 1240629 w 2157222"/>
              <a:gd name="connsiteY14" fmla="*/ 1426369 h 2571749"/>
              <a:gd name="connsiteX15" fmla="*/ 1331116 w 2157222"/>
              <a:gd name="connsiteY15" fmla="*/ 1478757 h 2571749"/>
              <a:gd name="connsiteX16" fmla="*/ 1350508 w 2157222"/>
              <a:gd name="connsiteY16" fmla="*/ 1556318 h 2571749"/>
              <a:gd name="connsiteX17" fmla="*/ 1455245 w 2157222"/>
              <a:gd name="connsiteY17" fmla="*/ 1680029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425384 w 2157222"/>
              <a:gd name="connsiteY28" fmla="*/ 1687097 h 2571749"/>
              <a:gd name="connsiteX29" fmla="*/ 1320231 w 2157222"/>
              <a:gd name="connsiteY29" fmla="*/ 1560740 h 2571749"/>
              <a:gd name="connsiteX30" fmla="*/ 1297779 w 2157222"/>
              <a:gd name="connsiteY30" fmla="*/ 1504950 h 2571749"/>
              <a:gd name="connsiteX31" fmla="*/ 1206574 w 2157222"/>
              <a:gd name="connsiteY31" fmla="*/ 1468776 h 2571749"/>
              <a:gd name="connsiteX32" fmla="*/ 1190623 w 2157222"/>
              <a:gd name="connsiteY32" fmla="*/ 1381125 h 2571749"/>
              <a:gd name="connsiteX33" fmla="*/ 1094012 w 2157222"/>
              <a:gd name="connsiteY33" fmla="*/ 1291961 h 2571749"/>
              <a:gd name="connsiteX34" fmla="*/ 995703 w 2157222"/>
              <a:gd name="connsiteY34" fmla="*/ 1157325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46172 w 2157222"/>
              <a:gd name="connsiteY12" fmla="*/ 1302468 h 2571749"/>
              <a:gd name="connsiteX13" fmla="*/ 1221579 w 2157222"/>
              <a:gd name="connsiteY13" fmla="*/ 1362075 h 2571749"/>
              <a:gd name="connsiteX14" fmla="*/ 1240629 w 2157222"/>
              <a:gd name="connsiteY14" fmla="*/ 1426369 h 2571749"/>
              <a:gd name="connsiteX15" fmla="*/ 1331116 w 2157222"/>
              <a:gd name="connsiteY15" fmla="*/ 1478757 h 2571749"/>
              <a:gd name="connsiteX16" fmla="*/ 1350508 w 2157222"/>
              <a:gd name="connsiteY16" fmla="*/ 1556318 h 2571749"/>
              <a:gd name="connsiteX17" fmla="*/ 1455245 w 2157222"/>
              <a:gd name="connsiteY17" fmla="*/ 1680029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425384 w 2157222"/>
              <a:gd name="connsiteY28" fmla="*/ 1687097 h 2571749"/>
              <a:gd name="connsiteX29" fmla="*/ 1320231 w 2157222"/>
              <a:gd name="connsiteY29" fmla="*/ 1560740 h 2571749"/>
              <a:gd name="connsiteX30" fmla="*/ 1297779 w 2157222"/>
              <a:gd name="connsiteY30" fmla="*/ 1504950 h 2571749"/>
              <a:gd name="connsiteX31" fmla="*/ 1206574 w 2157222"/>
              <a:gd name="connsiteY31" fmla="*/ 1468776 h 2571749"/>
              <a:gd name="connsiteX32" fmla="*/ 1190623 w 2157222"/>
              <a:gd name="connsiteY32" fmla="*/ 1381125 h 2571749"/>
              <a:gd name="connsiteX33" fmla="*/ 1094012 w 2157222"/>
              <a:gd name="connsiteY33" fmla="*/ 1291961 h 2571749"/>
              <a:gd name="connsiteX34" fmla="*/ 995703 w 2157222"/>
              <a:gd name="connsiteY34" fmla="*/ 1157325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46172 w 2157222"/>
              <a:gd name="connsiteY12" fmla="*/ 1302468 h 2571749"/>
              <a:gd name="connsiteX13" fmla="*/ 1221579 w 2157222"/>
              <a:gd name="connsiteY13" fmla="*/ 1362075 h 2571749"/>
              <a:gd name="connsiteX14" fmla="*/ 1240629 w 2157222"/>
              <a:gd name="connsiteY14" fmla="*/ 1426369 h 2571749"/>
              <a:gd name="connsiteX15" fmla="*/ 1331116 w 2157222"/>
              <a:gd name="connsiteY15" fmla="*/ 1478757 h 2571749"/>
              <a:gd name="connsiteX16" fmla="*/ 1350508 w 2157222"/>
              <a:gd name="connsiteY16" fmla="*/ 1556318 h 2571749"/>
              <a:gd name="connsiteX17" fmla="*/ 1455245 w 2157222"/>
              <a:gd name="connsiteY17" fmla="*/ 1680029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425384 w 2157222"/>
              <a:gd name="connsiteY28" fmla="*/ 1687097 h 2571749"/>
              <a:gd name="connsiteX29" fmla="*/ 1320231 w 2157222"/>
              <a:gd name="connsiteY29" fmla="*/ 1560740 h 2571749"/>
              <a:gd name="connsiteX30" fmla="*/ 1297779 w 2157222"/>
              <a:gd name="connsiteY30" fmla="*/ 1504950 h 2571749"/>
              <a:gd name="connsiteX31" fmla="*/ 1206574 w 2157222"/>
              <a:gd name="connsiteY31" fmla="*/ 1468776 h 2571749"/>
              <a:gd name="connsiteX32" fmla="*/ 1193004 w 2157222"/>
              <a:gd name="connsiteY32" fmla="*/ 1390650 h 2571749"/>
              <a:gd name="connsiteX33" fmla="*/ 1094012 w 2157222"/>
              <a:gd name="connsiteY33" fmla="*/ 1291961 h 2571749"/>
              <a:gd name="connsiteX34" fmla="*/ 995703 w 2157222"/>
              <a:gd name="connsiteY34" fmla="*/ 1157325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46172 w 2157222"/>
              <a:gd name="connsiteY12" fmla="*/ 1302468 h 2571749"/>
              <a:gd name="connsiteX13" fmla="*/ 1221579 w 2157222"/>
              <a:gd name="connsiteY13" fmla="*/ 1362075 h 2571749"/>
              <a:gd name="connsiteX14" fmla="*/ 1240629 w 2157222"/>
              <a:gd name="connsiteY14" fmla="*/ 1426369 h 2571749"/>
              <a:gd name="connsiteX15" fmla="*/ 1331116 w 2157222"/>
              <a:gd name="connsiteY15" fmla="*/ 1478757 h 2571749"/>
              <a:gd name="connsiteX16" fmla="*/ 1350508 w 2157222"/>
              <a:gd name="connsiteY16" fmla="*/ 1556318 h 2571749"/>
              <a:gd name="connsiteX17" fmla="*/ 1455245 w 2157222"/>
              <a:gd name="connsiteY17" fmla="*/ 1680029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425384 w 2157222"/>
              <a:gd name="connsiteY28" fmla="*/ 1687097 h 2571749"/>
              <a:gd name="connsiteX29" fmla="*/ 1294038 w 2157222"/>
              <a:gd name="connsiteY29" fmla="*/ 1534546 h 2571749"/>
              <a:gd name="connsiteX30" fmla="*/ 1297779 w 2157222"/>
              <a:gd name="connsiteY30" fmla="*/ 1504950 h 2571749"/>
              <a:gd name="connsiteX31" fmla="*/ 1206574 w 2157222"/>
              <a:gd name="connsiteY31" fmla="*/ 1468776 h 2571749"/>
              <a:gd name="connsiteX32" fmla="*/ 1193004 w 2157222"/>
              <a:gd name="connsiteY32" fmla="*/ 1390650 h 2571749"/>
              <a:gd name="connsiteX33" fmla="*/ 1094012 w 2157222"/>
              <a:gd name="connsiteY33" fmla="*/ 1291961 h 2571749"/>
              <a:gd name="connsiteX34" fmla="*/ 995703 w 2157222"/>
              <a:gd name="connsiteY34" fmla="*/ 1157325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46172 w 2157222"/>
              <a:gd name="connsiteY12" fmla="*/ 1302468 h 2571749"/>
              <a:gd name="connsiteX13" fmla="*/ 1221579 w 2157222"/>
              <a:gd name="connsiteY13" fmla="*/ 1362075 h 2571749"/>
              <a:gd name="connsiteX14" fmla="*/ 1240629 w 2157222"/>
              <a:gd name="connsiteY14" fmla="*/ 1426369 h 2571749"/>
              <a:gd name="connsiteX15" fmla="*/ 1331116 w 2157222"/>
              <a:gd name="connsiteY15" fmla="*/ 1478757 h 2571749"/>
              <a:gd name="connsiteX16" fmla="*/ 1336220 w 2157222"/>
              <a:gd name="connsiteY16" fmla="*/ 1534887 h 2571749"/>
              <a:gd name="connsiteX17" fmla="*/ 1455245 w 2157222"/>
              <a:gd name="connsiteY17" fmla="*/ 1680029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425384 w 2157222"/>
              <a:gd name="connsiteY28" fmla="*/ 1687097 h 2571749"/>
              <a:gd name="connsiteX29" fmla="*/ 1294038 w 2157222"/>
              <a:gd name="connsiteY29" fmla="*/ 1534546 h 2571749"/>
              <a:gd name="connsiteX30" fmla="*/ 1297779 w 2157222"/>
              <a:gd name="connsiteY30" fmla="*/ 1504950 h 2571749"/>
              <a:gd name="connsiteX31" fmla="*/ 1206574 w 2157222"/>
              <a:gd name="connsiteY31" fmla="*/ 1468776 h 2571749"/>
              <a:gd name="connsiteX32" fmla="*/ 1193004 w 2157222"/>
              <a:gd name="connsiteY32" fmla="*/ 1390650 h 2571749"/>
              <a:gd name="connsiteX33" fmla="*/ 1094012 w 2157222"/>
              <a:gd name="connsiteY33" fmla="*/ 1291961 h 2571749"/>
              <a:gd name="connsiteX34" fmla="*/ 995703 w 2157222"/>
              <a:gd name="connsiteY34" fmla="*/ 1157325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46172 w 2157222"/>
              <a:gd name="connsiteY12" fmla="*/ 1302468 h 2571749"/>
              <a:gd name="connsiteX13" fmla="*/ 1221579 w 2157222"/>
              <a:gd name="connsiteY13" fmla="*/ 1362075 h 2571749"/>
              <a:gd name="connsiteX14" fmla="*/ 1240629 w 2157222"/>
              <a:gd name="connsiteY14" fmla="*/ 1426369 h 2571749"/>
              <a:gd name="connsiteX15" fmla="*/ 1331116 w 2157222"/>
              <a:gd name="connsiteY15" fmla="*/ 1478757 h 2571749"/>
              <a:gd name="connsiteX16" fmla="*/ 1336220 w 2157222"/>
              <a:gd name="connsiteY16" fmla="*/ 1534887 h 2571749"/>
              <a:gd name="connsiteX17" fmla="*/ 1455245 w 2157222"/>
              <a:gd name="connsiteY17" fmla="*/ 1680029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425384 w 2157222"/>
              <a:gd name="connsiteY28" fmla="*/ 1687097 h 2571749"/>
              <a:gd name="connsiteX29" fmla="*/ 1294038 w 2157222"/>
              <a:gd name="connsiteY29" fmla="*/ 1534546 h 2571749"/>
              <a:gd name="connsiteX30" fmla="*/ 1300160 w 2157222"/>
              <a:gd name="connsiteY30" fmla="*/ 1490662 h 2571749"/>
              <a:gd name="connsiteX31" fmla="*/ 1206574 w 2157222"/>
              <a:gd name="connsiteY31" fmla="*/ 1468776 h 2571749"/>
              <a:gd name="connsiteX32" fmla="*/ 1193004 w 2157222"/>
              <a:gd name="connsiteY32" fmla="*/ 1390650 h 2571749"/>
              <a:gd name="connsiteX33" fmla="*/ 1094012 w 2157222"/>
              <a:gd name="connsiteY33" fmla="*/ 1291961 h 2571749"/>
              <a:gd name="connsiteX34" fmla="*/ 995703 w 2157222"/>
              <a:gd name="connsiteY34" fmla="*/ 1157325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46172 w 2157222"/>
              <a:gd name="connsiteY12" fmla="*/ 1302468 h 2571749"/>
              <a:gd name="connsiteX13" fmla="*/ 1221579 w 2157222"/>
              <a:gd name="connsiteY13" fmla="*/ 1362075 h 2571749"/>
              <a:gd name="connsiteX14" fmla="*/ 1240629 w 2157222"/>
              <a:gd name="connsiteY14" fmla="*/ 1426369 h 2571749"/>
              <a:gd name="connsiteX15" fmla="*/ 1331116 w 2157222"/>
              <a:gd name="connsiteY15" fmla="*/ 1478757 h 2571749"/>
              <a:gd name="connsiteX16" fmla="*/ 1336220 w 2157222"/>
              <a:gd name="connsiteY16" fmla="*/ 1534887 h 2571749"/>
              <a:gd name="connsiteX17" fmla="*/ 1455245 w 2157222"/>
              <a:gd name="connsiteY17" fmla="*/ 1680029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425384 w 2157222"/>
              <a:gd name="connsiteY28" fmla="*/ 1687097 h 2571749"/>
              <a:gd name="connsiteX29" fmla="*/ 1282132 w 2157222"/>
              <a:gd name="connsiteY29" fmla="*/ 1546452 h 2571749"/>
              <a:gd name="connsiteX30" fmla="*/ 1300160 w 2157222"/>
              <a:gd name="connsiteY30" fmla="*/ 1490662 h 2571749"/>
              <a:gd name="connsiteX31" fmla="*/ 1206574 w 2157222"/>
              <a:gd name="connsiteY31" fmla="*/ 1468776 h 2571749"/>
              <a:gd name="connsiteX32" fmla="*/ 1193004 w 2157222"/>
              <a:gd name="connsiteY32" fmla="*/ 1390650 h 2571749"/>
              <a:gd name="connsiteX33" fmla="*/ 1094012 w 2157222"/>
              <a:gd name="connsiteY33" fmla="*/ 1291961 h 2571749"/>
              <a:gd name="connsiteX34" fmla="*/ 995703 w 2157222"/>
              <a:gd name="connsiteY34" fmla="*/ 1157325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46172 w 2157222"/>
              <a:gd name="connsiteY12" fmla="*/ 1302468 h 2571749"/>
              <a:gd name="connsiteX13" fmla="*/ 1221579 w 2157222"/>
              <a:gd name="connsiteY13" fmla="*/ 1362075 h 2571749"/>
              <a:gd name="connsiteX14" fmla="*/ 1240629 w 2157222"/>
              <a:gd name="connsiteY14" fmla="*/ 1426369 h 2571749"/>
              <a:gd name="connsiteX15" fmla="*/ 1331116 w 2157222"/>
              <a:gd name="connsiteY15" fmla="*/ 1478757 h 2571749"/>
              <a:gd name="connsiteX16" fmla="*/ 1326695 w 2157222"/>
              <a:gd name="connsiteY16" fmla="*/ 1537268 h 2571749"/>
              <a:gd name="connsiteX17" fmla="*/ 1455245 w 2157222"/>
              <a:gd name="connsiteY17" fmla="*/ 1680029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425384 w 2157222"/>
              <a:gd name="connsiteY28" fmla="*/ 1687097 h 2571749"/>
              <a:gd name="connsiteX29" fmla="*/ 1282132 w 2157222"/>
              <a:gd name="connsiteY29" fmla="*/ 1546452 h 2571749"/>
              <a:gd name="connsiteX30" fmla="*/ 1300160 w 2157222"/>
              <a:gd name="connsiteY30" fmla="*/ 1490662 h 2571749"/>
              <a:gd name="connsiteX31" fmla="*/ 1206574 w 2157222"/>
              <a:gd name="connsiteY31" fmla="*/ 1468776 h 2571749"/>
              <a:gd name="connsiteX32" fmla="*/ 1193004 w 2157222"/>
              <a:gd name="connsiteY32" fmla="*/ 1390650 h 2571749"/>
              <a:gd name="connsiteX33" fmla="*/ 1094012 w 2157222"/>
              <a:gd name="connsiteY33" fmla="*/ 1291961 h 2571749"/>
              <a:gd name="connsiteX34" fmla="*/ 995703 w 2157222"/>
              <a:gd name="connsiteY34" fmla="*/ 1157325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46172 w 2157222"/>
              <a:gd name="connsiteY12" fmla="*/ 1302468 h 2571749"/>
              <a:gd name="connsiteX13" fmla="*/ 1221579 w 2157222"/>
              <a:gd name="connsiteY13" fmla="*/ 1362075 h 2571749"/>
              <a:gd name="connsiteX14" fmla="*/ 1240629 w 2157222"/>
              <a:gd name="connsiteY14" fmla="*/ 1426369 h 2571749"/>
              <a:gd name="connsiteX15" fmla="*/ 1331116 w 2157222"/>
              <a:gd name="connsiteY15" fmla="*/ 1478757 h 2571749"/>
              <a:gd name="connsiteX16" fmla="*/ 1326695 w 2157222"/>
              <a:gd name="connsiteY16" fmla="*/ 1537268 h 2571749"/>
              <a:gd name="connsiteX17" fmla="*/ 1455245 w 2157222"/>
              <a:gd name="connsiteY17" fmla="*/ 1680029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425384 w 2157222"/>
              <a:gd name="connsiteY28" fmla="*/ 1687097 h 2571749"/>
              <a:gd name="connsiteX29" fmla="*/ 1282132 w 2157222"/>
              <a:gd name="connsiteY29" fmla="*/ 1546452 h 2571749"/>
              <a:gd name="connsiteX30" fmla="*/ 1281110 w 2157222"/>
              <a:gd name="connsiteY30" fmla="*/ 1497806 h 2571749"/>
              <a:gd name="connsiteX31" fmla="*/ 1206574 w 2157222"/>
              <a:gd name="connsiteY31" fmla="*/ 1468776 h 2571749"/>
              <a:gd name="connsiteX32" fmla="*/ 1193004 w 2157222"/>
              <a:gd name="connsiteY32" fmla="*/ 1390650 h 2571749"/>
              <a:gd name="connsiteX33" fmla="*/ 1094012 w 2157222"/>
              <a:gd name="connsiteY33" fmla="*/ 1291961 h 2571749"/>
              <a:gd name="connsiteX34" fmla="*/ 995703 w 2157222"/>
              <a:gd name="connsiteY34" fmla="*/ 1157325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46172 w 2157222"/>
              <a:gd name="connsiteY12" fmla="*/ 1302468 h 2571749"/>
              <a:gd name="connsiteX13" fmla="*/ 1221579 w 2157222"/>
              <a:gd name="connsiteY13" fmla="*/ 1362075 h 2571749"/>
              <a:gd name="connsiteX14" fmla="*/ 1240629 w 2157222"/>
              <a:gd name="connsiteY14" fmla="*/ 1426369 h 2571749"/>
              <a:gd name="connsiteX15" fmla="*/ 1312066 w 2157222"/>
              <a:gd name="connsiteY15" fmla="*/ 1481139 h 2571749"/>
              <a:gd name="connsiteX16" fmla="*/ 1326695 w 2157222"/>
              <a:gd name="connsiteY16" fmla="*/ 1537268 h 2571749"/>
              <a:gd name="connsiteX17" fmla="*/ 1455245 w 2157222"/>
              <a:gd name="connsiteY17" fmla="*/ 1680029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425384 w 2157222"/>
              <a:gd name="connsiteY28" fmla="*/ 1687097 h 2571749"/>
              <a:gd name="connsiteX29" fmla="*/ 1282132 w 2157222"/>
              <a:gd name="connsiteY29" fmla="*/ 1546452 h 2571749"/>
              <a:gd name="connsiteX30" fmla="*/ 1281110 w 2157222"/>
              <a:gd name="connsiteY30" fmla="*/ 1497806 h 2571749"/>
              <a:gd name="connsiteX31" fmla="*/ 1206574 w 2157222"/>
              <a:gd name="connsiteY31" fmla="*/ 1468776 h 2571749"/>
              <a:gd name="connsiteX32" fmla="*/ 1193004 w 2157222"/>
              <a:gd name="connsiteY32" fmla="*/ 1390650 h 2571749"/>
              <a:gd name="connsiteX33" fmla="*/ 1094012 w 2157222"/>
              <a:gd name="connsiteY33" fmla="*/ 1291961 h 2571749"/>
              <a:gd name="connsiteX34" fmla="*/ 995703 w 2157222"/>
              <a:gd name="connsiteY34" fmla="*/ 1157325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46172 w 2157222"/>
              <a:gd name="connsiteY12" fmla="*/ 1302468 h 2571749"/>
              <a:gd name="connsiteX13" fmla="*/ 1221579 w 2157222"/>
              <a:gd name="connsiteY13" fmla="*/ 1362075 h 2571749"/>
              <a:gd name="connsiteX14" fmla="*/ 1238248 w 2157222"/>
              <a:gd name="connsiteY14" fmla="*/ 1443038 h 2571749"/>
              <a:gd name="connsiteX15" fmla="*/ 1312066 w 2157222"/>
              <a:gd name="connsiteY15" fmla="*/ 1481139 h 2571749"/>
              <a:gd name="connsiteX16" fmla="*/ 1326695 w 2157222"/>
              <a:gd name="connsiteY16" fmla="*/ 1537268 h 2571749"/>
              <a:gd name="connsiteX17" fmla="*/ 1455245 w 2157222"/>
              <a:gd name="connsiteY17" fmla="*/ 1680029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425384 w 2157222"/>
              <a:gd name="connsiteY28" fmla="*/ 1687097 h 2571749"/>
              <a:gd name="connsiteX29" fmla="*/ 1282132 w 2157222"/>
              <a:gd name="connsiteY29" fmla="*/ 1546452 h 2571749"/>
              <a:gd name="connsiteX30" fmla="*/ 1281110 w 2157222"/>
              <a:gd name="connsiteY30" fmla="*/ 1497806 h 2571749"/>
              <a:gd name="connsiteX31" fmla="*/ 1206574 w 2157222"/>
              <a:gd name="connsiteY31" fmla="*/ 1468776 h 2571749"/>
              <a:gd name="connsiteX32" fmla="*/ 1193004 w 2157222"/>
              <a:gd name="connsiteY32" fmla="*/ 1390650 h 2571749"/>
              <a:gd name="connsiteX33" fmla="*/ 1094012 w 2157222"/>
              <a:gd name="connsiteY33" fmla="*/ 1291961 h 2571749"/>
              <a:gd name="connsiteX34" fmla="*/ 995703 w 2157222"/>
              <a:gd name="connsiteY34" fmla="*/ 1157325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46172 w 2157222"/>
              <a:gd name="connsiteY12" fmla="*/ 1302468 h 2571749"/>
              <a:gd name="connsiteX13" fmla="*/ 1221579 w 2157222"/>
              <a:gd name="connsiteY13" fmla="*/ 1362075 h 2571749"/>
              <a:gd name="connsiteX14" fmla="*/ 1245392 w 2157222"/>
              <a:gd name="connsiteY14" fmla="*/ 1438275 h 2571749"/>
              <a:gd name="connsiteX15" fmla="*/ 1312066 w 2157222"/>
              <a:gd name="connsiteY15" fmla="*/ 1481139 h 2571749"/>
              <a:gd name="connsiteX16" fmla="*/ 1326695 w 2157222"/>
              <a:gd name="connsiteY16" fmla="*/ 1537268 h 2571749"/>
              <a:gd name="connsiteX17" fmla="*/ 1455245 w 2157222"/>
              <a:gd name="connsiteY17" fmla="*/ 1680029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425384 w 2157222"/>
              <a:gd name="connsiteY28" fmla="*/ 1687097 h 2571749"/>
              <a:gd name="connsiteX29" fmla="*/ 1282132 w 2157222"/>
              <a:gd name="connsiteY29" fmla="*/ 1546452 h 2571749"/>
              <a:gd name="connsiteX30" fmla="*/ 1281110 w 2157222"/>
              <a:gd name="connsiteY30" fmla="*/ 1497806 h 2571749"/>
              <a:gd name="connsiteX31" fmla="*/ 1206574 w 2157222"/>
              <a:gd name="connsiteY31" fmla="*/ 1468776 h 2571749"/>
              <a:gd name="connsiteX32" fmla="*/ 1193004 w 2157222"/>
              <a:gd name="connsiteY32" fmla="*/ 1390650 h 2571749"/>
              <a:gd name="connsiteX33" fmla="*/ 1094012 w 2157222"/>
              <a:gd name="connsiteY33" fmla="*/ 1291961 h 2571749"/>
              <a:gd name="connsiteX34" fmla="*/ 995703 w 2157222"/>
              <a:gd name="connsiteY34" fmla="*/ 1157325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46172 w 2157222"/>
              <a:gd name="connsiteY12" fmla="*/ 1302468 h 2571749"/>
              <a:gd name="connsiteX13" fmla="*/ 1221579 w 2157222"/>
              <a:gd name="connsiteY13" fmla="*/ 1362075 h 2571749"/>
              <a:gd name="connsiteX14" fmla="*/ 1245392 w 2157222"/>
              <a:gd name="connsiteY14" fmla="*/ 1438275 h 2571749"/>
              <a:gd name="connsiteX15" fmla="*/ 1312066 w 2157222"/>
              <a:gd name="connsiteY15" fmla="*/ 1481139 h 2571749"/>
              <a:gd name="connsiteX16" fmla="*/ 1326695 w 2157222"/>
              <a:gd name="connsiteY16" fmla="*/ 1537268 h 2571749"/>
              <a:gd name="connsiteX17" fmla="*/ 1455245 w 2157222"/>
              <a:gd name="connsiteY17" fmla="*/ 1680029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425384 w 2157222"/>
              <a:gd name="connsiteY28" fmla="*/ 1687097 h 2571749"/>
              <a:gd name="connsiteX29" fmla="*/ 1282132 w 2157222"/>
              <a:gd name="connsiteY29" fmla="*/ 1546452 h 2571749"/>
              <a:gd name="connsiteX30" fmla="*/ 1281110 w 2157222"/>
              <a:gd name="connsiteY30" fmla="*/ 1497806 h 2571749"/>
              <a:gd name="connsiteX31" fmla="*/ 1206574 w 2157222"/>
              <a:gd name="connsiteY31" fmla="*/ 1468776 h 2571749"/>
              <a:gd name="connsiteX32" fmla="*/ 1190623 w 2157222"/>
              <a:gd name="connsiteY32" fmla="*/ 1378744 h 2571749"/>
              <a:gd name="connsiteX33" fmla="*/ 1094012 w 2157222"/>
              <a:gd name="connsiteY33" fmla="*/ 1291961 h 2571749"/>
              <a:gd name="connsiteX34" fmla="*/ 995703 w 2157222"/>
              <a:gd name="connsiteY34" fmla="*/ 1157325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46172 w 2157222"/>
              <a:gd name="connsiteY12" fmla="*/ 1302468 h 2571749"/>
              <a:gd name="connsiteX13" fmla="*/ 1221579 w 2157222"/>
              <a:gd name="connsiteY13" fmla="*/ 1362075 h 2571749"/>
              <a:gd name="connsiteX14" fmla="*/ 1245392 w 2157222"/>
              <a:gd name="connsiteY14" fmla="*/ 1438275 h 2571749"/>
              <a:gd name="connsiteX15" fmla="*/ 1312066 w 2157222"/>
              <a:gd name="connsiteY15" fmla="*/ 1481139 h 2571749"/>
              <a:gd name="connsiteX16" fmla="*/ 1326695 w 2157222"/>
              <a:gd name="connsiteY16" fmla="*/ 1537268 h 2571749"/>
              <a:gd name="connsiteX17" fmla="*/ 1455245 w 2157222"/>
              <a:gd name="connsiteY17" fmla="*/ 1680029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425384 w 2157222"/>
              <a:gd name="connsiteY28" fmla="*/ 1687097 h 2571749"/>
              <a:gd name="connsiteX29" fmla="*/ 1298801 w 2157222"/>
              <a:gd name="connsiteY29" fmla="*/ 1560740 h 2571749"/>
              <a:gd name="connsiteX30" fmla="*/ 1281110 w 2157222"/>
              <a:gd name="connsiteY30" fmla="*/ 1497806 h 2571749"/>
              <a:gd name="connsiteX31" fmla="*/ 1206574 w 2157222"/>
              <a:gd name="connsiteY31" fmla="*/ 1468776 h 2571749"/>
              <a:gd name="connsiteX32" fmla="*/ 1190623 w 2157222"/>
              <a:gd name="connsiteY32" fmla="*/ 1378744 h 2571749"/>
              <a:gd name="connsiteX33" fmla="*/ 1094012 w 2157222"/>
              <a:gd name="connsiteY33" fmla="*/ 1291961 h 2571749"/>
              <a:gd name="connsiteX34" fmla="*/ 995703 w 2157222"/>
              <a:gd name="connsiteY34" fmla="*/ 1157325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46172 w 2157222"/>
              <a:gd name="connsiteY12" fmla="*/ 1302468 h 2571749"/>
              <a:gd name="connsiteX13" fmla="*/ 1221579 w 2157222"/>
              <a:gd name="connsiteY13" fmla="*/ 1362075 h 2571749"/>
              <a:gd name="connsiteX14" fmla="*/ 1233485 w 2157222"/>
              <a:gd name="connsiteY14" fmla="*/ 1433512 h 2571749"/>
              <a:gd name="connsiteX15" fmla="*/ 1312066 w 2157222"/>
              <a:gd name="connsiteY15" fmla="*/ 1481139 h 2571749"/>
              <a:gd name="connsiteX16" fmla="*/ 1326695 w 2157222"/>
              <a:gd name="connsiteY16" fmla="*/ 1537268 h 2571749"/>
              <a:gd name="connsiteX17" fmla="*/ 1455245 w 2157222"/>
              <a:gd name="connsiteY17" fmla="*/ 1680029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425384 w 2157222"/>
              <a:gd name="connsiteY28" fmla="*/ 1687097 h 2571749"/>
              <a:gd name="connsiteX29" fmla="*/ 1298801 w 2157222"/>
              <a:gd name="connsiteY29" fmla="*/ 1560740 h 2571749"/>
              <a:gd name="connsiteX30" fmla="*/ 1281110 w 2157222"/>
              <a:gd name="connsiteY30" fmla="*/ 1497806 h 2571749"/>
              <a:gd name="connsiteX31" fmla="*/ 1206574 w 2157222"/>
              <a:gd name="connsiteY31" fmla="*/ 1468776 h 2571749"/>
              <a:gd name="connsiteX32" fmla="*/ 1190623 w 2157222"/>
              <a:gd name="connsiteY32" fmla="*/ 1378744 h 2571749"/>
              <a:gd name="connsiteX33" fmla="*/ 1094012 w 2157222"/>
              <a:gd name="connsiteY33" fmla="*/ 1291961 h 2571749"/>
              <a:gd name="connsiteX34" fmla="*/ 995703 w 2157222"/>
              <a:gd name="connsiteY34" fmla="*/ 1157325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46172 w 2157222"/>
              <a:gd name="connsiteY12" fmla="*/ 1302468 h 2571749"/>
              <a:gd name="connsiteX13" fmla="*/ 1221579 w 2157222"/>
              <a:gd name="connsiteY13" fmla="*/ 1362075 h 2571749"/>
              <a:gd name="connsiteX14" fmla="*/ 1233485 w 2157222"/>
              <a:gd name="connsiteY14" fmla="*/ 1433512 h 2571749"/>
              <a:gd name="connsiteX15" fmla="*/ 1312066 w 2157222"/>
              <a:gd name="connsiteY15" fmla="*/ 1481139 h 2571749"/>
              <a:gd name="connsiteX16" fmla="*/ 1326695 w 2157222"/>
              <a:gd name="connsiteY16" fmla="*/ 1537268 h 2571749"/>
              <a:gd name="connsiteX17" fmla="*/ 1455245 w 2157222"/>
              <a:gd name="connsiteY17" fmla="*/ 1680029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425384 w 2157222"/>
              <a:gd name="connsiteY28" fmla="*/ 1687097 h 2571749"/>
              <a:gd name="connsiteX29" fmla="*/ 1298801 w 2157222"/>
              <a:gd name="connsiteY29" fmla="*/ 1560740 h 2571749"/>
              <a:gd name="connsiteX30" fmla="*/ 1281110 w 2157222"/>
              <a:gd name="connsiteY30" fmla="*/ 1497806 h 2571749"/>
              <a:gd name="connsiteX31" fmla="*/ 1204193 w 2157222"/>
              <a:gd name="connsiteY31" fmla="*/ 1449726 h 2571749"/>
              <a:gd name="connsiteX32" fmla="*/ 1190623 w 2157222"/>
              <a:gd name="connsiteY32" fmla="*/ 1378744 h 2571749"/>
              <a:gd name="connsiteX33" fmla="*/ 1094012 w 2157222"/>
              <a:gd name="connsiteY33" fmla="*/ 1291961 h 2571749"/>
              <a:gd name="connsiteX34" fmla="*/ 995703 w 2157222"/>
              <a:gd name="connsiteY34" fmla="*/ 1157325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46172 w 2157222"/>
              <a:gd name="connsiteY12" fmla="*/ 1302468 h 2571749"/>
              <a:gd name="connsiteX13" fmla="*/ 1221579 w 2157222"/>
              <a:gd name="connsiteY13" fmla="*/ 1362075 h 2571749"/>
              <a:gd name="connsiteX14" fmla="*/ 1240628 w 2157222"/>
              <a:gd name="connsiteY14" fmla="*/ 1428749 h 2571749"/>
              <a:gd name="connsiteX15" fmla="*/ 1312066 w 2157222"/>
              <a:gd name="connsiteY15" fmla="*/ 1481139 h 2571749"/>
              <a:gd name="connsiteX16" fmla="*/ 1326695 w 2157222"/>
              <a:gd name="connsiteY16" fmla="*/ 1537268 h 2571749"/>
              <a:gd name="connsiteX17" fmla="*/ 1455245 w 2157222"/>
              <a:gd name="connsiteY17" fmla="*/ 1680029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425384 w 2157222"/>
              <a:gd name="connsiteY28" fmla="*/ 1687097 h 2571749"/>
              <a:gd name="connsiteX29" fmla="*/ 1298801 w 2157222"/>
              <a:gd name="connsiteY29" fmla="*/ 1560740 h 2571749"/>
              <a:gd name="connsiteX30" fmla="*/ 1281110 w 2157222"/>
              <a:gd name="connsiteY30" fmla="*/ 1497806 h 2571749"/>
              <a:gd name="connsiteX31" fmla="*/ 1204193 w 2157222"/>
              <a:gd name="connsiteY31" fmla="*/ 1449726 h 2571749"/>
              <a:gd name="connsiteX32" fmla="*/ 1190623 w 2157222"/>
              <a:gd name="connsiteY32" fmla="*/ 1378744 h 2571749"/>
              <a:gd name="connsiteX33" fmla="*/ 1094012 w 2157222"/>
              <a:gd name="connsiteY33" fmla="*/ 1291961 h 2571749"/>
              <a:gd name="connsiteX34" fmla="*/ 995703 w 2157222"/>
              <a:gd name="connsiteY34" fmla="*/ 1157325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46172 w 2157222"/>
              <a:gd name="connsiteY12" fmla="*/ 1302468 h 2571749"/>
              <a:gd name="connsiteX13" fmla="*/ 1221579 w 2157222"/>
              <a:gd name="connsiteY13" fmla="*/ 1362075 h 2571749"/>
              <a:gd name="connsiteX14" fmla="*/ 1240628 w 2157222"/>
              <a:gd name="connsiteY14" fmla="*/ 1428749 h 2571749"/>
              <a:gd name="connsiteX15" fmla="*/ 1312066 w 2157222"/>
              <a:gd name="connsiteY15" fmla="*/ 1481139 h 2571749"/>
              <a:gd name="connsiteX16" fmla="*/ 1326695 w 2157222"/>
              <a:gd name="connsiteY16" fmla="*/ 1537268 h 2571749"/>
              <a:gd name="connsiteX17" fmla="*/ 1455245 w 2157222"/>
              <a:gd name="connsiteY17" fmla="*/ 1680029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425384 w 2157222"/>
              <a:gd name="connsiteY28" fmla="*/ 1687097 h 2571749"/>
              <a:gd name="connsiteX29" fmla="*/ 1298801 w 2157222"/>
              <a:gd name="connsiteY29" fmla="*/ 1560740 h 2571749"/>
              <a:gd name="connsiteX30" fmla="*/ 1281110 w 2157222"/>
              <a:gd name="connsiteY30" fmla="*/ 1497806 h 2571749"/>
              <a:gd name="connsiteX31" fmla="*/ 1204193 w 2157222"/>
              <a:gd name="connsiteY31" fmla="*/ 1449726 h 2571749"/>
              <a:gd name="connsiteX32" fmla="*/ 1190623 w 2157222"/>
              <a:gd name="connsiteY32" fmla="*/ 1378744 h 2571749"/>
              <a:gd name="connsiteX33" fmla="*/ 1120206 w 2157222"/>
              <a:gd name="connsiteY33" fmla="*/ 1330061 h 2571749"/>
              <a:gd name="connsiteX34" fmla="*/ 995703 w 2157222"/>
              <a:gd name="connsiteY34" fmla="*/ 1157325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46172 w 2157222"/>
              <a:gd name="connsiteY12" fmla="*/ 1302468 h 2571749"/>
              <a:gd name="connsiteX13" fmla="*/ 1221579 w 2157222"/>
              <a:gd name="connsiteY13" fmla="*/ 1362075 h 2571749"/>
              <a:gd name="connsiteX14" fmla="*/ 1240628 w 2157222"/>
              <a:gd name="connsiteY14" fmla="*/ 1428749 h 2571749"/>
              <a:gd name="connsiteX15" fmla="*/ 1312066 w 2157222"/>
              <a:gd name="connsiteY15" fmla="*/ 1481139 h 2571749"/>
              <a:gd name="connsiteX16" fmla="*/ 1326695 w 2157222"/>
              <a:gd name="connsiteY16" fmla="*/ 1537268 h 2571749"/>
              <a:gd name="connsiteX17" fmla="*/ 1455245 w 2157222"/>
              <a:gd name="connsiteY17" fmla="*/ 1680029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425384 w 2157222"/>
              <a:gd name="connsiteY28" fmla="*/ 1687097 h 2571749"/>
              <a:gd name="connsiteX29" fmla="*/ 1298801 w 2157222"/>
              <a:gd name="connsiteY29" fmla="*/ 1560740 h 2571749"/>
              <a:gd name="connsiteX30" fmla="*/ 1281110 w 2157222"/>
              <a:gd name="connsiteY30" fmla="*/ 1497806 h 2571749"/>
              <a:gd name="connsiteX31" fmla="*/ 1204193 w 2157222"/>
              <a:gd name="connsiteY31" fmla="*/ 1449726 h 2571749"/>
              <a:gd name="connsiteX32" fmla="*/ 1190623 w 2157222"/>
              <a:gd name="connsiteY32" fmla="*/ 1378744 h 2571749"/>
              <a:gd name="connsiteX33" fmla="*/ 1120206 w 2157222"/>
              <a:gd name="connsiteY33" fmla="*/ 1330061 h 2571749"/>
              <a:gd name="connsiteX34" fmla="*/ 1036185 w 2157222"/>
              <a:gd name="connsiteY34" fmla="*/ 1219238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46172 w 2157222"/>
              <a:gd name="connsiteY12" fmla="*/ 1302468 h 2571749"/>
              <a:gd name="connsiteX13" fmla="*/ 1221579 w 2157222"/>
              <a:gd name="connsiteY13" fmla="*/ 1362075 h 2571749"/>
              <a:gd name="connsiteX14" fmla="*/ 1240628 w 2157222"/>
              <a:gd name="connsiteY14" fmla="*/ 1428749 h 2571749"/>
              <a:gd name="connsiteX15" fmla="*/ 1312066 w 2157222"/>
              <a:gd name="connsiteY15" fmla="*/ 1481139 h 2571749"/>
              <a:gd name="connsiteX16" fmla="*/ 1326695 w 2157222"/>
              <a:gd name="connsiteY16" fmla="*/ 1537268 h 2571749"/>
              <a:gd name="connsiteX17" fmla="*/ 1424289 w 2157222"/>
              <a:gd name="connsiteY17" fmla="*/ 1632404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425384 w 2157222"/>
              <a:gd name="connsiteY28" fmla="*/ 1687097 h 2571749"/>
              <a:gd name="connsiteX29" fmla="*/ 1298801 w 2157222"/>
              <a:gd name="connsiteY29" fmla="*/ 1560740 h 2571749"/>
              <a:gd name="connsiteX30" fmla="*/ 1281110 w 2157222"/>
              <a:gd name="connsiteY30" fmla="*/ 1497806 h 2571749"/>
              <a:gd name="connsiteX31" fmla="*/ 1204193 w 2157222"/>
              <a:gd name="connsiteY31" fmla="*/ 1449726 h 2571749"/>
              <a:gd name="connsiteX32" fmla="*/ 1190623 w 2157222"/>
              <a:gd name="connsiteY32" fmla="*/ 1378744 h 2571749"/>
              <a:gd name="connsiteX33" fmla="*/ 1120206 w 2157222"/>
              <a:gd name="connsiteY33" fmla="*/ 1330061 h 2571749"/>
              <a:gd name="connsiteX34" fmla="*/ 1036185 w 2157222"/>
              <a:gd name="connsiteY34" fmla="*/ 1219238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46172 w 2157222"/>
              <a:gd name="connsiteY12" fmla="*/ 1302468 h 2571749"/>
              <a:gd name="connsiteX13" fmla="*/ 1221579 w 2157222"/>
              <a:gd name="connsiteY13" fmla="*/ 1362075 h 2571749"/>
              <a:gd name="connsiteX14" fmla="*/ 1240628 w 2157222"/>
              <a:gd name="connsiteY14" fmla="*/ 1428749 h 2571749"/>
              <a:gd name="connsiteX15" fmla="*/ 1312066 w 2157222"/>
              <a:gd name="connsiteY15" fmla="*/ 1481139 h 2571749"/>
              <a:gd name="connsiteX16" fmla="*/ 1326695 w 2157222"/>
              <a:gd name="connsiteY16" fmla="*/ 1537268 h 2571749"/>
              <a:gd name="connsiteX17" fmla="*/ 1424289 w 2157222"/>
              <a:gd name="connsiteY17" fmla="*/ 1632404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399190 w 2157222"/>
              <a:gd name="connsiteY28" fmla="*/ 1648997 h 2571749"/>
              <a:gd name="connsiteX29" fmla="*/ 1298801 w 2157222"/>
              <a:gd name="connsiteY29" fmla="*/ 1560740 h 2571749"/>
              <a:gd name="connsiteX30" fmla="*/ 1281110 w 2157222"/>
              <a:gd name="connsiteY30" fmla="*/ 1497806 h 2571749"/>
              <a:gd name="connsiteX31" fmla="*/ 1204193 w 2157222"/>
              <a:gd name="connsiteY31" fmla="*/ 1449726 h 2571749"/>
              <a:gd name="connsiteX32" fmla="*/ 1190623 w 2157222"/>
              <a:gd name="connsiteY32" fmla="*/ 1378744 h 2571749"/>
              <a:gd name="connsiteX33" fmla="*/ 1120206 w 2157222"/>
              <a:gd name="connsiteY33" fmla="*/ 1330061 h 2571749"/>
              <a:gd name="connsiteX34" fmla="*/ 1036185 w 2157222"/>
              <a:gd name="connsiteY34" fmla="*/ 1219238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46172 w 2157222"/>
              <a:gd name="connsiteY12" fmla="*/ 1302468 h 2571749"/>
              <a:gd name="connsiteX13" fmla="*/ 1221579 w 2157222"/>
              <a:gd name="connsiteY13" fmla="*/ 1362075 h 2571749"/>
              <a:gd name="connsiteX14" fmla="*/ 1240628 w 2157222"/>
              <a:gd name="connsiteY14" fmla="*/ 1428749 h 2571749"/>
              <a:gd name="connsiteX15" fmla="*/ 1312066 w 2157222"/>
              <a:gd name="connsiteY15" fmla="*/ 1481139 h 2571749"/>
              <a:gd name="connsiteX16" fmla="*/ 1326695 w 2157222"/>
              <a:gd name="connsiteY16" fmla="*/ 1537268 h 2571749"/>
              <a:gd name="connsiteX17" fmla="*/ 1424289 w 2157222"/>
              <a:gd name="connsiteY17" fmla="*/ 1632404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361090 w 2157222"/>
              <a:gd name="connsiteY28" fmla="*/ 1608515 h 2571749"/>
              <a:gd name="connsiteX29" fmla="*/ 1298801 w 2157222"/>
              <a:gd name="connsiteY29" fmla="*/ 1560740 h 2571749"/>
              <a:gd name="connsiteX30" fmla="*/ 1281110 w 2157222"/>
              <a:gd name="connsiteY30" fmla="*/ 1497806 h 2571749"/>
              <a:gd name="connsiteX31" fmla="*/ 1204193 w 2157222"/>
              <a:gd name="connsiteY31" fmla="*/ 1449726 h 2571749"/>
              <a:gd name="connsiteX32" fmla="*/ 1190623 w 2157222"/>
              <a:gd name="connsiteY32" fmla="*/ 1378744 h 2571749"/>
              <a:gd name="connsiteX33" fmla="*/ 1120206 w 2157222"/>
              <a:gd name="connsiteY33" fmla="*/ 1330061 h 2571749"/>
              <a:gd name="connsiteX34" fmla="*/ 1036185 w 2157222"/>
              <a:gd name="connsiteY34" fmla="*/ 1219238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46172 w 2157222"/>
              <a:gd name="connsiteY12" fmla="*/ 1302468 h 2571749"/>
              <a:gd name="connsiteX13" fmla="*/ 1221579 w 2157222"/>
              <a:gd name="connsiteY13" fmla="*/ 1362075 h 2571749"/>
              <a:gd name="connsiteX14" fmla="*/ 1240628 w 2157222"/>
              <a:gd name="connsiteY14" fmla="*/ 1428749 h 2571749"/>
              <a:gd name="connsiteX15" fmla="*/ 1312066 w 2157222"/>
              <a:gd name="connsiteY15" fmla="*/ 1481139 h 2571749"/>
              <a:gd name="connsiteX16" fmla="*/ 1326695 w 2157222"/>
              <a:gd name="connsiteY16" fmla="*/ 1537268 h 2571749"/>
              <a:gd name="connsiteX17" fmla="*/ 1424289 w 2157222"/>
              <a:gd name="connsiteY17" fmla="*/ 1632404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361090 w 2157222"/>
              <a:gd name="connsiteY28" fmla="*/ 1608515 h 2571749"/>
              <a:gd name="connsiteX29" fmla="*/ 1298801 w 2157222"/>
              <a:gd name="connsiteY29" fmla="*/ 1560740 h 2571749"/>
              <a:gd name="connsiteX30" fmla="*/ 1281110 w 2157222"/>
              <a:gd name="connsiteY30" fmla="*/ 1497806 h 2571749"/>
              <a:gd name="connsiteX31" fmla="*/ 1204193 w 2157222"/>
              <a:gd name="connsiteY31" fmla="*/ 1449726 h 2571749"/>
              <a:gd name="connsiteX32" fmla="*/ 1190623 w 2157222"/>
              <a:gd name="connsiteY32" fmla="*/ 1378744 h 2571749"/>
              <a:gd name="connsiteX33" fmla="*/ 1084487 w 2157222"/>
              <a:gd name="connsiteY33" fmla="*/ 1296724 h 2571749"/>
              <a:gd name="connsiteX34" fmla="*/ 1036185 w 2157222"/>
              <a:gd name="connsiteY34" fmla="*/ 1219238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17597 w 2157222"/>
              <a:gd name="connsiteY12" fmla="*/ 1281036 h 2571749"/>
              <a:gd name="connsiteX13" fmla="*/ 1221579 w 2157222"/>
              <a:gd name="connsiteY13" fmla="*/ 1362075 h 2571749"/>
              <a:gd name="connsiteX14" fmla="*/ 1240628 w 2157222"/>
              <a:gd name="connsiteY14" fmla="*/ 1428749 h 2571749"/>
              <a:gd name="connsiteX15" fmla="*/ 1312066 w 2157222"/>
              <a:gd name="connsiteY15" fmla="*/ 1481139 h 2571749"/>
              <a:gd name="connsiteX16" fmla="*/ 1326695 w 2157222"/>
              <a:gd name="connsiteY16" fmla="*/ 1537268 h 2571749"/>
              <a:gd name="connsiteX17" fmla="*/ 1424289 w 2157222"/>
              <a:gd name="connsiteY17" fmla="*/ 1632404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361090 w 2157222"/>
              <a:gd name="connsiteY28" fmla="*/ 1608515 h 2571749"/>
              <a:gd name="connsiteX29" fmla="*/ 1298801 w 2157222"/>
              <a:gd name="connsiteY29" fmla="*/ 1560740 h 2571749"/>
              <a:gd name="connsiteX30" fmla="*/ 1281110 w 2157222"/>
              <a:gd name="connsiteY30" fmla="*/ 1497806 h 2571749"/>
              <a:gd name="connsiteX31" fmla="*/ 1204193 w 2157222"/>
              <a:gd name="connsiteY31" fmla="*/ 1449726 h 2571749"/>
              <a:gd name="connsiteX32" fmla="*/ 1190623 w 2157222"/>
              <a:gd name="connsiteY32" fmla="*/ 1378744 h 2571749"/>
              <a:gd name="connsiteX33" fmla="*/ 1084487 w 2157222"/>
              <a:gd name="connsiteY33" fmla="*/ 1296724 h 2571749"/>
              <a:gd name="connsiteX34" fmla="*/ 1036185 w 2157222"/>
              <a:gd name="connsiteY34" fmla="*/ 1219238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17597 w 2157222"/>
              <a:gd name="connsiteY12" fmla="*/ 1281036 h 2571749"/>
              <a:gd name="connsiteX13" fmla="*/ 1195385 w 2157222"/>
              <a:gd name="connsiteY13" fmla="*/ 1328738 h 2571749"/>
              <a:gd name="connsiteX14" fmla="*/ 1240628 w 2157222"/>
              <a:gd name="connsiteY14" fmla="*/ 1428749 h 2571749"/>
              <a:gd name="connsiteX15" fmla="*/ 1312066 w 2157222"/>
              <a:gd name="connsiteY15" fmla="*/ 1481139 h 2571749"/>
              <a:gd name="connsiteX16" fmla="*/ 1326695 w 2157222"/>
              <a:gd name="connsiteY16" fmla="*/ 1537268 h 2571749"/>
              <a:gd name="connsiteX17" fmla="*/ 1424289 w 2157222"/>
              <a:gd name="connsiteY17" fmla="*/ 1632404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361090 w 2157222"/>
              <a:gd name="connsiteY28" fmla="*/ 1608515 h 2571749"/>
              <a:gd name="connsiteX29" fmla="*/ 1298801 w 2157222"/>
              <a:gd name="connsiteY29" fmla="*/ 1560740 h 2571749"/>
              <a:gd name="connsiteX30" fmla="*/ 1281110 w 2157222"/>
              <a:gd name="connsiteY30" fmla="*/ 1497806 h 2571749"/>
              <a:gd name="connsiteX31" fmla="*/ 1204193 w 2157222"/>
              <a:gd name="connsiteY31" fmla="*/ 1449726 h 2571749"/>
              <a:gd name="connsiteX32" fmla="*/ 1190623 w 2157222"/>
              <a:gd name="connsiteY32" fmla="*/ 1378744 h 2571749"/>
              <a:gd name="connsiteX33" fmla="*/ 1084487 w 2157222"/>
              <a:gd name="connsiteY33" fmla="*/ 1296724 h 2571749"/>
              <a:gd name="connsiteX34" fmla="*/ 1036185 w 2157222"/>
              <a:gd name="connsiteY34" fmla="*/ 1219238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17597 w 2157222"/>
              <a:gd name="connsiteY12" fmla="*/ 1281036 h 2571749"/>
              <a:gd name="connsiteX13" fmla="*/ 1195385 w 2157222"/>
              <a:gd name="connsiteY13" fmla="*/ 1328738 h 2571749"/>
              <a:gd name="connsiteX14" fmla="*/ 1240628 w 2157222"/>
              <a:gd name="connsiteY14" fmla="*/ 1428749 h 2571749"/>
              <a:gd name="connsiteX15" fmla="*/ 1312066 w 2157222"/>
              <a:gd name="connsiteY15" fmla="*/ 1481139 h 2571749"/>
              <a:gd name="connsiteX16" fmla="*/ 1326695 w 2157222"/>
              <a:gd name="connsiteY16" fmla="*/ 1537268 h 2571749"/>
              <a:gd name="connsiteX17" fmla="*/ 1424289 w 2157222"/>
              <a:gd name="connsiteY17" fmla="*/ 1632404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361090 w 2157222"/>
              <a:gd name="connsiteY28" fmla="*/ 1608515 h 2571749"/>
              <a:gd name="connsiteX29" fmla="*/ 1298801 w 2157222"/>
              <a:gd name="connsiteY29" fmla="*/ 1560740 h 2571749"/>
              <a:gd name="connsiteX30" fmla="*/ 1281110 w 2157222"/>
              <a:gd name="connsiteY30" fmla="*/ 1497806 h 2571749"/>
              <a:gd name="connsiteX31" fmla="*/ 1204193 w 2157222"/>
              <a:gd name="connsiteY31" fmla="*/ 1449726 h 2571749"/>
              <a:gd name="connsiteX32" fmla="*/ 1162048 w 2157222"/>
              <a:gd name="connsiteY32" fmla="*/ 1352550 h 2571749"/>
              <a:gd name="connsiteX33" fmla="*/ 1084487 w 2157222"/>
              <a:gd name="connsiteY33" fmla="*/ 1296724 h 2571749"/>
              <a:gd name="connsiteX34" fmla="*/ 1036185 w 2157222"/>
              <a:gd name="connsiteY34" fmla="*/ 1219238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17597 w 2157222"/>
              <a:gd name="connsiteY12" fmla="*/ 1281036 h 2571749"/>
              <a:gd name="connsiteX13" fmla="*/ 1195385 w 2157222"/>
              <a:gd name="connsiteY13" fmla="*/ 1328738 h 2571749"/>
              <a:gd name="connsiteX14" fmla="*/ 1240628 w 2157222"/>
              <a:gd name="connsiteY14" fmla="*/ 1428749 h 2571749"/>
              <a:gd name="connsiteX15" fmla="*/ 1312066 w 2157222"/>
              <a:gd name="connsiteY15" fmla="*/ 1481139 h 2571749"/>
              <a:gd name="connsiteX16" fmla="*/ 1326695 w 2157222"/>
              <a:gd name="connsiteY16" fmla="*/ 1537268 h 2571749"/>
              <a:gd name="connsiteX17" fmla="*/ 1424289 w 2157222"/>
              <a:gd name="connsiteY17" fmla="*/ 1632404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361090 w 2157222"/>
              <a:gd name="connsiteY28" fmla="*/ 1608515 h 2571749"/>
              <a:gd name="connsiteX29" fmla="*/ 1298801 w 2157222"/>
              <a:gd name="connsiteY29" fmla="*/ 1560740 h 2571749"/>
              <a:gd name="connsiteX30" fmla="*/ 1281110 w 2157222"/>
              <a:gd name="connsiteY30" fmla="*/ 1497806 h 2571749"/>
              <a:gd name="connsiteX31" fmla="*/ 1204193 w 2157222"/>
              <a:gd name="connsiteY31" fmla="*/ 1449726 h 2571749"/>
              <a:gd name="connsiteX32" fmla="*/ 1162048 w 2157222"/>
              <a:gd name="connsiteY32" fmla="*/ 1352550 h 2571749"/>
              <a:gd name="connsiteX33" fmla="*/ 1084487 w 2157222"/>
              <a:gd name="connsiteY33" fmla="*/ 1296724 h 2571749"/>
              <a:gd name="connsiteX34" fmla="*/ 990941 w 2157222"/>
              <a:gd name="connsiteY34" fmla="*/ 1159707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17597 w 2157222"/>
              <a:gd name="connsiteY12" fmla="*/ 1281036 h 2571749"/>
              <a:gd name="connsiteX13" fmla="*/ 1195385 w 2157222"/>
              <a:gd name="connsiteY13" fmla="*/ 1328738 h 2571749"/>
              <a:gd name="connsiteX14" fmla="*/ 1240628 w 2157222"/>
              <a:gd name="connsiteY14" fmla="*/ 1428749 h 2571749"/>
              <a:gd name="connsiteX15" fmla="*/ 1312066 w 2157222"/>
              <a:gd name="connsiteY15" fmla="*/ 1481139 h 2571749"/>
              <a:gd name="connsiteX16" fmla="*/ 1326695 w 2157222"/>
              <a:gd name="connsiteY16" fmla="*/ 1537268 h 2571749"/>
              <a:gd name="connsiteX17" fmla="*/ 1424289 w 2157222"/>
              <a:gd name="connsiteY17" fmla="*/ 1632404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361090 w 2157222"/>
              <a:gd name="connsiteY28" fmla="*/ 1608515 h 2571749"/>
              <a:gd name="connsiteX29" fmla="*/ 1298801 w 2157222"/>
              <a:gd name="connsiteY29" fmla="*/ 1560740 h 2571749"/>
              <a:gd name="connsiteX30" fmla="*/ 1281110 w 2157222"/>
              <a:gd name="connsiteY30" fmla="*/ 1497806 h 2571749"/>
              <a:gd name="connsiteX31" fmla="*/ 1204193 w 2157222"/>
              <a:gd name="connsiteY31" fmla="*/ 1449726 h 2571749"/>
              <a:gd name="connsiteX32" fmla="*/ 1162048 w 2157222"/>
              <a:gd name="connsiteY32" fmla="*/ 1352550 h 2571749"/>
              <a:gd name="connsiteX33" fmla="*/ 1036862 w 2157222"/>
              <a:gd name="connsiteY33" fmla="*/ 1227667 h 2571749"/>
              <a:gd name="connsiteX34" fmla="*/ 990941 w 2157222"/>
              <a:gd name="connsiteY34" fmla="*/ 1159707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060447 w 2157222"/>
              <a:gd name="connsiteY12" fmla="*/ 1216742 h 2571749"/>
              <a:gd name="connsiteX13" fmla="*/ 1195385 w 2157222"/>
              <a:gd name="connsiteY13" fmla="*/ 1328738 h 2571749"/>
              <a:gd name="connsiteX14" fmla="*/ 1240628 w 2157222"/>
              <a:gd name="connsiteY14" fmla="*/ 1428749 h 2571749"/>
              <a:gd name="connsiteX15" fmla="*/ 1312066 w 2157222"/>
              <a:gd name="connsiteY15" fmla="*/ 1481139 h 2571749"/>
              <a:gd name="connsiteX16" fmla="*/ 1326695 w 2157222"/>
              <a:gd name="connsiteY16" fmla="*/ 1537268 h 2571749"/>
              <a:gd name="connsiteX17" fmla="*/ 1424289 w 2157222"/>
              <a:gd name="connsiteY17" fmla="*/ 1632404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361090 w 2157222"/>
              <a:gd name="connsiteY28" fmla="*/ 1608515 h 2571749"/>
              <a:gd name="connsiteX29" fmla="*/ 1298801 w 2157222"/>
              <a:gd name="connsiteY29" fmla="*/ 1560740 h 2571749"/>
              <a:gd name="connsiteX30" fmla="*/ 1281110 w 2157222"/>
              <a:gd name="connsiteY30" fmla="*/ 1497806 h 2571749"/>
              <a:gd name="connsiteX31" fmla="*/ 1204193 w 2157222"/>
              <a:gd name="connsiteY31" fmla="*/ 1449726 h 2571749"/>
              <a:gd name="connsiteX32" fmla="*/ 1162048 w 2157222"/>
              <a:gd name="connsiteY32" fmla="*/ 1352550 h 2571749"/>
              <a:gd name="connsiteX33" fmla="*/ 1036862 w 2157222"/>
              <a:gd name="connsiteY33" fmla="*/ 1227667 h 2571749"/>
              <a:gd name="connsiteX34" fmla="*/ 990941 w 2157222"/>
              <a:gd name="connsiteY34" fmla="*/ 1159707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060447 w 2157222"/>
              <a:gd name="connsiteY12" fmla="*/ 1216742 h 2571749"/>
              <a:gd name="connsiteX13" fmla="*/ 1123947 w 2157222"/>
              <a:gd name="connsiteY13" fmla="*/ 1250156 h 2571749"/>
              <a:gd name="connsiteX14" fmla="*/ 1240628 w 2157222"/>
              <a:gd name="connsiteY14" fmla="*/ 1428749 h 2571749"/>
              <a:gd name="connsiteX15" fmla="*/ 1312066 w 2157222"/>
              <a:gd name="connsiteY15" fmla="*/ 1481139 h 2571749"/>
              <a:gd name="connsiteX16" fmla="*/ 1326695 w 2157222"/>
              <a:gd name="connsiteY16" fmla="*/ 1537268 h 2571749"/>
              <a:gd name="connsiteX17" fmla="*/ 1424289 w 2157222"/>
              <a:gd name="connsiteY17" fmla="*/ 1632404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361090 w 2157222"/>
              <a:gd name="connsiteY28" fmla="*/ 1608515 h 2571749"/>
              <a:gd name="connsiteX29" fmla="*/ 1298801 w 2157222"/>
              <a:gd name="connsiteY29" fmla="*/ 1560740 h 2571749"/>
              <a:gd name="connsiteX30" fmla="*/ 1281110 w 2157222"/>
              <a:gd name="connsiteY30" fmla="*/ 1497806 h 2571749"/>
              <a:gd name="connsiteX31" fmla="*/ 1204193 w 2157222"/>
              <a:gd name="connsiteY31" fmla="*/ 1449726 h 2571749"/>
              <a:gd name="connsiteX32" fmla="*/ 1162048 w 2157222"/>
              <a:gd name="connsiteY32" fmla="*/ 1352550 h 2571749"/>
              <a:gd name="connsiteX33" fmla="*/ 1036862 w 2157222"/>
              <a:gd name="connsiteY33" fmla="*/ 1227667 h 2571749"/>
              <a:gd name="connsiteX34" fmla="*/ 990941 w 2157222"/>
              <a:gd name="connsiteY34" fmla="*/ 1159707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060447 w 2157222"/>
              <a:gd name="connsiteY12" fmla="*/ 1216742 h 2571749"/>
              <a:gd name="connsiteX13" fmla="*/ 1123947 w 2157222"/>
              <a:gd name="connsiteY13" fmla="*/ 1250156 h 2571749"/>
              <a:gd name="connsiteX14" fmla="*/ 1240628 w 2157222"/>
              <a:gd name="connsiteY14" fmla="*/ 1428749 h 2571749"/>
              <a:gd name="connsiteX15" fmla="*/ 1312066 w 2157222"/>
              <a:gd name="connsiteY15" fmla="*/ 1481139 h 2571749"/>
              <a:gd name="connsiteX16" fmla="*/ 1326695 w 2157222"/>
              <a:gd name="connsiteY16" fmla="*/ 1537268 h 2571749"/>
              <a:gd name="connsiteX17" fmla="*/ 1424289 w 2157222"/>
              <a:gd name="connsiteY17" fmla="*/ 1632404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361090 w 2157222"/>
              <a:gd name="connsiteY28" fmla="*/ 1608515 h 2571749"/>
              <a:gd name="connsiteX29" fmla="*/ 1298801 w 2157222"/>
              <a:gd name="connsiteY29" fmla="*/ 1560740 h 2571749"/>
              <a:gd name="connsiteX30" fmla="*/ 1281110 w 2157222"/>
              <a:gd name="connsiteY30" fmla="*/ 1497806 h 2571749"/>
              <a:gd name="connsiteX31" fmla="*/ 1204193 w 2157222"/>
              <a:gd name="connsiteY31" fmla="*/ 1449726 h 2571749"/>
              <a:gd name="connsiteX32" fmla="*/ 1112042 w 2157222"/>
              <a:gd name="connsiteY32" fmla="*/ 1278732 h 2571749"/>
              <a:gd name="connsiteX33" fmla="*/ 1036862 w 2157222"/>
              <a:gd name="connsiteY33" fmla="*/ 1227667 h 2571749"/>
              <a:gd name="connsiteX34" fmla="*/ 990941 w 2157222"/>
              <a:gd name="connsiteY34" fmla="*/ 1159707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060447 w 2157222"/>
              <a:gd name="connsiteY12" fmla="*/ 1216742 h 2571749"/>
              <a:gd name="connsiteX13" fmla="*/ 1123947 w 2157222"/>
              <a:gd name="connsiteY13" fmla="*/ 1250156 h 2571749"/>
              <a:gd name="connsiteX14" fmla="*/ 1240628 w 2157222"/>
              <a:gd name="connsiteY14" fmla="*/ 1428749 h 2571749"/>
              <a:gd name="connsiteX15" fmla="*/ 1312066 w 2157222"/>
              <a:gd name="connsiteY15" fmla="*/ 1481139 h 2571749"/>
              <a:gd name="connsiteX16" fmla="*/ 1326695 w 2157222"/>
              <a:gd name="connsiteY16" fmla="*/ 1537268 h 2571749"/>
              <a:gd name="connsiteX17" fmla="*/ 1424289 w 2157222"/>
              <a:gd name="connsiteY17" fmla="*/ 1632404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361090 w 2157222"/>
              <a:gd name="connsiteY28" fmla="*/ 1608515 h 2571749"/>
              <a:gd name="connsiteX29" fmla="*/ 1298801 w 2157222"/>
              <a:gd name="connsiteY29" fmla="*/ 1560740 h 2571749"/>
              <a:gd name="connsiteX30" fmla="*/ 1281110 w 2157222"/>
              <a:gd name="connsiteY30" fmla="*/ 1497806 h 2571749"/>
              <a:gd name="connsiteX31" fmla="*/ 1120850 w 2157222"/>
              <a:gd name="connsiteY31" fmla="*/ 1340188 h 2571749"/>
              <a:gd name="connsiteX32" fmla="*/ 1112042 w 2157222"/>
              <a:gd name="connsiteY32" fmla="*/ 1278732 h 2571749"/>
              <a:gd name="connsiteX33" fmla="*/ 1036862 w 2157222"/>
              <a:gd name="connsiteY33" fmla="*/ 1227667 h 2571749"/>
              <a:gd name="connsiteX34" fmla="*/ 990941 w 2157222"/>
              <a:gd name="connsiteY34" fmla="*/ 1159707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060447 w 2157222"/>
              <a:gd name="connsiteY12" fmla="*/ 1216742 h 2571749"/>
              <a:gd name="connsiteX13" fmla="*/ 1123947 w 2157222"/>
              <a:gd name="connsiteY13" fmla="*/ 1250156 h 2571749"/>
              <a:gd name="connsiteX14" fmla="*/ 1150140 w 2157222"/>
              <a:gd name="connsiteY14" fmla="*/ 1333499 h 2571749"/>
              <a:gd name="connsiteX15" fmla="*/ 1312066 w 2157222"/>
              <a:gd name="connsiteY15" fmla="*/ 1481139 h 2571749"/>
              <a:gd name="connsiteX16" fmla="*/ 1326695 w 2157222"/>
              <a:gd name="connsiteY16" fmla="*/ 1537268 h 2571749"/>
              <a:gd name="connsiteX17" fmla="*/ 1424289 w 2157222"/>
              <a:gd name="connsiteY17" fmla="*/ 1632404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361090 w 2157222"/>
              <a:gd name="connsiteY28" fmla="*/ 1608515 h 2571749"/>
              <a:gd name="connsiteX29" fmla="*/ 1298801 w 2157222"/>
              <a:gd name="connsiteY29" fmla="*/ 1560740 h 2571749"/>
              <a:gd name="connsiteX30" fmla="*/ 1281110 w 2157222"/>
              <a:gd name="connsiteY30" fmla="*/ 1497806 h 2571749"/>
              <a:gd name="connsiteX31" fmla="*/ 1120850 w 2157222"/>
              <a:gd name="connsiteY31" fmla="*/ 1340188 h 2571749"/>
              <a:gd name="connsiteX32" fmla="*/ 1112042 w 2157222"/>
              <a:gd name="connsiteY32" fmla="*/ 1278732 h 2571749"/>
              <a:gd name="connsiteX33" fmla="*/ 1036862 w 2157222"/>
              <a:gd name="connsiteY33" fmla="*/ 1227667 h 2571749"/>
              <a:gd name="connsiteX34" fmla="*/ 990941 w 2157222"/>
              <a:gd name="connsiteY34" fmla="*/ 1159707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060447 w 2157222"/>
              <a:gd name="connsiteY12" fmla="*/ 1216742 h 2571749"/>
              <a:gd name="connsiteX13" fmla="*/ 1138234 w 2157222"/>
              <a:gd name="connsiteY13" fmla="*/ 1257300 h 2571749"/>
              <a:gd name="connsiteX14" fmla="*/ 1150140 w 2157222"/>
              <a:gd name="connsiteY14" fmla="*/ 1333499 h 2571749"/>
              <a:gd name="connsiteX15" fmla="*/ 1312066 w 2157222"/>
              <a:gd name="connsiteY15" fmla="*/ 1481139 h 2571749"/>
              <a:gd name="connsiteX16" fmla="*/ 1326695 w 2157222"/>
              <a:gd name="connsiteY16" fmla="*/ 1537268 h 2571749"/>
              <a:gd name="connsiteX17" fmla="*/ 1424289 w 2157222"/>
              <a:gd name="connsiteY17" fmla="*/ 1632404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361090 w 2157222"/>
              <a:gd name="connsiteY28" fmla="*/ 1608515 h 2571749"/>
              <a:gd name="connsiteX29" fmla="*/ 1298801 w 2157222"/>
              <a:gd name="connsiteY29" fmla="*/ 1560740 h 2571749"/>
              <a:gd name="connsiteX30" fmla="*/ 1281110 w 2157222"/>
              <a:gd name="connsiteY30" fmla="*/ 1497806 h 2571749"/>
              <a:gd name="connsiteX31" fmla="*/ 1120850 w 2157222"/>
              <a:gd name="connsiteY31" fmla="*/ 1340188 h 2571749"/>
              <a:gd name="connsiteX32" fmla="*/ 1112042 w 2157222"/>
              <a:gd name="connsiteY32" fmla="*/ 1278732 h 2571749"/>
              <a:gd name="connsiteX33" fmla="*/ 1036862 w 2157222"/>
              <a:gd name="connsiteY33" fmla="*/ 1227667 h 2571749"/>
              <a:gd name="connsiteX34" fmla="*/ 990941 w 2157222"/>
              <a:gd name="connsiteY34" fmla="*/ 1159707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060447 w 2157222"/>
              <a:gd name="connsiteY12" fmla="*/ 1216742 h 2571749"/>
              <a:gd name="connsiteX13" fmla="*/ 1138234 w 2157222"/>
              <a:gd name="connsiteY13" fmla="*/ 1257300 h 2571749"/>
              <a:gd name="connsiteX14" fmla="*/ 1150140 w 2157222"/>
              <a:gd name="connsiteY14" fmla="*/ 1333499 h 2571749"/>
              <a:gd name="connsiteX15" fmla="*/ 1214435 w 2157222"/>
              <a:gd name="connsiteY15" fmla="*/ 1362077 h 2571749"/>
              <a:gd name="connsiteX16" fmla="*/ 1326695 w 2157222"/>
              <a:gd name="connsiteY16" fmla="*/ 1537268 h 2571749"/>
              <a:gd name="connsiteX17" fmla="*/ 1424289 w 2157222"/>
              <a:gd name="connsiteY17" fmla="*/ 1632404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361090 w 2157222"/>
              <a:gd name="connsiteY28" fmla="*/ 1608515 h 2571749"/>
              <a:gd name="connsiteX29" fmla="*/ 1298801 w 2157222"/>
              <a:gd name="connsiteY29" fmla="*/ 1560740 h 2571749"/>
              <a:gd name="connsiteX30" fmla="*/ 1281110 w 2157222"/>
              <a:gd name="connsiteY30" fmla="*/ 1497806 h 2571749"/>
              <a:gd name="connsiteX31" fmla="*/ 1120850 w 2157222"/>
              <a:gd name="connsiteY31" fmla="*/ 1340188 h 2571749"/>
              <a:gd name="connsiteX32" fmla="*/ 1112042 w 2157222"/>
              <a:gd name="connsiteY32" fmla="*/ 1278732 h 2571749"/>
              <a:gd name="connsiteX33" fmla="*/ 1036862 w 2157222"/>
              <a:gd name="connsiteY33" fmla="*/ 1227667 h 2571749"/>
              <a:gd name="connsiteX34" fmla="*/ 990941 w 2157222"/>
              <a:gd name="connsiteY34" fmla="*/ 1159707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060447 w 2157222"/>
              <a:gd name="connsiteY12" fmla="*/ 1216742 h 2571749"/>
              <a:gd name="connsiteX13" fmla="*/ 1138234 w 2157222"/>
              <a:gd name="connsiteY13" fmla="*/ 1257300 h 2571749"/>
              <a:gd name="connsiteX14" fmla="*/ 1150140 w 2157222"/>
              <a:gd name="connsiteY14" fmla="*/ 1333499 h 2571749"/>
              <a:gd name="connsiteX15" fmla="*/ 1214435 w 2157222"/>
              <a:gd name="connsiteY15" fmla="*/ 1362077 h 2571749"/>
              <a:gd name="connsiteX16" fmla="*/ 1326695 w 2157222"/>
              <a:gd name="connsiteY16" fmla="*/ 1537268 h 2571749"/>
              <a:gd name="connsiteX17" fmla="*/ 1424289 w 2157222"/>
              <a:gd name="connsiteY17" fmla="*/ 1632404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361090 w 2157222"/>
              <a:gd name="connsiteY28" fmla="*/ 1608515 h 2571749"/>
              <a:gd name="connsiteX29" fmla="*/ 1298801 w 2157222"/>
              <a:gd name="connsiteY29" fmla="*/ 1560740 h 2571749"/>
              <a:gd name="connsiteX30" fmla="*/ 1200147 w 2157222"/>
              <a:gd name="connsiteY30" fmla="*/ 1390650 h 2571749"/>
              <a:gd name="connsiteX31" fmla="*/ 1120850 w 2157222"/>
              <a:gd name="connsiteY31" fmla="*/ 1340188 h 2571749"/>
              <a:gd name="connsiteX32" fmla="*/ 1112042 w 2157222"/>
              <a:gd name="connsiteY32" fmla="*/ 1278732 h 2571749"/>
              <a:gd name="connsiteX33" fmla="*/ 1036862 w 2157222"/>
              <a:gd name="connsiteY33" fmla="*/ 1227667 h 2571749"/>
              <a:gd name="connsiteX34" fmla="*/ 990941 w 2157222"/>
              <a:gd name="connsiteY34" fmla="*/ 1159707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060447 w 2157222"/>
              <a:gd name="connsiteY12" fmla="*/ 1216742 h 2571749"/>
              <a:gd name="connsiteX13" fmla="*/ 1138234 w 2157222"/>
              <a:gd name="connsiteY13" fmla="*/ 1257300 h 2571749"/>
              <a:gd name="connsiteX14" fmla="*/ 1150140 w 2157222"/>
              <a:gd name="connsiteY14" fmla="*/ 1333499 h 2571749"/>
              <a:gd name="connsiteX15" fmla="*/ 1214435 w 2157222"/>
              <a:gd name="connsiteY15" fmla="*/ 1362077 h 2571749"/>
              <a:gd name="connsiteX16" fmla="*/ 1326695 w 2157222"/>
              <a:gd name="connsiteY16" fmla="*/ 1537268 h 2571749"/>
              <a:gd name="connsiteX17" fmla="*/ 1424289 w 2157222"/>
              <a:gd name="connsiteY17" fmla="*/ 1632404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361090 w 2157222"/>
              <a:gd name="connsiteY28" fmla="*/ 1608515 h 2571749"/>
              <a:gd name="connsiteX29" fmla="*/ 1217838 w 2157222"/>
              <a:gd name="connsiteY29" fmla="*/ 1451202 h 2571749"/>
              <a:gd name="connsiteX30" fmla="*/ 1200147 w 2157222"/>
              <a:gd name="connsiteY30" fmla="*/ 1390650 h 2571749"/>
              <a:gd name="connsiteX31" fmla="*/ 1120850 w 2157222"/>
              <a:gd name="connsiteY31" fmla="*/ 1340188 h 2571749"/>
              <a:gd name="connsiteX32" fmla="*/ 1112042 w 2157222"/>
              <a:gd name="connsiteY32" fmla="*/ 1278732 h 2571749"/>
              <a:gd name="connsiteX33" fmla="*/ 1036862 w 2157222"/>
              <a:gd name="connsiteY33" fmla="*/ 1227667 h 2571749"/>
              <a:gd name="connsiteX34" fmla="*/ 990941 w 2157222"/>
              <a:gd name="connsiteY34" fmla="*/ 1159707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060447 w 2157222"/>
              <a:gd name="connsiteY12" fmla="*/ 1216742 h 2571749"/>
              <a:gd name="connsiteX13" fmla="*/ 1138234 w 2157222"/>
              <a:gd name="connsiteY13" fmla="*/ 1257300 h 2571749"/>
              <a:gd name="connsiteX14" fmla="*/ 1150140 w 2157222"/>
              <a:gd name="connsiteY14" fmla="*/ 1333499 h 2571749"/>
              <a:gd name="connsiteX15" fmla="*/ 1214435 w 2157222"/>
              <a:gd name="connsiteY15" fmla="*/ 1362077 h 2571749"/>
              <a:gd name="connsiteX16" fmla="*/ 1248113 w 2157222"/>
              <a:gd name="connsiteY16" fmla="*/ 1437255 h 2571749"/>
              <a:gd name="connsiteX17" fmla="*/ 1424289 w 2157222"/>
              <a:gd name="connsiteY17" fmla="*/ 1632404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361090 w 2157222"/>
              <a:gd name="connsiteY28" fmla="*/ 1608515 h 2571749"/>
              <a:gd name="connsiteX29" fmla="*/ 1217838 w 2157222"/>
              <a:gd name="connsiteY29" fmla="*/ 1451202 h 2571749"/>
              <a:gd name="connsiteX30" fmla="*/ 1200147 w 2157222"/>
              <a:gd name="connsiteY30" fmla="*/ 1390650 h 2571749"/>
              <a:gd name="connsiteX31" fmla="*/ 1120850 w 2157222"/>
              <a:gd name="connsiteY31" fmla="*/ 1340188 h 2571749"/>
              <a:gd name="connsiteX32" fmla="*/ 1112042 w 2157222"/>
              <a:gd name="connsiteY32" fmla="*/ 1278732 h 2571749"/>
              <a:gd name="connsiteX33" fmla="*/ 1036862 w 2157222"/>
              <a:gd name="connsiteY33" fmla="*/ 1227667 h 2571749"/>
              <a:gd name="connsiteX34" fmla="*/ 990941 w 2157222"/>
              <a:gd name="connsiteY34" fmla="*/ 1159707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060447 w 2157222"/>
              <a:gd name="connsiteY12" fmla="*/ 1216742 h 2571749"/>
              <a:gd name="connsiteX13" fmla="*/ 1138234 w 2157222"/>
              <a:gd name="connsiteY13" fmla="*/ 1257300 h 2571749"/>
              <a:gd name="connsiteX14" fmla="*/ 1150140 w 2157222"/>
              <a:gd name="connsiteY14" fmla="*/ 1333499 h 2571749"/>
              <a:gd name="connsiteX15" fmla="*/ 1214435 w 2157222"/>
              <a:gd name="connsiteY15" fmla="*/ 1362077 h 2571749"/>
              <a:gd name="connsiteX16" fmla="*/ 1248113 w 2157222"/>
              <a:gd name="connsiteY16" fmla="*/ 1437255 h 2571749"/>
              <a:gd name="connsiteX17" fmla="*/ 1335879 w 2157222"/>
              <a:gd name="connsiteY17" fmla="*/ 1533525 h 2571749"/>
              <a:gd name="connsiteX18" fmla="*/ 1424289 w 2157222"/>
              <a:gd name="connsiteY18" fmla="*/ 1632404 h 2571749"/>
              <a:gd name="connsiteX19" fmla="*/ 1585570 w 2157222"/>
              <a:gd name="connsiteY19" fmla="*/ 1850232 h 2571749"/>
              <a:gd name="connsiteX20" fmla="*/ 1733171 w 2157222"/>
              <a:gd name="connsiteY20" fmla="*/ 2048367 h 2571749"/>
              <a:gd name="connsiteX21" fmla="*/ 1898647 w 2157222"/>
              <a:gd name="connsiteY21" fmla="*/ 2258975 h 2571749"/>
              <a:gd name="connsiteX22" fmla="*/ 2001269 w 2157222"/>
              <a:gd name="connsiteY22" fmla="*/ 2395236 h 2571749"/>
              <a:gd name="connsiteX23" fmla="*/ 2157222 w 2157222"/>
              <a:gd name="connsiteY23" fmla="*/ 2571749 h 2571749"/>
              <a:gd name="connsiteX24" fmla="*/ 2120598 w 2157222"/>
              <a:gd name="connsiteY24" fmla="*/ 2571749 h 2571749"/>
              <a:gd name="connsiteX25" fmla="*/ 1977382 w 2157222"/>
              <a:gd name="connsiteY25" fmla="*/ 2414209 h 2571749"/>
              <a:gd name="connsiteX26" fmla="*/ 1878804 w 2157222"/>
              <a:gd name="connsiteY26" fmla="*/ 2281238 h 2571749"/>
              <a:gd name="connsiteX27" fmla="*/ 1710756 w 2157222"/>
              <a:gd name="connsiteY27" fmla="*/ 2057740 h 2571749"/>
              <a:gd name="connsiteX28" fmla="*/ 1581148 w 2157222"/>
              <a:gd name="connsiteY28" fmla="*/ 1895475 h 2571749"/>
              <a:gd name="connsiteX29" fmla="*/ 1361090 w 2157222"/>
              <a:gd name="connsiteY29" fmla="*/ 1608515 h 2571749"/>
              <a:gd name="connsiteX30" fmla="*/ 1217838 w 2157222"/>
              <a:gd name="connsiteY30" fmla="*/ 1451202 h 2571749"/>
              <a:gd name="connsiteX31" fmla="*/ 1200147 w 2157222"/>
              <a:gd name="connsiteY31" fmla="*/ 1390650 h 2571749"/>
              <a:gd name="connsiteX32" fmla="*/ 1120850 w 2157222"/>
              <a:gd name="connsiteY32" fmla="*/ 1340188 h 2571749"/>
              <a:gd name="connsiteX33" fmla="*/ 1112042 w 2157222"/>
              <a:gd name="connsiteY33" fmla="*/ 1278732 h 2571749"/>
              <a:gd name="connsiteX34" fmla="*/ 1036862 w 2157222"/>
              <a:gd name="connsiteY34" fmla="*/ 1227667 h 2571749"/>
              <a:gd name="connsiteX35" fmla="*/ 990941 w 2157222"/>
              <a:gd name="connsiteY35" fmla="*/ 1159707 h 2571749"/>
              <a:gd name="connsiteX36" fmla="*/ 894141 w 2157222"/>
              <a:gd name="connsiteY36" fmla="*/ 1028096 h 2571749"/>
              <a:gd name="connsiteX37" fmla="*/ 771524 w 2157222"/>
              <a:gd name="connsiteY37" fmla="*/ 875280 h 2571749"/>
              <a:gd name="connsiteX38" fmla="*/ 690562 w 2157222"/>
              <a:gd name="connsiteY38" fmla="*/ 802481 h 2571749"/>
              <a:gd name="connsiteX39" fmla="*/ 623547 w 2157222"/>
              <a:gd name="connsiteY39" fmla="*/ 693284 h 2571749"/>
              <a:gd name="connsiteX40" fmla="*/ 540014 w 2157222"/>
              <a:gd name="connsiteY40" fmla="*/ 582121 h 2571749"/>
              <a:gd name="connsiteX41" fmla="*/ 428624 w 2157222"/>
              <a:gd name="connsiteY41" fmla="*/ 464344 h 2571749"/>
              <a:gd name="connsiteX42" fmla="*/ 383268 w 2157222"/>
              <a:gd name="connsiteY42" fmla="*/ 388900 h 2571749"/>
              <a:gd name="connsiteX43" fmla="*/ 298336 w 2157222"/>
              <a:gd name="connsiteY43" fmla="*/ 290513 h 2571749"/>
              <a:gd name="connsiteX44" fmla="*/ 221116 w 2157222"/>
              <a:gd name="connsiteY44" fmla="*/ 200706 h 2571749"/>
              <a:gd name="connsiteX45" fmla="*/ 100353 w 2157222"/>
              <a:gd name="connsiteY45" fmla="*/ 55450 h 2571749"/>
              <a:gd name="connsiteX46" fmla="*/ 0 w 2157222"/>
              <a:gd name="connsiteY46" fmla="*/ 11905 h 2571749"/>
              <a:gd name="connsiteX47" fmla="*/ 73817 w 2157222"/>
              <a:gd name="connsiteY47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060447 w 2157222"/>
              <a:gd name="connsiteY12" fmla="*/ 1216742 h 2571749"/>
              <a:gd name="connsiteX13" fmla="*/ 1138234 w 2157222"/>
              <a:gd name="connsiteY13" fmla="*/ 1257300 h 2571749"/>
              <a:gd name="connsiteX14" fmla="*/ 1150140 w 2157222"/>
              <a:gd name="connsiteY14" fmla="*/ 1333499 h 2571749"/>
              <a:gd name="connsiteX15" fmla="*/ 1214435 w 2157222"/>
              <a:gd name="connsiteY15" fmla="*/ 1362077 h 2571749"/>
              <a:gd name="connsiteX16" fmla="*/ 1248113 w 2157222"/>
              <a:gd name="connsiteY16" fmla="*/ 1437255 h 2571749"/>
              <a:gd name="connsiteX17" fmla="*/ 1326354 w 2157222"/>
              <a:gd name="connsiteY17" fmla="*/ 1524000 h 2571749"/>
              <a:gd name="connsiteX18" fmla="*/ 1424289 w 2157222"/>
              <a:gd name="connsiteY18" fmla="*/ 1632404 h 2571749"/>
              <a:gd name="connsiteX19" fmla="*/ 1585570 w 2157222"/>
              <a:gd name="connsiteY19" fmla="*/ 1850232 h 2571749"/>
              <a:gd name="connsiteX20" fmla="*/ 1733171 w 2157222"/>
              <a:gd name="connsiteY20" fmla="*/ 2048367 h 2571749"/>
              <a:gd name="connsiteX21" fmla="*/ 1898647 w 2157222"/>
              <a:gd name="connsiteY21" fmla="*/ 2258975 h 2571749"/>
              <a:gd name="connsiteX22" fmla="*/ 2001269 w 2157222"/>
              <a:gd name="connsiteY22" fmla="*/ 2395236 h 2571749"/>
              <a:gd name="connsiteX23" fmla="*/ 2157222 w 2157222"/>
              <a:gd name="connsiteY23" fmla="*/ 2571749 h 2571749"/>
              <a:gd name="connsiteX24" fmla="*/ 2120598 w 2157222"/>
              <a:gd name="connsiteY24" fmla="*/ 2571749 h 2571749"/>
              <a:gd name="connsiteX25" fmla="*/ 1977382 w 2157222"/>
              <a:gd name="connsiteY25" fmla="*/ 2414209 h 2571749"/>
              <a:gd name="connsiteX26" fmla="*/ 1878804 w 2157222"/>
              <a:gd name="connsiteY26" fmla="*/ 2281238 h 2571749"/>
              <a:gd name="connsiteX27" fmla="*/ 1710756 w 2157222"/>
              <a:gd name="connsiteY27" fmla="*/ 2057740 h 2571749"/>
              <a:gd name="connsiteX28" fmla="*/ 1581148 w 2157222"/>
              <a:gd name="connsiteY28" fmla="*/ 1895475 h 2571749"/>
              <a:gd name="connsiteX29" fmla="*/ 1361090 w 2157222"/>
              <a:gd name="connsiteY29" fmla="*/ 1608515 h 2571749"/>
              <a:gd name="connsiteX30" fmla="*/ 1217838 w 2157222"/>
              <a:gd name="connsiteY30" fmla="*/ 1451202 h 2571749"/>
              <a:gd name="connsiteX31" fmla="*/ 1200147 w 2157222"/>
              <a:gd name="connsiteY31" fmla="*/ 1390650 h 2571749"/>
              <a:gd name="connsiteX32" fmla="*/ 1120850 w 2157222"/>
              <a:gd name="connsiteY32" fmla="*/ 1340188 h 2571749"/>
              <a:gd name="connsiteX33" fmla="*/ 1112042 w 2157222"/>
              <a:gd name="connsiteY33" fmla="*/ 1278732 h 2571749"/>
              <a:gd name="connsiteX34" fmla="*/ 1036862 w 2157222"/>
              <a:gd name="connsiteY34" fmla="*/ 1227667 h 2571749"/>
              <a:gd name="connsiteX35" fmla="*/ 990941 w 2157222"/>
              <a:gd name="connsiteY35" fmla="*/ 1159707 h 2571749"/>
              <a:gd name="connsiteX36" fmla="*/ 894141 w 2157222"/>
              <a:gd name="connsiteY36" fmla="*/ 1028096 h 2571749"/>
              <a:gd name="connsiteX37" fmla="*/ 771524 w 2157222"/>
              <a:gd name="connsiteY37" fmla="*/ 875280 h 2571749"/>
              <a:gd name="connsiteX38" fmla="*/ 690562 w 2157222"/>
              <a:gd name="connsiteY38" fmla="*/ 802481 h 2571749"/>
              <a:gd name="connsiteX39" fmla="*/ 623547 w 2157222"/>
              <a:gd name="connsiteY39" fmla="*/ 693284 h 2571749"/>
              <a:gd name="connsiteX40" fmla="*/ 540014 w 2157222"/>
              <a:gd name="connsiteY40" fmla="*/ 582121 h 2571749"/>
              <a:gd name="connsiteX41" fmla="*/ 428624 w 2157222"/>
              <a:gd name="connsiteY41" fmla="*/ 464344 h 2571749"/>
              <a:gd name="connsiteX42" fmla="*/ 383268 w 2157222"/>
              <a:gd name="connsiteY42" fmla="*/ 388900 h 2571749"/>
              <a:gd name="connsiteX43" fmla="*/ 298336 w 2157222"/>
              <a:gd name="connsiteY43" fmla="*/ 290513 h 2571749"/>
              <a:gd name="connsiteX44" fmla="*/ 221116 w 2157222"/>
              <a:gd name="connsiteY44" fmla="*/ 200706 h 2571749"/>
              <a:gd name="connsiteX45" fmla="*/ 100353 w 2157222"/>
              <a:gd name="connsiteY45" fmla="*/ 55450 h 2571749"/>
              <a:gd name="connsiteX46" fmla="*/ 0 w 2157222"/>
              <a:gd name="connsiteY46" fmla="*/ 11905 h 2571749"/>
              <a:gd name="connsiteX47" fmla="*/ 73817 w 2157222"/>
              <a:gd name="connsiteY47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060447 w 2157222"/>
              <a:gd name="connsiteY12" fmla="*/ 1216742 h 2571749"/>
              <a:gd name="connsiteX13" fmla="*/ 1138234 w 2157222"/>
              <a:gd name="connsiteY13" fmla="*/ 1257300 h 2571749"/>
              <a:gd name="connsiteX14" fmla="*/ 1150140 w 2157222"/>
              <a:gd name="connsiteY14" fmla="*/ 1333499 h 2571749"/>
              <a:gd name="connsiteX15" fmla="*/ 1214435 w 2157222"/>
              <a:gd name="connsiteY15" fmla="*/ 1362077 h 2571749"/>
              <a:gd name="connsiteX16" fmla="*/ 1248113 w 2157222"/>
              <a:gd name="connsiteY16" fmla="*/ 1437255 h 2571749"/>
              <a:gd name="connsiteX17" fmla="*/ 1326354 w 2157222"/>
              <a:gd name="connsiteY17" fmla="*/ 1524000 h 2571749"/>
              <a:gd name="connsiteX18" fmla="*/ 1424289 w 2157222"/>
              <a:gd name="connsiteY18" fmla="*/ 1632404 h 2571749"/>
              <a:gd name="connsiteX19" fmla="*/ 1585570 w 2157222"/>
              <a:gd name="connsiteY19" fmla="*/ 1850232 h 2571749"/>
              <a:gd name="connsiteX20" fmla="*/ 1733171 w 2157222"/>
              <a:gd name="connsiteY20" fmla="*/ 2048367 h 2571749"/>
              <a:gd name="connsiteX21" fmla="*/ 1898647 w 2157222"/>
              <a:gd name="connsiteY21" fmla="*/ 2258975 h 2571749"/>
              <a:gd name="connsiteX22" fmla="*/ 2001269 w 2157222"/>
              <a:gd name="connsiteY22" fmla="*/ 2395236 h 2571749"/>
              <a:gd name="connsiteX23" fmla="*/ 2157222 w 2157222"/>
              <a:gd name="connsiteY23" fmla="*/ 2571749 h 2571749"/>
              <a:gd name="connsiteX24" fmla="*/ 2120598 w 2157222"/>
              <a:gd name="connsiteY24" fmla="*/ 2571749 h 2571749"/>
              <a:gd name="connsiteX25" fmla="*/ 1977382 w 2157222"/>
              <a:gd name="connsiteY25" fmla="*/ 2414209 h 2571749"/>
              <a:gd name="connsiteX26" fmla="*/ 1878804 w 2157222"/>
              <a:gd name="connsiteY26" fmla="*/ 2281238 h 2571749"/>
              <a:gd name="connsiteX27" fmla="*/ 1710756 w 2157222"/>
              <a:gd name="connsiteY27" fmla="*/ 2057740 h 2571749"/>
              <a:gd name="connsiteX28" fmla="*/ 1581148 w 2157222"/>
              <a:gd name="connsiteY28" fmla="*/ 1895475 h 2571749"/>
              <a:gd name="connsiteX29" fmla="*/ 1361090 w 2157222"/>
              <a:gd name="connsiteY29" fmla="*/ 1608515 h 2571749"/>
              <a:gd name="connsiteX30" fmla="*/ 1217838 w 2157222"/>
              <a:gd name="connsiteY30" fmla="*/ 1451202 h 2571749"/>
              <a:gd name="connsiteX31" fmla="*/ 1200147 w 2157222"/>
              <a:gd name="connsiteY31" fmla="*/ 1390650 h 2571749"/>
              <a:gd name="connsiteX32" fmla="*/ 1120850 w 2157222"/>
              <a:gd name="connsiteY32" fmla="*/ 1340188 h 2571749"/>
              <a:gd name="connsiteX33" fmla="*/ 1112042 w 2157222"/>
              <a:gd name="connsiteY33" fmla="*/ 1278732 h 2571749"/>
              <a:gd name="connsiteX34" fmla="*/ 1036862 w 2157222"/>
              <a:gd name="connsiteY34" fmla="*/ 1227667 h 2571749"/>
              <a:gd name="connsiteX35" fmla="*/ 976653 w 2157222"/>
              <a:gd name="connsiteY35" fmla="*/ 1135894 h 2571749"/>
              <a:gd name="connsiteX36" fmla="*/ 894141 w 2157222"/>
              <a:gd name="connsiteY36" fmla="*/ 1028096 h 2571749"/>
              <a:gd name="connsiteX37" fmla="*/ 771524 w 2157222"/>
              <a:gd name="connsiteY37" fmla="*/ 875280 h 2571749"/>
              <a:gd name="connsiteX38" fmla="*/ 690562 w 2157222"/>
              <a:gd name="connsiteY38" fmla="*/ 802481 h 2571749"/>
              <a:gd name="connsiteX39" fmla="*/ 623547 w 2157222"/>
              <a:gd name="connsiteY39" fmla="*/ 693284 h 2571749"/>
              <a:gd name="connsiteX40" fmla="*/ 540014 w 2157222"/>
              <a:gd name="connsiteY40" fmla="*/ 582121 h 2571749"/>
              <a:gd name="connsiteX41" fmla="*/ 428624 w 2157222"/>
              <a:gd name="connsiteY41" fmla="*/ 464344 h 2571749"/>
              <a:gd name="connsiteX42" fmla="*/ 383268 w 2157222"/>
              <a:gd name="connsiteY42" fmla="*/ 388900 h 2571749"/>
              <a:gd name="connsiteX43" fmla="*/ 298336 w 2157222"/>
              <a:gd name="connsiteY43" fmla="*/ 290513 h 2571749"/>
              <a:gd name="connsiteX44" fmla="*/ 221116 w 2157222"/>
              <a:gd name="connsiteY44" fmla="*/ 200706 h 2571749"/>
              <a:gd name="connsiteX45" fmla="*/ 100353 w 2157222"/>
              <a:gd name="connsiteY45" fmla="*/ 55450 h 2571749"/>
              <a:gd name="connsiteX46" fmla="*/ 0 w 2157222"/>
              <a:gd name="connsiteY46" fmla="*/ 11905 h 2571749"/>
              <a:gd name="connsiteX47" fmla="*/ 73817 w 2157222"/>
              <a:gd name="connsiteY47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060447 w 2157222"/>
              <a:gd name="connsiteY12" fmla="*/ 1216742 h 2571749"/>
              <a:gd name="connsiteX13" fmla="*/ 1138234 w 2157222"/>
              <a:gd name="connsiteY13" fmla="*/ 1257300 h 2571749"/>
              <a:gd name="connsiteX14" fmla="*/ 1150140 w 2157222"/>
              <a:gd name="connsiteY14" fmla="*/ 1333499 h 2571749"/>
              <a:gd name="connsiteX15" fmla="*/ 1214435 w 2157222"/>
              <a:gd name="connsiteY15" fmla="*/ 1362077 h 2571749"/>
              <a:gd name="connsiteX16" fmla="*/ 1248113 w 2157222"/>
              <a:gd name="connsiteY16" fmla="*/ 1437255 h 2571749"/>
              <a:gd name="connsiteX17" fmla="*/ 1326354 w 2157222"/>
              <a:gd name="connsiteY17" fmla="*/ 1524000 h 2571749"/>
              <a:gd name="connsiteX18" fmla="*/ 1424289 w 2157222"/>
              <a:gd name="connsiteY18" fmla="*/ 1632404 h 2571749"/>
              <a:gd name="connsiteX19" fmla="*/ 1585570 w 2157222"/>
              <a:gd name="connsiteY19" fmla="*/ 1850232 h 2571749"/>
              <a:gd name="connsiteX20" fmla="*/ 1733171 w 2157222"/>
              <a:gd name="connsiteY20" fmla="*/ 2048367 h 2571749"/>
              <a:gd name="connsiteX21" fmla="*/ 1898647 w 2157222"/>
              <a:gd name="connsiteY21" fmla="*/ 2258975 h 2571749"/>
              <a:gd name="connsiteX22" fmla="*/ 2001269 w 2157222"/>
              <a:gd name="connsiteY22" fmla="*/ 2395236 h 2571749"/>
              <a:gd name="connsiteX23" fmla="*/ 2157222 w 2157222"/>
              <a:gd name="connsiteY23" fmla="*/ 2571749 h 2571749"/>
              <a:gd name="connsiteX24" fmla="*/ 2120598 w 2157222"/>
              <a:gd name="connsiteY24" fmla="*/ 2571749 h 2571749"/>
              <a:gd name="connsiteX25" fmla="*/ 1977382 w 2157222"/>
              <a:gd name="connsiteY25" fmla="*/ 2414209 h 2571749"/>
              <a:gd name="connsiteX26" fmla="*/ 1878804 w 2157222"/>
              <a:gd name="connsiteY26" fmla="*/ 2281238 h 2571749"/>
              <a:gd name="connsiteX27" fmla="*/ 1710756 w 2157222"/>
              <a:gd name="connsiteY27" fmla="*/ 2057740 h 2571749"/>
              <a:gd name="connsiteX28" fmla="*/ 1581148 w 2157222"/>
              <a:gd name="connsiteY28" fmla="*/ 1895475 h 2571749"/>
              <a:gd name="connsiteX29" fmla="*/ 1361090 w 2157222"/>
              <a:gd name="connsiteY29" fmla="*/ 1608515 h 2571749"/>
              <a:gd name="connsiteX30" fmla="*/ 1217838 w 2157222"/>
              <a:gd name="connsiteY30" fmla="*/ 1451202 h 2571749"/>
              <a:gd name="connsiteX31" fmla="*/ 1200147 w 2157222"/>
              <a:gd name="connsiteY31" fmla="*/ 1390650 h 2571749"/>
              <a:gd name="connsiteX32" fmla="*/ 1113706 w 2157222"/>
              <a:gd name="connsiteY32" fmla="*/ 1349713 h 2571749"/>
              <a:gd name="connsiteX33" fmla="*/ 1112042 w 2157222"/>
              <a:gd name="connsiteY33" fmla="*/ 1278732 h 2571749"/>
              <a:gd name="connsiteX34" fmla="*/ 1036862 w 2157222"/>
              <a:gd name="connsiteY34" fmla="*/ 1227667 h 2571749"/>
              <a:gd name="connsiteX35" fmla="*/ 976653 w 2157222"/>
              <a:gd name="connsiteY35" fmla="*/ 1135894 h 2571749"/>
              <a:gd name="connsiteX36" fmla="*/ 894141 w 2157222"/>
              <a:gd name="connsiteY36" fmla="*/ 1028096 h 2571749"/>
              <a:gd name="connsiteX37" fmla="*/ 771524 w 2157222"/>
              <a:gd name="connsiteY37" fmla="*/ 875280 h 2571749"/>
              <a:gd name="connsiteX38" fmla="*/ 690562 w 2157222"/>
              <a:gd name="connsiteY38" fmla="*/ 802481 h 2571749"/>
              <a:gd name="connsiteX39" fmla="*/ 623547 w 2157222"/>
              <a:gd name="connsiteY39" fmla="*/ 693284 h 2571749"/>
              <a:gd name="connsiteX40" fmla="*/ 540014 w 2157222"/>
              <a:gd name="connsiteY40" fmla="*/ 582121 h 2571749"/>
              <a:gd name="connsiteX41" fmla="*/ 428624 w 2157222"/>
              <a:gd name="connsiteY41" fmla="*/ 464344 h 2571749"/>
              <a:gd name="connsiteX42" fmla="*/ 383268 w 2157222"/>
              <a:gd name="connsiteY42" fmla="*/ 388900 h 2571749"/>
              <a:gd name="connsiteX43" fmla="*/ 298336 w 2157222"/>
              <a:gd name="connsiteY43" fmla="*/ 290513 h 2571749"/>
              <a:gd name="connsiteX44" fmla="*/ 221116 w 2157222"/>
              <a:gd name="connsiteY44" fmla="*/ 200706 h 2571749"/>
              <a:gd name="connsiteX45" fmla="*/ 100353 w 2157222"/>
              <a:gd name="connsiteY45" fmla="*/ 55450 h 2571749"/>
              <a:gd name="connsiteX46" fmla="*/ 0 w 2157222"/>
              <a:gd name="connsiteY46" fmla="*/ 11905 h 2571749"/>
              <a:gd name="connsiteX47" fmla="*/ 73817 w 2157222"/>
              <a:gd name="connsiteY47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060447 w 2157222"/>
              <a:gd name="connsiteY12" fmla="*/ 1216742 h 2571749"/>
              <a:gd name="connsiteX13" fmla="*/ 1138234 w 2157222"/>
              <a:gd name="connsiteY13" fmla="*/ 1257300 h 2571749"/>
              <a:gd name="connsiteX14" fmla="*/ 1140615 w 2157222"/>
              <a:gd name="connsiteY14" fmla="*/ 1331118 h 2571749"/>
              <a:gd name="connsiteX15" fmla="*/ 1214435 w 2157222"/>
              <a:gd name="connsiteY15" fmla="*/ 1362077 h 2571749"/>
              <a:gd name="connsiteX16" fmla="*/ 1248113 w 2157222"/>
              <a:gd name="connsiteY16" fmla="*/ 1437255 h 2571749"/>
              <a:gd name="connsiteX17" fmla="*/ 1326354 w 2157222"/>
              <a:gd name="connsiteY17" fmla="*/ 1524000 h 2571749"/>
              <a:gd name="connsiteX18" fmla="*/ 1424289 w 2157222"/>
              <a:gd name="connsiteY18" fmla="*/ 1632404 h 2571749"/>
              <a:gd name="connsiteX19" fmla="*/ 1585570 w 2157222"/>
              <a:gd name="connsiteY19" fmla="*/ 1850232 h 2571749"/>
              <a:gd name="connsiteX20" fmla="*/ 1733171 w 2157222"/>
              <a:gd name="connsiteY20" fmla="*/ 2048367 h 2571749"/>
              <a:gd name="connsiteX21" fmla="*/ 1898647 w 2157222"/>
              <a:gd name="connsiteY21" fmla="*/ 2258975 h 2571749"/>
              <a:gd name="connsiteX22" fmla="*/ 2001269 w 2157222"/>
              <a:gd name="connsiteY22" fmla="*/ 2395236 h 2571749"/>
              <a:gd name="connsiteX23" fmla="*/ 2157222 w 2157222"/>
              <a:gd name="connsiteY23" fmla="*/ 2571749 h 2571749"/>
              <a:gd name="connsiteX24" fmla="*/ 2120598 w 2157222"/>
              <a:gd name="connsiteY24" fmla="*/ 2571749 h 2571749"/>
              <a:gd name="connsiteX25" fmla="*/ 1977382 w 2157222"/>
              <a:gd name="connsiteY25" fmla="*/ 2414209 h 2571749"/>
              <a:gd name="connsiteX26" fmla="*/ 1878804 w 2157222"/>
              <a:gd name="connsiteY26" fmla="*/ 2281238 h 2571749"/>
              <a:gd name="connsiteX27" fmla="*/ 1710756 w 2157222"/>
              <a:gd name="connsiteY27" fmla="*/ 2057740 h 2571749"/>
              <a:gd name="connsiteX28" fmla="*/ 1581148 w 2157222"/>
              <a:gd name="connsiteY28" fmla="*/ 1895475 h 2571749"/>
              <a:gd name="connsiteX29" fmla="*/ 1361090 w 2157222"/>
              <a:gd name="connsiteY29" fmla="*/ 1608515 h 2571749"/>
              <a:gd name="connsiteX30" fmla="*/ 1217838 w 2157222"/>
              <a:gd name="connsiteY30" fmla="*/ 1451202 h 2571749"/>
              <a:gd name="connsiteX31" fmla="*/ 1200147 w 2157222"/>
              <a:gd name="connsiteY31" fmla="*/ 1390650 h 2571749"/>
              <a:gd name="connsiteX32" fmla="*/ 1113706 w 2157222"/>
              <a:gd name="connsiteY32" fmla="*/ 1349713 h 2571749"/>
              <a:gd name="connsiteX33" fmla="*/ 1112042 w 2157222"/>
              <a:gd name="connsiteY33" fmla="*/ 1278732 h 2571749"/>
              <a:gd name="connsiteX34" fmla="*/ 1036862 w 2157222"/>
              <a:gd name="connsiteY34" fmla="*/ 1227667 h 2571749"/>
              <a:gd name="connsiteX35" fmla="*/ 976653 w 2157222"/>
              <a:gd name="connsiteY35" fmla="*/ 1135894 h 2571749"/>
              <a:gd name="connsiteX36" fmla="*/ 894141 w 2157222"/>
              <a:gd name="connsiteY36" fmla="*/ 1028096 h 2571749"/>
              <a:gd name="connsiteX37" fmla="*/ 771524 w 2157222"/>
              <a:gd name="connsiteY37" fmla="*/ 875280 h 2571749"/>
              <a:gd name="connsiteX38" fmla="*/ 690562 w 2157222"/>
              <a:gd name="connsiteY38" fmla="*/ 802481 h 2571749"/>
              <a:gd name="connsiteX39" fmla="*/ 623547 w 2157222"/>
              <a:gd name="connsiteY39" fmla="*/ 693284 h 2571749"/>
              <a:gd name="connsiteX40" fmla="*/ 540014 w 2157222"/>
              <a:gd name="connsiteY40" fmla="*/ 582121 h 2571749"/>
              <a:gd name="connsiteX41" fmla="*/ 428624 w 2157222"/>
              <a:gd name="connsiteY41" fmla="*/ 464344 h 2571749"/>
              <a:gd name="connsiteX42" fmla="*/ 383268 w 2157222"/>
              <a:gd name="connsiteY42" fmla="*/ 388900 h 2571749"/>
              <a:gd name="connsiteX43" fmla="*/ 298336 w 2157222"/>
              <a:gd name="connsiteY43" fmla="*/ 290513 h 2571749"/>
              <a:gd name="connsiteX44" fmla="*/ 221116 w 2157222"/>
              <a:gd name="connsiteY44" fmla="*/ 200706 h 2571749"/>
              <a:gd name="connsiteX45" fmla="*/ 100353 w 2157222"/>
              <a:gd name="connsiteY45" fmla="*/ 55450 h 2571749"/>
              <a:gd name="connsiteX46" fmla="*/ 0 w 2157222"/>
              <a:gd name="connsiteY46" fmla="*/ 11905 h 2571749"/>
              <a:gd name="connsiteX47" fmla="*/ 73817 w 2157222"/>
              <a:gd name="connsiteY47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060447 w 2157222"/>
              <a:gd name="connsiteY12" fmla="*/ 1216742 h 2571749"/>
              <a:gd name="connsiteX13" fmla="*/ 1147759 w 2157222"/>
              <a:gd name="connsiteY13" fmla="*/ 1254919 h 2571749"/>
              <a:gd name="connsiteX14" fmla="*/ 1140615 w 2157222"/>
              <a:gd name="connsiteY14" fmla="*/ 1331118 h 2571749"/>
              <a:gd name="connsiteX15" fmla="*/ 1214435 w 2157222"/>
              <a:gd name="connsiteY15" fmla="*/ 1362077 h 2571749"/>
              <a:gd name="connsiteX16" fmla="*/ 1248113 w 2157222"/>
              <a:gd name="connsiteY16" fmla="*/ 1437255 h 2571749"/>
              <a:gd name="connsiteX17" fmla="*/ 1326354 w 2157222"/>
              <a:gd name="connsiteY17" fmla="*/ 1524000 h 2571749"/>
              <a:gd name="connsiteX18" fmla="*/ 1424289 w 2157222"/>
              <a:gd name="connsiteY18" fmla="*/ 1632404 h 2571749"/>
              <a:gd name="connsiteX19" fmla="*/ 1585570 w 2157222"/>
              <a:gd name="connsiteY19" fmla="*/ 1850232 h 2571749"/>
              <a:gd name="connsiteX20" fmla="*/ 1733171 w 2157222"/>
              <a:gd name="connsiteY20" fmla="*/ 2048367 h 2571749"/>
              <a:gd name="connsiteX21" fmla="*/ 1898647 w 2157222"/>
              <a:gd name="connsiteY21" fmla="*/ 2258975 h 2571749"/>
              <a:gd name="connsiteX22" fmla="*/ 2001269 w 2157222"/>
              <a:gd name="connsiteY22" fmla="*/ 2395236 h 2571749"/>
              <a:gd name="connsiteX23" fmla="*/ 2157222 w 2157222"/>
              <a:gd name="connsiteY23" fmla="*/ 2571749 h 2571749"/>
              <a:gd name="connsiteX24" fmla="*/ 2120598 w 2157222"/>
              <a:gd name="connsiteY24" fmla="*/ 2571749 h 2571749"/>
              <a:gd name="connsiteX25" fmla="*/ 1977382 w 2157222"/>
              <a:gd name="connsiteY25" fmla="*/ 2414209 h 2571749"/>
              <a:gd name="connsiteX26" fmla="*/ 1878804 w 2157222"/>
              <a:gd name="connsiteY26" fmla="*/ 2281238 h 2571749"/>
              <a:gd name="connsiteX27" fmla="*/ 1710756 w 2157222"/>
              <a:gd name="connsiteY27" fmla="*/ 2057740 h 2571749"/>
              <a:gd name="connsiteX28" fmla="*/ 1581148 w 2157222"/>
              <a:gd name="connsiteY28" fmla="*/ 1895475 h 2571749"/>
              <a:gd name="connsiteX29" fmla="*/ 1361090 w 2157222"/>
              <a:gd name="connsiteY29" fmla="*/ 1608515 h 2571749"/>
              <a:gd name="connsiteX30" fmla="*/ 1217838 w 2157222"/>
              <a:gd name="connsiteY30" fmla="*/ 1451202 h 2571749"/>
              <a:gd name="connsiteX31" fmla="*/ 1200147 w 2157222"/>
              <a:gd name="connsiteY31" fmla="*/ 1390650 h 2571749"/>
              <a:gd name="connsiteX32" fmla="*/ 1113706 w 2157222"/>
              <a:gd name="connsiteY32" fmla="*/ 1349713 h 2571749"/>
              <a:gd name="connsiteX33" fmla="*/ 1112042 w 2157222"/>
              <a:gd name="connsiteY33" fmla="*/ 1278732 h 2571749"/>
              <a:gd name="connsiteX34" fmla="*/ 1036862 w 2157222"/>
              <a:gd name="connsiteY34" fmla="*/ 1227667 h 2571749"/>
              <a:gd name="connsiteX35" fmla="*/ 976653 w 2157222"/>
              <a:gd name="connsiteY35" fmla="*/ 1135894 h 2571749"/>
              <a:gd name="connsiteX36" fmla="*/ 894141 w 2157222"/>
              <a:gd name="connsiteY36" fmla="*/ 1028096 h 2571749"/>
              <a:gd name="connsiteX37" fmla="*/ 771524 w 2157222"/>
              <a:gd name="connsiteY37" fmla="*/ 875280 h 2571749"/>
              <a:gd name="connsiteX38" fmla="*/ 690562 w 2157222"/>
              <a:gd name="connsiteY38" fmla="*/ 802481 h 2571749"/>
              <a:gd name="connsiteX39" fmla="*/ 623547 w 2157222"/>
              <a:gd name="connsiteY39" fmla="*/ 693284 h 2571749"/>
              <a:gd name="connsiteX40" fmla="*/ 540014 w 2157222"/>
              <a:gd name="connsiteY40" fmla="*/ 582121 h 2571749"/>
              <a:gd name="connsiteX41" fmla="*/ 428624 w 2157222"/>
              <a:gd name="connsiteY41" fmla="*/ 464344 h 2571749"/>
              <a:gd name="connsiteX42" fmla="*/ 383268 w 2157222"/>
              <a:gd name="connsiteY42" fmla="*/ 388900 h 2571749"/>
              <a:gd name="connsiteX43" fmla="*/ 298336 w 2157222"/>
              <a:gd name="connsiteY43" fmla="*/ 290513 h 2571749"/>
              <a:gd name="connsiteX44" fmla="*/ 221116 w 2157222"/>
              <a:gd name="connsiteY44" fmla="*/ 200706 h 2571749"/>
              <a:gd name="connsiteX45" fmla="*/ 100353 w 2157222"/>
              <a:gd name="connsiteY45" fmla="*/ 55450 h 2571749"/>
              <a:gd name="connsiteX46" fmla="*/ 0 w 2157222"/>
              <a:gd name="connsiteY46" fmla="*/ 11905 h 2571749"/>
              <a:gd name="connsiteX47" fmla="*/ 73817 w 2157222"/>
              <a:gd name="connsiteY47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060447 w 2157222"/>
              <a:gd name="connsiteY12" fmla="*/ 1216742 h 2571749"/>
              <a:gd name="connsiteX13" fmla="*/ 1147759 w 2157222"/>
              <a:gd name="connsiteY13" fmla="*/ 1254919 h 2571749"/>
              <a:gd name="connsiteX14" fmla="*/ 1140615 w 2157222"/>
              <a:gd name="connsiteY14" fmla="*/ 1331118 h 2571749"/>
              <a:gd name="connsiteX15" fmla="*/ 1214435 w 2157222"/>
              <a:gd name="connsiteY15" fmla="*/ 1362077 h 2571749"/>
              <a:gd name="connsiteX16" fmla="*/ 1248113 w 2157222"/>
              <a:gd name="connsiteY16" fmla="*/ 1437255 h 2571749"/>
              <a:gd name="connsiteX17" fmla="*/ 1326354 w 2157222"/>
              <a:gd name="connsiteY17" fmla="*/ 1524000 h 2571749"/>
              <a:gd name="connsiteX18" fmla="*/ 1424289 w 2157222"/>
              <a:gd name="connsiteY18" fmla="*/ 1632404 h 2571749"/>
              <a:gd name="connsiteX19" fmla="*/ 1585570 w 2157222"/>
              <a:gd name="connsiteY19" fmla="*/ 1850232 h 2571749"/>
              <a:gd name="connsiteX20" fmla="*/ 1733171 w 2157222"/>
              <a:gd name="connsiteY20" fmla="*/ 2048367 h 2571749"/>
              <a:gd name="connsiteX21" fmla="*/ 1898647 w 2157222"/>
              <a:gd name="connsiteY21" fmla="*/ 2258975 h 2571749"/>
              <a:gd name="connsiteX22" fmla="*/ 2001269 w 2157222"/>
              <a:gd name="connsiteY22" fmla="*/ 2395236 h 2571749"/>
              <a:gd name="connsiteX23" fmla="*/ 2157222 w 2157222"/>
              <a:gd name="connsiteY23" fmla="*/ 2571749 h 2571749"/>
              <a:gd name="connsiteX24" fmla="*/ 2120598 w 2157222"/>
              <a:gd name="connsiteY24" fmla="*/ 2571749 h 2571749"/>
              <a:gd name="connsiteX25" fmla="*/ 1977382 w 2157222"/>
              <a:gd name="connsiteY25" fmla="*/ 2414209 h 2571749"/>
              <a:gd name="connsiteX26" fmla="*/ 1878804 w 2157222"/>
              <a:gd name="connsiteY26" fmla="*/ 2281238 h 2571749"/>
              <a:gd name="connsiteX27" fmla="*/ 1710756 w 2157222"/>
              <a:gd name="connsiteY27" fmla="*/ 2057740 h 2571749"/>
              <a:gd name="connsiteX28" fmla="*/ 1581148 w 2157222"/>
              <a:gd name="connsiteY28" fmla="*/ 1895475 h 2571749"/>
              <a:gd name="connsiteX29" fmla="*/ 1361090 w 2157222"/>
              <a:gd name="connsiteY29" fmla="*/ 1608515 h 2571749"/>
              <a:gd name="connsiteX30" fmla="*/ 1217838 w 2157222"/>
              <a:gd name="connsiteY30" fmla="*/ 1451202 h 2571749"/>
              <a:gd name="connsiteX31" fmla="*/ 1200147 w 2157222"/>
              <a:gd name="connsiteY31" fmla="*/ 1390650 h 2571749"/>
              <a:gd name="connsiteX32" fmla="*/ 1113706 w 2157222"/>
              <a:gd name="connsiteY32" fmla="*/ 1349713 h 2571749"/>
              <a:gd name="connsiteX33" fmla="*/ 1123948 w 2157222"/>
              <a:gd name="connsiteY33" fmla="*/ 1278732 h 2571749"/>
              <a:gd name="connsiteX34" fmla="*/ 1036862 w 2157222"/>
              <a:gd name="connsiteY34" fmla="*/ 1227667 h 2571749"/>
              <a:gd name="connsiteX35" fmla="*/ 976653 w 2157222"/>
              <a:gd name="connsiteY35" fmla="*/ 1135894 h 2571749"/>
              <a:gd name="connsiteX36" fmla="*/ 894141 w 2157222"/>
              <a:gd name="connsiteY36" fmla="*/ 1028096 h 2571749"/>
              <a:gd name="connsiteX37" fmla="*/ 771524 w 2157222"/>
              <a:gd name="connsiteY37" fmla="*/ 875280 h 2571749"/>
              <a:gd name="connsiteX38" fmla="*/ 690562 w 2157222"/>
              <a:gd name="connsiteY38" fmla="*/ 802481 h 2571749"/>
              <a:gd name="connsiteX39" fmla="*/ 623547 w 2157222"/>
              <a:gd name="connsiteY39" fmla="*/ 693284 h 2571749"/>
              <a:gd name="connsiteX40" fmla="*/ 540014 w 2157222"/>
              <a:gd name="connsiteY40" fmla="*/ 582121 h 2571749"/>
              <a:gd name="connsiteX41" fmla="*/ 428624 w 2157222"/>
              <a:gd name="connsiteY41" fmla="*/ 464344 h 2571749"/>
              <a:gd name="connsiteX42" fmla="*/ 383268 w 2157222"/>
              <a:gd name="connsiteY42" fmla="*/ 388900 h 2571749"/>
              <a:gd name="connsiteX43" fmla="*/ 298336 w 2157222"/>
              <a:gd name="connsiteY43" fmla="*/ 290513 h 2571749"/>
              <a:gd name="connsiteX44" fmla="*/ 221116 w 2157222"/>
              <a:gd name="connsiteY44" fmla="*/ 200706 h 2571749"/>
              <a:gd name="connsiteX45" fmla="*/ 100353 w 2157222"/>
              <a:gd name="connsiteY45" fmla="*/ 55450 h 2571749"/>
              <a:gd name="connsiteX46" fmla="*/ 0 w 2157222"/>
              <a:gd name="connsiteY46" fmla="*/ 11905 h 2571749"/>
              <a:gd name="connsiteX47" fmla="*/ 73817 w 2157222"/>
              <a:gd name="connsiteY47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060447 w 2157222"/>
              <a:gd name="connsiteY12" fmla="*/ 1216742 h 2571749"/>
              <a:gd name="connsiteX13" fmla="*/ 1147759 w 2157222"/>
              <a:gd name="connsiteY13" fmla="*/ 1254919 h 2571749"/>
              <a:gd name="connsiteX14" fmla="*/ 1140615 w 2157222"/>
              <a:gd name="connsiteY14" fmla="*/ 1331118 h 2571749"/>
              <a:gd name="connsiteX15" fmla="*/ 1214435 w 2157222"/>
              <a:gd name="connsiteY15" fmla="*/ 1362077 h 2571749"/>
              <a:gd name="connsiteX16" fmla="*/ 1248113 w 2157222"/>
              <a:gd name="connsiteY16" fmla="*/ 1437255 h 2571749"/>
              <a:gd name="connsiteX17" fmla="*/ 1326354 w 2157222"/>
              <a:gd name="connsiteY17" fmla="*/ 1524000 h 2571749"/>
              <a:gd name="connsiteX18" fmla="*/ 1424289 w 2157222"/>
              <a:gd name="connsiteY18" fmla="*/ 1632404 h 2571749"/>
              <a:gd name="connsiteX19" fmla="*/ 1585570 w 2157222"/>
              <a:gd name="connsiteY19" fmla="*/ 1850232 h 2571749"/>
              <a:gd name="connsiteX20" fmla="*/ 1733171 w 2157222"/>
              <a:gd name="connsiteY20" fmla="*/ 2048367 h 2571749"/>
              <a:gd name="connsiteX21" fmla="*/ 1898647 w 2157222"/>
              <a:gd name="connsiteY21" fmla="*/ 2258975 h 2571749"/>
              <a:gd name="connsiteX22" fmla="*/ 2001269 w 2157222"/>
              <a:gd name="connsiteY22" fmla="*/ 2395236 h 2571749"/>
              <a:gd name="connsiteX23" fmla="*/ 2157222 w 2157222"/>
              <a:gd name="connsiteY23" fmla="*/ 2571749 h 2571749"/>
              <a:gd name="connsiteX24" fmla="*/ 2120598 w 2157222"/>
              <a:gd name="connsiteY24" fmla="*/ 2571749 h 2571749"/>
              <a:gd name="connsiteX25" fmla="*/ 1977382 w 2157222"/>
              <a:gd name="connsiteY25" fmla="*/ 2414209 h 2571749"/>
              <a:gd name="connsiteX26" fmla="*/ 1878804 w 2157222"/>
              <a:gd name="connsiteY26" fmla="*/ 2281238 h 2571749"/>
              <a:gd name="connsiteX27" fmla="*/ 1710756 w 2157222"/>
              <a:gd name="connsiteY27" fmla="*/ 2057740 h 2571749"/>
              <a:gd name="connsiteX28" fmla="*/ 1581148 w 2157222"/>
              <a:gd name="connsiteY28" fmla="*/ 1895475 h 2571749"/>
              <a:gd name="connsiteX29" fmla="*/ 1361090 w 2157222"/>
              <a:gd name="connsiteY29" fmla="*/ 1608515 h 2571749"/>
              <a:gd name="connsiteX30" fmla="*/ 1217838 w 2157222"/>
              <a:gd name="connsiteY30" fmla="*/ 1451202 h 2571749"/>
              <a:gd name="connsiteX31" fmla="*/ 1200147 w 2157222"/>
              <a:gd name="connsiteY31" fmla="*/ 1390650 h 2571749"/>
              <a:gd name="connsiteX32" fmla="*/ 1113706 w 2157222"/>
              <a:gd name="connsiteY32" fmla="*/ 1349713 h 2571749"/>
              <a:gd name="connsiteX33" fmla="*/ 1109660 w 2157222"/>
              <a:gd name="connsiteY33" fmla="*/ 1278732 h 2571749"/>
              <a:gd name="connsiteX34" fmla="*/ 1036862 w 2157222"/>
              <a:gd name="connsiteY34" fmla="*/ 1227667 h 2571749"/>
              <a:gd name="connsiteX35" fmla="*/ 976653 w 2157222"/>
              <a:gd name="connsiteY35" fmla="*/ 1135894 h 2571749"/>
              <a:gd name="connsiteX36" fmla="*/ 894141 w 2157222"/>
              <a:gd name="connsiteY36" fmla="*/ 1028096 h 2571749"/>
              <a:gd name="connsiteX37" fmla="*/ 771524 w 2157222"/>
              <a:gd name="connsiteY37" fmla="*/ 875280 h 2571749"/>
              <a:gd name="connsiteX38" fmla="*/ 690562 w 2157222"/>
              <a:gd name="connsiteY38" fmla="*/ 802481 h 2571749"/>
              <a:gd name="connsiteX39" fmla="*/ 623547 w 2157222"/>
              <a:gd name="connsiteY39" fmla="*/ 693284 h 2571749"/>
              <a:gd name="connsiteX40" fmla="*/ 540014 w 2157222"/>
              <a:gd name="connsiteY40" fmla="*/ 582121 h 2571749"/>
              <a:gd name="connsiteX41" fmla="*/ 428624 w 2157222"/>
              <a:gd name="connsiteY41" fmla="*/ 464344 h 2571749"/>
              <a:gd name="connsiteX42" fmla="*/ 383268 w 2157222"/>
              <a:gd name="connsiteY42" fmla="*/ 388900 h 2571749"/>
              <a:gd name="connsiteX43" fmla="*/ 298336 w 2157222"/>
              <a:gd name="connsiteY43" fmla="*/ 290513 h 2571749"/>
              <a:gd name="connsiteX44" fmla="*/ 221116 w 2157222"/>
              <a:gd name="connsiteY44" fmla="*/ 200706 h 2571749"/>
              <a:gd name="connsiteX45" fmla="*/ 100353 w 2157222"/>
              <a:gd name="connsiteY45" fmla="*/ 55450 h 2571749"/>
              <a:gd name="connsiteX46" fmla="*/ 0 w 2157222"/>
              <a:gd name="connsiteY46" fmla="*/ 11905 h 2571749"/>
              <a:gd name="connsiteX47" fmla="*/ 73817 w 2157222"/>
              <a:gd name="connsiteY47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060447 w 2157222"/>
              <a:gd name="connsiteY12" fmla="*/ 1216742 h 2571749"/>
              <a:gd name="connsiteX13" fmla="*/ 1147759 w 2157222"/>
              <a:gd name="connsiteY13" fmla="*/ 1254919 h 2571749"/>
              <a:gd name="connsiteX14" fmla="*/ 1140615 w 2157222"/>
              <a:gd name="connsiteY14" fmla="*/ 1331118 h 2571749"/>
              <a:gd name="connsiteX15" fmla="*/ 1214435 w 2157222"/>
              <a:gd name="connsiteY15" fmla="*/ 1362077 h 2571749"/>
              <a:gd name="connsiteX16" fmla="*/ 1248113 w 2157222"/>
              <a:gd name="connsiteY16" fmla="*/ 1437255 h 2571749"/>
              <a:gd name="connsiteX17" fmla="*/ 1326354 w 2157222"/>
              <a:gd name="connsiteY17" fmla="*/ 1524000 h 2571749"/>
              <a:gd name="connsiteX18" fmla="*/ 1424289 w 2157222"/>
              <a:gd name="connsiteY18" fmla="*/ 1632404 h 2571749"/>
              <a:gd name="connsiteX19" fmla="*/ 1585570 w 2157222"/>
              <a:gd name="connsiteY19" fmla="*/ 1850232 h 2571749"/>
              <a:gd name="connsiteX20" fmla="*/ 1733171 w 2157222"/>
              <a:gd name="connsiteY20" fmla="*/ 2048367 h 2571749"/>
              <a:gd name="connsiteX21" fmla="*/ 1898647 w 2157222"/>
              <a:gd name="connsiteY21" fmla="*/ 2258975 h 2571749"/>
              <a:gd name="connsiteX22" fmla="*/ 2001269 w 2157222"/>
              <a:gd name="connsiteY22" fmla="*/ 2395236 h 2571749"/>
              <a:gd name="connsiteX23" fmla="*/ 2157222 w 2157222"/>
              <a:gd name="connsiteY23" fmla="*/ 2571749 h 2571749"/>
              <a:gd name="connsiteX24" fmla="*/ 2120598 w 2157222"/>
              <a:gd name="connsiteY24" fmla="*/ 2571749 h 2571749"/>
              <a:gd name="connsiteX25" fmla="*/ 1977382 w 2157222"/>
              <a:gd name="connsiteY25" fmla="*/ 2414209 h 2571749"/>
              <a:gd name="connsiteX26" fmla="*/ 1878804 w 2157222"/>
              <a:gd name="connsiteY26" fmla="*/ 2281238 h 2571749"/>
              <a:gd name="connsiteX27" fmla="*/ 1710756 w 2157222"/>
              <a:gd name="connsiteY27" fmla="*/ 2057740 h 2571749"/>
              <a:gd name="connsiteX28" fmla="*/ 1581148 w 2157222"/>
              <a:gd name="connsiteY28" fmla="*/ 1895475 h 2571749"/>
              <a:gd name="connsiteX29" fmla="*/ 1361090 w 2157222"/>
              <a:gd name="connsiteY29" fmla="*/ 1608515 h 2571749"/>
              <a:gd name="connsiteX30" fmla="*/ 1196407 w 2157222"/>
              <a:gd name="connsiteY30" fmla="*/ 1427389 h 2571749"/>
              <a:gd name="connsiteX31" fmla="*/ 1200147 w 2157222"/>
              <a:gd name="connsiteY31" fmla="*/ 1390650 h 2571749"/>
              <a:gd name="connsiteX32" fmla="*/ 1113706 w 2157222"/>
              <a:gd name="connsiteY32" fmla="*/ 1349713 h 2571749"/>
              <a:gd name="connsiteX33" fmla="*/ 1109660 w 2157222"/>
              <a:gd name="connsiteY33" fmla="*/ 1278732 h 2571749"/>
              <a:gd name="connsiteX34" fmla="*/ 1036862 w 2157222"/>
              <a:gd name="connsiteY34" fmla="*/ 1227667 h 2571749"/>
              <a:gd name="connsiteX35" fmla="*/ 976653 w 2157222"/>
              <a:gd name="connsiteY35" fmla="*/ 1135894 h 2571749"/>
              <a:gd name="connsiteX36" fmla="*/ 894141 w 2157222"/>
              <a:gd name="connsiteY36" fmla="*/ 1028096 h 2571749"/>
              <a:gd name="connsiteX37" fmla="*/ 771524 w 2157222"/>
              <a:gd name="connsiteY37" fmla="*/ 875280 h 2571749"/>
              <a:gd name="connsiteX38" fmla="*/ 690562 w 2157222"/>
              <a:gd name="connsiteY38" fmla="*/ 802481 h 2571749"/>
              <a:gd name="connsiteX39" fmla="*/ 623547 w 2157222"/>
              <a:gd name="connsiteY39" fmla="*/ 693284 h 2571749"/>
              <a:gd name="connsiteX40" fmla="*/ 540014 w 2157222"/>
              <a:gd name="connsiteY40" fmla="*/ 582121 h 2571749"/>
              <a:gd name="connsiteX41" fmla="*/ 428624 w 2157222"/>
              <a:gd name="connsiteY41" fmla="*/ 464344 h 2571749"/>
              <a:gd name="connsiteX42" fmla="*/ 383268 w 2157222"/>
              <a:gd name="connsiteY42" fmla="*/ 388900 h 2571749"/>
              <a:gd name="connsiteX43" fmla="*/ 298336 w 2157222"/>
              <a:gd name="connsiteY43" fmla="*/ 290513 h 2571749"/>
              <a:gd name="connsiteX44" fmla="*/ 221116 w 2157222"/>
              <a:gd name="connsiteY44" fmla="*/ 200706 h 2571749"/>
              <a:gd name="connsiteX45" fmla="*/ 100353 w 2157222"/>
              <a:gd name="connsiteY45" fmla="*/ 55450 h 2571749"/>
              <a:gd name="connsiteX46" fmla="*/ 0 w 2157222"/>
              <a:gd name="connsiteY46" fmla="*/ 11905 h 2571749"/>
              <a:gd name="connsiteX47" fmla="*/ 73817 w 2157222"/>
              <a:gd name="connsiteY47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060447 w 2157222"/>
              <a:gd name="connsiteY12" fmla="*/ 1216742 h 2571749"/>
              <a:gd name="connsiteX13" fmla="*/ 1147759 w 2157222"/>
              <a:gd name="connsiteY13" fmla="*/ 1254919 h 2571749"/>
              <a:gd name="connsiteX14" fmla="*/ 1140615 w 2157222"/>
              <a:gd name="connsiteY14" fmla="*/ 1331118 h 2571749"/>
              <a:gd name="connsiteX15" fmla="*/ 1214435 w 2157222"/>
              <a:gd name="connsiteY15" fmla="*/ 1362077 h 2571749"/>
              <a:gd name="connsiteX16" fmla="*/ 1229063 w 2157222"/>
              <a:gd name="connsiteY16" fmla="*/ 1420586 h 2571749"/>
              <a:gd name="connsiteX17" fmla="*/ 1326354 w 2157222"/>
              <a:gd name="connsiteY17" fmla="*/ 1524000 h 2571749"/>
              <a:gd name="connsiteX18" fmla="*/ 1424289 w 2157222"/>
              <a:gd name="connsiteY18" fmla="*/ 1632404 h 2571749"/>
              <a:gd name="connsiteX19" fmla="*/ 1585570 w 2157222"/>
              <a:gd name="connsiteY19" fmla="*/ 1850232 h 2571749"/>
              <a:gd name="connsiteX20" fmla="*/ 1733171 w 2157222"/>
              <a:gd name="connsiteY20" fmla="*/ 2048367 h 2571749"/>
              <a:gd name="connsiteX21" fmla="*/ 1898647 w 2157222"/>
              <a:gd name="connsiteY21" fmla="*/ 2258975 h 2571749"/>
              <a:gd name="connsiteX22" fmla="*/ 2001269 w 2157222"/>
              <a:gd name="connsiteY22" fmla="*/ 2395236 h 2571749"/>
              <a:gd name="connsiteX23" fmla="*/ 2157222 w 2157222"/>
              <a:gd name="connsiteY23" fmla="*/ 2571749 h 2571749"/>
              <a:gd name="connsiteX24" fmla="*/ 2120598 w 2157222"/>
              <a:gd name="connsiteY24" fmla="*/ 2571749 h 2571749"/>
              <a:gd name="connsiteX25" fmla="*/ 1977382 w 2157222"/>
              <a:gd name="connsiteY25" fmla="*/ 2414209 h 2571749"/>
              <a:gd name="connsiteX26" fmla="*/ 1878804 w 2157222"/>
              <a:gd name="connsiteY26" fmla="*/ 2281238 h 2571749"/>
              <a:gd name="connsiteX27" fmla="*/ 1710756 w 2157222"/>
              <a:gd name="connsiteY27" fmla="*/ 2057740 h 2571749"/>
              <a:gd name="connsiteX28" fmla="*/ 1581148 w 2157222"/>
              <a:gd name="connsiteY28" fmla="*/ 1895475 h 2571749"/>
              <a:gd name="connsiteX29" fmla="*/ 1361090 w 2157222"/>
              <a:gd name="connsiteY29" fmla="*/ 1608515 h 2571749"/>
              <a:gd name="connsiteX30" fmla="*/ 1196407 w 2157222"/>
              <a:gd name="connsiteY30" fmla="*/ 1427389 h 2571749"/>
              <a:gd name="connsiteX31" fmla="*/ 1200147 w 2157222"/>
              <a:gd name="connsiteY31" fmla="*/ 1390650 h 2571749"/>
              <a:gd name="connsiteX32" fmla="*/ 1113706 w 2157222"/>
              <a:gd name="connsiteY32" fmla="*/ 1349713 h 2571749"/>
              <a:gd name="connsiteX33" fmla="*/ 1109660 w 2157222"/>
              <a:gd name="connsiteY33" fmla="*/ 1278732 h 2571749"/>
              <a:gd name="connsiteX34" fmla="*/ 1036862 w 2157222"/>
              <a:gd name="connsiteY34" fmla="*/ 1227667 h 2571749"/>
              <a:gd name="connsiteX35" fmla="*/ 976653 w 2157222"/>
              <a:gd name="connsiteY35" fmla="*/ 1135894 h 2571749"/>
              <a:gd name="connsiteX36" fmla="*/ 894141 w 2157222"/>
              <a:gd name="connsiteY36" fmla="*/ 1028096 h 2571749"/>
              <a:gd name="connsiteX37" fmla="*/ 771524 w 2157222"/>
              <a:gd name="connsiteY37" fmla="*/ 875280 h 2571749"/>
              <a:gd name="connsiteX38" fmla="*/ 690562 w 2157222"/>
              <a:gd name="connsiteY38" fmla="*/ 802481 h 2571749"/>
              <a:gd name="connsiteX39" fmla="*/ 623547 w 2157222"/>
              <a:gd name="connsiteY39" fmla="*/ 693284 h 2571749"/>
              <a:gd name="connsiteX40" fmla="*/ 540014 w 2157222"/>
              <a:gd name="connsiteY40" fmla="*/ 582121 h 2571749"/>
              <a:gd name="connsiteX41" fmla="*/ 428624 w 2157222"/>
              <a:gd name="connsiteY41" fmla="*/ 464344 h 2571749"/>
              <a:gd name="connsiteX42" fmla="*/ 383268 w 2157222"/>
              <a:gd name="connsiteY42" fmla="*/ 388900 h 2571749"/>
              <a:gd name="connsiteX43" fmla="*/ 298336 w 2157222"/>
              <a:gd name="connsiteY43" fmla="*/ 290513 h 2571749"/>
              <a:gd name="connsiteX44" fmla="*/ 221116 w 2157222"/>
              <a:gd name="connsiteY44" fmla="*/ 200706 h 2571749"/>
              <a:gd name="connsiteX45" fmla="*/ 100353 w 2157222"/>
              <a:gd name="connsiteY45" fmla="*/ 55450 h 2571749"/>
              <a:gd name="connsiteX46" fmla="*/ 0 w 2157222"/>
              <a:gd name="connsiteY46" fmla="*/ 11905 h 2571749"/>
              <a:gd name="connsiteX47" fmla="*/ 73817 w 2157222"/>
              <a:gd name="connsiteY47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060447 w 2157222"/>
              <a:gd name="connsiteY12" fmla="*/ 1216742 h 2571749"/>
              <a:gd name="connsiteX13" fmla="*/ 1147759 w 2157222"/>
              <a:gd name="connsiteY13" fmla="*/ 1254919 h 2571749"/>
              <a:gd name="connsiteX14" fmla="*/ 1140615 w 2157222"/>
              <a:gd name="connsiteY14" fmla="*/ 1331118 h 2571749"/>
              <a:gd name="connsiteX15" fmla="*/ 1233485 w 2157222"/>
              <a:gd name="connsiteY15" fmla="*/ 1364459 h 2571749"/>
              <a:gd name="connsiteX16" fmla="*/ 1229063 w 2157222"/>
              <a:gd name="connsiteY16" fmla="*/ 1420586 h 2571749"/>
              <a:gd name="connsiteX17" fmla="*/ 1326354 w 2157222"/>
              <a:gd name="connsiteY17" fmla="*/ 1524000 h 2571749"/>
              <a:gd name="connsiteX18" fmla="*/ 1424289 w 2157222"/>
              <a:gd name="connsiteY18" fmla="*/ 1632404 h 2571749"/>
              <a:gd name="connsiteX19" fmla="*/ 1585570 w 2157222"/>
              <a:gd name="connsiteY19" fmla="*/ 1850232 h 2571749"/>
              <a:gd name="connsiteX20" fmla="*/ 1733171 w 2157222"/>
              <a:gd name="connsiteY20" fmla="*/ 2048367 h 2571749"/>
              <a:gd name="connsiteX21" fmla="*/ 1898647 w 2157222"/>
              <a:gd name="connsiteY21" fmla="*/ 2258975 h 2571749"/>
              <a:gd name="connsiteX22" fmla="*/ 2001269 w 2157222"/>
              <a:gd name="connsiteY22" fmla="*/ 2395236 h 2571749"/>
              <a:gd name="connsiteX23" fmla="*/ 2157222 w 2157222"/>
              <a:gd name="connsiteY23" fmla="*/ 2571749 h 2571749"/>
              <a:gd name="connsiteX24" fmla="*/ 2120598 w 2157222"/>
              <a:gd name="connsiteY24" fmla="*/ 2571749 h 2571749"/>
              <a:gd name="connsiteX25" fmla="*/ 1977382 w 2157222"/>
              <a:gd name="connsiteY25" fmla="*/ 2414209 h 2571749"/>
              <a:gd name="connsiteX26" fmla="*/ 1878804 w 2157222"/>
              <a:gd name="connsiteY26" fmla="*/ 2281238 h 2571749"/>
              <a:gd name="connsiteX27" fmla="*/ 1710756 w 2157222"/>
              <a:gd name="connsiteY27" fmla="*/ 2057740 h 2571749"/>
              <a:gd name="connsiteX28" fmla="*/ 1581148 w 2157222"/>
              <a:gd name="connsiteY28" fmla="*/ 1895475 h 2571749"/>
              <a:gd name="connsiteX29" fmla="*/ 1361090 w 2157222"/>
              <a:gd name="connsiteY29" fmla="*/ 1608515 h 2571749"/>
              <a:gd name="connsiteX30" fmla="*/ 1196407 w 2157222"/>
              <a:gd name="connsiteY30" fmla="*/ 1427389 h 2571749"/>
              <a:gd name="connsiteX31" fmla="*/ 1200147 w 2157222"/>
              <a:gd name="connsiteY31" fmla="*/ 1390650 h 2571749"/>
              <a:gd name="connsiteX32" fmla="*/ 1113706 w 2157222"/>
              <a:gd name="connsiteY32" fmla="*/ 1349713 h 2571749"/>
              <a:gd name="connsiteX33" fmla="*/ 1109660 w 2157222"/>
              <a:gd name="connsiteY33" fmla="*/ 1278732 h 2571749"/>
              <a:gd name="connsiteX34" fmla="*/ 1036862 w 2157222"/>
              <a:gd name="connsiteY34" fmla="*/ 1227667 h 2571749"/>
              <a:gd name="connsiteX35" fmla="*/ 976653 w 2157222"/>
              <a:gd name="connsiteY35" fmla="*/ 1135894 h 2571749"/>
              <a:gd name="connsiteX36" fmla="*/ 894141 w 2157222"/>
              <a:gd name="connsiteY36" fmla="*/ 1028096 h 2571749"/>
              <a:gd name="connsiteX37" fmla="*/ 771524 w 2157222"/>
              <a:gd name="connsiteY37" fmla="*/ 875280 h 2571749"/>
              <a:gd name="connsiteX38" fmla="*/ 690562 w 2157222"/>
              <a:gd name="connsiteY38" fmla="*/ 802481 h 2571749"/>
              <a:gd name="connsiteX39" fmla="*/ 623547 w 2157222"/>
              <a:gd name="connsiteY39" fmla="*/ 693284 h 2571749"/>
              <a:gd name="connsiteX40" fmla="*/ 540014 w 2157222"/>
              <a:gd name="connsiteY40" fmla="*/ 582121 h 2571749"/>
              <a:gd name="connsiteX41" fmla="*/ 428624 w 2157222"/>
              <a:gd name="connsiteY41" fmla="*/ 464344 h 2571749"/>
              <a:gd name="connsiteX42" fmla="*/ 383268 w 2157222"/>
              <a:gd name="connsiteY42" fmla="*/ 388900 h 2571749"/>
              <a:gd name="connsiteX43" fmla="*/ 298336 w 2157222"/>
              <a:gd name="connsiteY43" fmla="*/ 290513 h 2571749"/>
              <a:gd name="connsiteX44" fmla="*/ 221116 w 2157222"/>
              <a:gd name="connsiteY44" fmla="*/ 200706 h 2571749"/>
              <a:gd name="connsiteX45" fmla="*/ 100353 w 2157222"/>
              <a:gd name="connsiteY45" fmla="*/ 55450 h 2571749"/>
              <a:gd name="connsiteX46" fmla="*/ 0 w 2157222"/>
              <a:gd name="connsiteY46" fmla="*/ 11905 h 2571749"/>
              <a:gd name="connsiteX47" fmla="*/ 73817 w 2157222"/>
              <a:gd name="connsiteY47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060447 w 2157222"/>
              <a:gd name="connsiteY12" fmla="*/ 1216742 h 2571749"/>
              <a:gd name="connsiteX13" fmla="*/ 1147759 w 2157222"/>
              <a:gd name="connsiteY13" fmla="*/ 1254919 h 2571749"/>
              <a:gd name="connsiteX14" fmla="*/ 1140615 w 2157222"/>
              <a:gd name="connsiteY14" fmla="*/ 1331118 h 2571749"/>
              <a:gd name="connsiteX15" fmla="*/ 1233485 w 2157222"/>
              <a:gd name="connsiteY15" fmla="*/ 1364459 h 2571749"/>
              <a:gd name="connsiteX16" fmla="*/ 1229063 w 2157222"/>
              <a:gd name="connsiteY16" fmla="*/ 1420586 h 2571749"/>
              <a:gd name="connsiteX17" fmla="*/ 1326354 w 2157222"/>
              <a:gd name="connsiteY17" fmla="*/ 1524000 h 2571749"/>
              <a:gd name="connsiteX18" fmla="*/ 1424289 w 2157222"/>
              <a:gd name="connsiteY18" fmla="*/ 1632404 h 2571749"/>
              <a:gd name="connsiteX19" fmla="*/ 1585570 w 2157222"/>
              <a:gd name="connsiteY19" fmla="*/ 1850232 h 2571749"/>
              <a:gd name="connsiteX20" fmla="*/ 1733171 w 2157222"/>
              <a:gd name="connsiteY20" fmla="*/ 2048367 h 2571749"/>
              <a:gd name="connsiteX21" fmla="*/ 1898647 w 2157222"/>
              <a:gd name="connsiteY21" fmla="*/ 2258975 h 2571749"/>
              <a:gd name="connsiteX22" fmla="*/ 2001269 w 2157222"/>
              <a:gd name="connsiteY22" fmla="*/ 2395236 h 2571749"/>
              <a:gd name="connsiteX23" fmla="*/ 2157222 w 2157222"/>
              <a:gd name="connsiteY23" fmla="*/ 2571749 h 2571749"/>
              <a:gd name="connsiteX24" fmla="*/ 2120598 w 2157222"/>
              <a:gd name="connsiteY24" fmla="*/ 2571749 h 2571749"/>
              <a:gd name="connsiteX25" fmla="*/ 1977382 w 2157222"/>
              <a:gd name="connsiteY25" fmla="*/ 2414209 h 2571749"/>
              <a:gd name="connsiteX26" fmla="*/ 1878804 w 2157222"/>
              <a:gd name="connsiteY26" fmla="*/ 2281238 h 2571749"/>
              <a:gd name="connsiteX27" fmla="*/ 1710756 w 2157222"/>
              <a:gd name="connsiteY27" fmla="*/ 2057740 h 2571749"/>
              <a:gd name="connsiteX28" fmla="*/ 1581148 w 2157222"/>
              <a:gd name="connsiteY28" fmla="*/ 1895475 h 2571749"/>
              <a:gd name="connsiteX29" fmla="*/ 1361090 w 2157222"/>
              <a:gd name="connsiteY29" fmla="*/ 1608515 h 2571749"/>
              <a:gd name="connsiteX30" fmla="*/ 1196407 w 2157222"/>
              <a:gd name="connsiteY30" fmla="*/ 1427389 h 2571749"/>
              <a:gd name="connsiteX31" fmla="*/ 1200147 w 2157222"/>
              <a:gd name="connsiteY31" fmla="*/ 1390650 h 2571749"/>
              <a:gd name="connsiteX32" fmla="*/ 1113706 w 2157222"/>
              <a:gd name="connsiteY32" fmla="*/ 1349713 h 2571749"/>
              <a:gd name="connsiteX33" fmla="*/ 1114422 w 2157222"/>
              <a:gd name="connsiteY33" fmla="*/ 1281114 h 2571749"/>
              <a:gd name="connsiteX34" fmla="*/ 1036862 w 2157222"/>
              <a:gd name="connsiteY34" fmla="*/ 1227667 h 2571749"/>
              <a:gd name="connsiteX35" fmla="*/ 976653 w 2157222"/>
              <a:gd name="connsiteY35" fmla="*/ 1135894 h 2571749"/>
              <a:gd name="connsiteX36" fmla="*/ 894141 w 2157222"/>
              <a:gd name="connsiteY36" fmla="*/ 1028096 h 2571749"/>
              <a:gd name="connsiteX37" fmla="*/ 771524 w 2157222"/>
              <a:gd name="connsiteY37" fmla="*/ 875280 h 2571749"/>
              <a:gd name="connsiteX38" fmla="*/ 690562 w 2157222"/>
              <a:gd name="connsiteY38" fmla="*/ 802481 h 2571749"/>
              <a:gd name="connsiteX39" fmla="*/ 623547 w 2157222"/>
              <a:gd name="connsiteY39" fmla="*/ 693284 h 2571749"/>
              <a:gd name="connsiteX40" fmla="*/ 540014 w 2157222"/>
              <a:gd name="connsiteY40" fmla="*/ 582121 h 2571749"/>
              <a:gd name="connsiteX41" fmla="*/ 428624 w 2157222"/>
              <a:gd name="connsiteY41" fmla="*/ 464344 h 2571749"/>
              <a:gd name="connsiteX42" fmla="*/ 383268 w 2157222"/>
              <a:gd name="connsiteY42" fmla="*/ 388900 h 2571749"/>
              <a:gd name="connsiteX43" fmla="*/ 298336 w 2157222"/>
              <a:gd name="connsiteY43" fmla="*/ 290513 h 2571749"/>
              <a:gd name="connsiteX44" fmla="*/ 221116 w 2157222"/>
              <a:gd name="connsiteY44" fmla="*/ 200706 h 2571749"/>
              <a:gd name="connsiteX45" fmla="*/ 100353 w 2157222"/>
              <a:gd name="connsiteY45" fmla="*/ 55450 h 2571749"/>
              <a:gd name="connsiteX46" fmla="*/ 0 w 2157222"/>
              <a:gd name="connsiteY46" fmla="*/ 11905 h 2571749"/>
              <a:gd name="connsiteX47" fmla="*/ 73817 w 2157222"/>
              <a:gd name="connsiteY47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060447 w 2157222"/>
              <a:gd name="connsiteY12" fmla="*/ 1216742 h 2571749"/>
              <a:gd name="connsiteX13" fmla="*/ 1147759 w 2157222"/>
              <a:gd name="connsiteY13" fmla="*/ 1254919 h 2571749"/>
              <a:gd name="connsiteX14" fmla="*/ 1140615 w 2157222"/>
              <a:gd name="connsiteY14" fmla="*/ 1331118 h 2571749"/>
              <a:gd name="connsiteX15" fmla="*/ 1233485 w 2157222"/>
              <a:gd name="connsiteY15" fmla="*/ 1364459 h 2571749"/>
              <a:gd name="connsiteX16" fmla="*/ 1229063 w 2157222"/>
              <a:gd name="connsiteY16" fmla="*/ 1420586 h 2571749"/>
              <a:gd name="connsiteX17" fmla="*/ 1326354 w 2157222"/>
              <a:gd name="connsiteY17" fmla="*/ 1524000 h 2571749"/>
              <a:gd name="connsiteX18" fmla="*/ 1424289 w 2157222"/>
              <a:gd name="connsiteY18" fmla="*/ 1632404 h 2571749"/>
              <a:gd name="connsiteX19" fmla="*/ 1585570 w 2157222"/>
              <a:gd name="connsiteY19" fmla="*/ 1850232 h 2571749"/>
              <a:gd name="connsiteX20" fmla="*/ 1733171 w 2157222"/>
              <a:gd name="connsiteY20" fmla="*/ 2048367 h 2571749"/>
              <a:gd name="connsiteX21" fmla="*/ 1898647 w 2157222"/>
              <a:gd name="connsiteY21" fmla="*/ 2258975 h 2571749"/>
              <a:gd name="connsiteX22" fmla="*/ 2001269 w 2157222"/>
              <a:gd name="connsiteY22" fmla="*/ 2395236 h 2571749"/>
              <a:gd name="connsiteX23" fmla="*/ 2157222 w 2157222"/>
              <a:gd name="connsiteY23" fmla="*/ 2571749 h 2571749"/>
              <a:gd name="connsiteX24" fmla="*/ 2120598 w 2157222"/>
              <a:gd name="connsiteY24" fmla="*/ 2571749 h 2571749"/>
              <a:gd name="connsiteX25" fmla="*/ 1977382 w 2157222"/>
              <a:gd name="connsiteY25" fmla="*/ 2414209 h 2571749"/>
              <a:gd name="connsiteX26" fmla="*/ 1878804 w 2157222"/>
              <a:gd name="connsiteY26" fmla="*/ 2281238 h 2571749"/>
              <a:gd name="connsiteX27" fmla="*/ 1710756 w 2157222"/>
              <a:gd name="connsiteY27" fmla="*/ 2057740 h 2571749"/>
              <a:gd name="connsiteX28" fmla="*/ 1581148 w 2157222"/>
              <a:gd name="connsiteY28" fmla="*/ 1895475 h 2571749"/>
              <a:gd name="connsiteX29" fmla="*/ 1361090 w 2157222"/>
              <a:gd name="connsiteY29" fmla="*/ 1608515 h 2571749"/>
              <a:gd name="connsiteX30" fmla="*/ 1196407 w 2157222"/>
              <a:gd name="connsiteY30" fmla="*/ 1427389 h 2571749"/>
              <a:gd name="connsiteX31" fmla="*/ 1200147 w 2157222"/>
              <a:gd name="connsiteY31" fmla="*/ 1390650 h 2571749"/>
              <a:gd name="connsiteX32" fmla="*/ 1106562 w 2157222"/>
              <a:gd name="connsiteY32" fmla="*/ 1349713 h 2571749"/>
              <a:gd name="connsiteX33" fmla="*/ 1114422 w 2157222"/>
              <a:gd name="connsiteY33" fmla="*/ 1281114 h 2571749"/>
              <a:gd name="connsiteX34" fmla="*/ 1036862 w 2157222"/>
              <a:gd name="connsiteY34" fmla="*/ 1227667 h 2571749"/>
              <a:gd name="connsiteX35" fmla="*/ 976653 w 2157222"/>
              <a:gd name="connsiteY35" fmla="*/ 1135894 h 2571749"/>
              <a:gd name="connsiteX36" fmla="*/ 894141 w 2157222"/>
              <a:gd name="connsiteY36" fmla="*/ 1028096 h 2571749"/>
              <a:gd name="connsiteX37" fmla="*/ 771524 w 2157222"/>
              <a:gd name="connsiteY37" fmla="*/ 875280 h 2571749"/>
              <a:gd name="connsiteX38" fmla="*/ 690562 w 2157222"/>
              <a:gd name="connsiteY38" fmla="*/ 802481 h 2571749"/>
              <a:gd name="connsiteX39" fmla="*/ 623547 w 2157222"/>
              <a:gd name="connsiteY39" fmla="*/ 693284 h 2571749"/>
              <a:gd name="connsiteX40" fmla="*/ 540014 w 2157222"/>
              <a:gd name="connsiteY40" fmla="*/ 582121 h 2571749"/>
              <a:gd name="connsiteX41" fmla="*/ 428624 w 2157222"/>
              <a:gd name="connsiteY41" fmla="*/ 464344 h 2571749"/>
              <a:gd name="connsiteX42" fmla="*/ 383268 w 2157222"/>
              <a:gd name="connsiteY42" fmla="*/ 388900 h 2571749"/>
              <a:gd name="connsiteX43" fmla="*/ 298336 w 2157222"/>
              <a:gd name="connsiteY43" fmla="*/ 290513 h 2571749"/>
              <a:gd name="connsiteX44" fmla="*/ 221116 w 2157222"/>
              <a:gd name="connsiteY44" fmla="*/ 200706 h 2571749"/>
              <a:gd name="connsiteX45" fmla="*/ 100353 w 2157222"/>
              <a:gd name="connsiteY45" fmla="*/ 55450 h 2571749"/>
              <a:gd name="connsiteX46" fmla="*/ 0 w 2157222"/>
              <a:gd name="connsiteY46" fmla="*/ 11905 h 2571749"/>
              <a:gd name="connsiteX47" fmla="*/ 73817 w 2157222"/>
              <a:gd name="connsiteY47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060447 w 2157222"/>
              <a:gd name="connsiteY12" fmla="*/ 1216742 h 2571749"/>
              <a:gd name="connsiteX13" fmla="*/ 1150140 w 2157222"/>
              <a:gd name="connsiteY13" fmla="*/ 1262063 h 2571749"/>
              <a:gd name="connsiteX14" fmla="*/ 1140615 w 2157222"/>
              <a:gd name="connsiteY14" fmla="*/ 1331118 h 2571749"/>
              <a:gd name="connsiteX15" fmla="*/ 1233485 w 2157222"/>
              <a:gd name="connsiteY15" fmla="*/ 1364459 h 2571749"/>
              <a:gd name="connsiteX16" fmla="*/ 1229063 w 2157222"/>
              <a:gd name="connsiteY16" fmla="*/ 1420586 h 2571749"/>
              <a:gd name="connsiteX17" fmla="*/ 1326354 w 2157222"/>
              <a:gd name="connsiteY17" fmla="*/ 1524000 h 2571749"/>
              <a:gd name="connsiteX18" fmla="*/ 1424289 w 2157222"/>
              <a:gd name="connsiteY18" fmla="*/ 1632404 h 2571749"/>
              <a:gd name="connsiteX19" fmla="*/ 1585570 w 2157222"/>
              <a:gd name="connsiteY19" fmla="*/ 1850232 h 2571749"/>
              <a:gd name="connsiteX20" fmla="*/ 1733171 w 2157222"/>
              <a:gd name="connsiteY20" fmla="*/ 2048367 h 2571749"/>
              <a:gd name="connsiteX21" fmla="*/ 1898647 w 2157222"/>
              <a:gd name="connsiteY21" fmla="*/ 2258975 h 2571749"/>
              <a:gd name="connsiteX22" fmla="*/ 2001269 w 2157222"/>
              <a:gd name="connsiteY22" fmla="*/ 2395236 h 2571749"/>
              <a:gd name="connsiteX23" fmla="*/ 2157222 w 2157222"/>
              <a:gd name="connsiteY23" fmla="*/ 2571749 h 2571749"/>
              <a:gd name="connsiteX24" fmla="*/ 2120598 w 2157222"/>
              <a:gd name="connsiteY24" fmla="*/ 2571749 h 2571749"/>
              <a:gd name="connsiteX25" fmla="*/ 1977382 w 2157222"/>
              <a:gd name="connsiteY25" fmla="*/ 2414209 h 2571749"/>
              <a:gd name="connsiteX26" fmla="*/ 1878804 w 2157222"/>
              <a:gd name="connsiteY26" fmla="*/ 2281238 h 2571749"/>
              <a:gd name="connsiteX27" fmla="*/ 1710756 w 2157222"/>
              <a:gd name="connsiteY27" fmla="*/ 2057740 h 2571749"/>
              <a:gd name="connsiteX28" fmla="*/ 1581148 w 2157222"/>
              <a:gd name="connsiteY28" fmla="*/ 1895475 h 2571749"/>
              <a:gd name="connsiteX29" fmla="*/ 1361090 w 2157222"/>
              <a:gd name="connsiteY29" fmla="*/ 1608515 h 2571749"/>
              <a:gd name="connsiteX30" fmla="*/ 1196407 w 2157222"/>
              <a:gd name="connsiteY30" fmla="*/ 1427389 h 2571749"/>
              <a:gd name="connsiteX31" fmla="*/ 1200147 w 2157222"/>
              <a:gd name="connsiteY31" fmla="*/ 1390650 h 2571749"/>
              <a:gd name="connsiteX32" fmla="*/ 1106562 w 2157222"/>
              <a:gd name="connsiteY32" fmla="*/ 1349713 h 2571749"/>
              <a:gd name="connsiteX33" fmla="*/ 1114422 w 2157222"/>
              <a:gd name="connsiteY33" fmla="*/ 1281114 h 2571749"/>
              <a:gd name="connsiteX34" fmla="*/ 1036862 w 2157222"/>
              <a:gd name="connsiteY34" fmla="*/ 1227667 h 2571749"/>
              <a:gd name="connsiteX35" fmla="*/ 976653 w 2157222"/>
              <a:gd name="connsiteY35" fmla="*/ 1135894 h 2571749"/>
              <a:gd name="connsiteX36" fmla="*/ 894141 w 2157222"/>
              <a:gd name="connsiteY36" fmla="*/ 1028096 h 2571749"/>
              <a:gd name="connsiteX37" fmla="*/ 771524 w 2157222"/>
              <a:gd name="connsiteY37" fmla="*/ 875280 h 2571749"/>
              <a:gd name="connsiteX38" fmla="*/ 690562 w 2157222"/>
              <a:gd name="connsiteY38" fmla="*/ 802481 h 2571749"/>
              <a:gd name="connsiteX39" fmla="*/ 623547 w 2157222"/>
              <a:gd name="connsiteY39" fmla="*/ 693284 h 2571749"/>
              <a:gd name="connsiteX40" fmla="*/ 540014 w 2157222"/>
              <a:gd name="connsiteY40" fmla="*/ 582121 h 2571749"/>
              <a:gd name="connsiteX41" fmla="*/ 428624 w 2157222"/>
              <a:gd name="connsiteY41" fmla="*/ 464344 h 2571749"/>
              <a:gd name="connsiteX42" fmla="*/ 383268 w 2157222"/>
              <a:gd name="connsiteY42" fmla="*/ 388900 h 2571749"/>
              <a:gd name="connsiteX43" fmla="*/ 298336 w 2157222"/>
              <a:gd name="connsiteY43" fmla="*/ 290513 h 2571749"/>
              <a:gd name="connsiteX44" fmla="*/ 221116 w 2157222"/>
              <a:gd name="connsiteY44" fmla="*/ 200706 h 2571749"/>
              <a:gd name="connsiteX45" fmla="*/ 100353 w 2157222"/>
              <a:gd name="connsiteY45" fmla="*/ 55450 h 2571749"/>
              <a:gd name="connsiteX46" fmla="*/ 0 w 2157222"/>
              <a:gd name="connsiteY46" fmla="*/ 11905 h 2571749"/>
              <a:gd name="connsiteX47" fmla="*/ 73817 w 2157222"/>
              <a:gd name="connsiteY47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060447 w 2157222"/>
              <a:gd name="connsiteY12" fmla="*/ 1204836 h 2571749"/>
              <a:gd name="connsiteX13" fmla="*/ 1150140 w 2157222"/>
              <a:gd name="connsiteY13" fmla="*/ 1262063 h 2571749"/>
              <a:gd name="connsiteX14" fmla="*/ 1140615 w 2157222"/>
              <a:gd name="connsiteY14" fmla="*/ 1331118 h 2571749"/>
              <a:gd name="connsiteX15" fmla="*/ 1233485 w 2157222"/>
              <a:gd name="connsiteY15" fmla="*/ 1364459 h 2571749"/>
              <a:gd name="connsiteX16" fmla="*/ 1229063 w 2157222"/>
              <a:gd name="connsiteY16" fmla="*/ 1420586 h 2571749"/>
              <a:gd name="connsiteX17" fmla="*/ 1326354 w 2157222"/>
              <a:gd name="connsiteY17" fmla="*/ 1524000 h 2571749"/>
              <a:gd name="connsiteX18" fmla="*/ 1424289 w 2157222"/>
              <a:gd name="connsiteY18" fmla="*/ 1632404 h 2571749"/>
              <a:gd name="connsiteX19" fmla="*/ 1585570 w 2157222"/>
              <a:gd name="connsiteY19" fmla="*/ 1850232 h 2571749"/>
              <a:gd name="connsiteX20" fmla="*/ 1733171 w 2157222"/>
              <a:gd name="connsiteY20" fmla="*/ 2048367 h 2571749"/>
              <a:gd name="connsiteX21" fmla="*/ 1898647 w 2157222"/>
              <a:gd name="connsiteY21" fmla="*/ 2258975 h 2571749"/>
              <a:gd name="connsiteX22" fmla="*/ 2001269 w 2157222"/>
              <a:gd name="connsiteY22" fmla="*/ 2395236 h 2571749"/>
              <a:gd name="connsiteX23" fmla="*/ 2157222 w 2157222"/>
              <a:gd name="connsiteY23" fmla="*/ 2571749 h 2571749"/>
              <a:gd name="connsiteX24" fmla="*/ 2120598 w 2157222"/>
              <a:gd name="connsiteY24" fmla="*/ 2571749 h 2571749"/>
              <a:gd name="connsiteX25" fmla="*/ 1977382 w 2157222"/>
              <a:gd name="connsiteY25" fmla="*/ 2414209 h 2571749"/>
              <a:gd name="connsiteX26" fmla="*/ 1878804 w 2157222"/>
              <a:gd name="connsiteY26" fmla="*/ 2281238 h 2571749"/>
              <a:gd name="connsiteX27" fmla="*/ 1710756 w 2157222"/>
              <a:gd name="connsiteY27" fmla="*/ 2057740 h 2571749"/>
              <a:gd name="connsiteX28" fmla="*/ 1581148 w 2157222"/>
              <a:gd name="connsiteY28" fmla="*/ 1895475 h 2571749"/>
              <a:gd name="connsiteX29" fmla="*/ 1361090 w 2157222"/>
              <a:gd name="connsiteY29" fmla="*/ 1608515 h 2571749"/>
              <a:gd name="connsiteX30" fmla="*/ 1196407 w 2157222"/>
              <a:gd name="connsiteY30" fmla="*/ 1427389 h 2571749"/>
              <a:gd name="connsiteX31" fmla="*/ 1200147 w 2157222"/>
              <a:gd name="connsiteY31" fmla="*/ 1390650 h 2571749"/>
              <a:gd name="connsiteX32" fmla="*/ 1106562 w 2157222"/>
              <a:gd name="connsiteY32" fmla="*/ 1349713 h 2571749"/>
              <a:gd name="connsiteX33" fmla="*/ 1114422 w 2157222"/>
              <a:gd name="connsiteY33" fmla="*/ 1281114 h 2571749"/>
              <a:gd name="connsiteX34" fmla="*/ 1036862 w 2157222"/>
              <a:gd name="connsiteY34" fmla="*/ 1227667 h 2571749"/>
              <a:gd name="connsiteX35" fmla="*/ 976653 w 2157222"/>
              <a:gd name="connsiteY35" fmla="*/ 1135894 h 2571749"/>
              <a:gd name="connsiteX36" fmla="*/ 894141 w 2157222"/>
              <a:gd name="connsiteY36" fmla="*/ 1028096 h 2571749"/>
              <a:gd name="connsiteX37" fmla="*/ 771524 w 2157222"/>
              <a:gd name="connsiteY37" fmla="*/ 875280 h 2571749"/>
              <a:gd name="connsiteX38" fmla="*/ 690562 w 2157222"/>
              <a:gd name="connsiteY38" fmla="*/ 802481 h 2571749"/>
              <a:gd name="connsiteX39" fmla="*/ 623547 w 2157222"/>
              <a:gd name="connsiteY39" fmla="*/ 693284 h 2571749"/>
              <a:gd name="connsiteX40" fmla="*/ 540014 w 2157222"/>
              <a:gd name="connsiteY40" fmla="*/ 582121 h 2571749"/>
              <a:gd name="connsiteX41" fmla="*/ 428624 w 2157222"/>
              <a:gd name="connsiteY41" fmla="*/ 464344 h 2571749"/>
              <a:gd name="connsiteX42" fmla="*/ 383268 w 2157222"/>
              <a:gd name="connsiteY42" fmla="*/ 388900 h 2571749"/>
              <a:gd name="connsiteX43" fmla="*/ 298336 w 2157222"/>
              <a:gd name="connsiteY43" fmla="*/ 290513 h 2571749"/>
              <a:gd name="connsiteX44" fmla="*/ 221116 w 2157222"/>
              <a:gd name="connsiteY44" fmla="*/ 200706 h 2571749"/>
              <a:gd name="connsiteX45" fmla="*/ 100353 w 2157222"/>
              <a:gd name="connsiteY45" fmla="*/ 55450 h 2571749"/>
              <a:gd name="connsiteX46" fmla="*/ 0 w 2157222"/>
              <a:gd name="connsiteY46" fmla="*/ 11905 h 2571749"/>
              <a:gd name="connsiteX47" fmla="*/ 73817 w 2157222"/>
              <a:gd name="connsiteY47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060447 w 2157222"/>
              <a:gd name="connsiteY12" fmla="*/ 1204836 h 2571749"/>
              <a:gd name="connsiteX13" fmla="*/ 1150140 w 2157222"/>
              <a:gd name="connsiteY13" fmla="*/ 1262063 h 2571749"/>
              <a:gd name="connsiteX14" fmla="*/ 1140615 w 2157222"/>
              <a:gd name="connsiteY14" fmla="*/ 1331118 h 2571749"/>
              <a:gd name="connsiteX15" fmla="*/ 1233485 w 2157222"/>
              <a:gd name="connsiteY15" fmla="*/ 1364459 h 2571749"/>
              <a:gd name="connsiteX16" fmla="*/ 1229063 w 2157222"/>
              <a:gd name="connsiteY16" fmla="*/ 1420586 h 2571749"/>
              <a:gd name="connsiteX17" fmla="*/ 1266823 w 2157222"/>
              <a:gd name="connsiteY17" fmla="*/ 1459706 h 2571749"/>
              <a:gd name="connsiteX18" fmla="*/ 1326354 w 2157222"/>
              <a:gd name="connsiteY18" fmla="*/ 1524000 h 2571749"/>
              <a:gd name="connsiteX19" fmla="*/ 1424289 w 2157222"/>
              <a:gd name="connsiteY19" fmla="*/ 1632404 h 2571749"/>
              <a:gd name="connsiteX20" fmla="*/ 1585570 w 2157222"/>
              <a:gd name="connsiteY20" fmla="*/ 1850232 h 2571749"/>
              <a:gd name="connsiteX21" fmla="*/ 1733171 w 2157222"/>
              <a:gd name="connsiteY21" fmla="*/ 2048367 h 2571749"/>
              <a:gd name="connsiteX22" fmla="*/ 1898647 w 2157222"/>
              <a:gd name="connsiteY22" fmla="*/ 2258975 h 2571749"/>
              <a:gd name="connsiteX23" fmla="*/ 2001269 w 2157222"/>
              <a:gd name="connsiteY23" fmla="*/ 2395236 h 2571749"/>
              <a:gd name="connsiteX24" fmla="*/ 2157222 w 2157222"/>
              <a:gd name="connsiteY24" fmla="*/ 2571749 h 2571749"/>
              <a:gd name="connsiteX25" fmla="*/ 2120598 w 2157222"/>
              <a:gd name="connsiteY25" fmla="*/ 2571749 h 2571749"/>
              <a:gd name="connsiteX26" fmla="*/ 1977382 w 2157222"/>
              <a:gd name="connsiteY26" fmla="*/ 2414209 h 2571749"/>
              <a:gd name="connsiteX27" fmla="*/ 1878804 w 2157222"/>
              <a:gd name="connsiteY27" fmla="*/ 2281238 h 2571749"/>
              <a:gd name="connsiteX28" fmla="*/ 1710756 w 2157222"/>
              <a:gd name="connsiteY28" fmla="*/ 2057740 h 2571749"/>
              <a:gd name="connsiteX29" fmla="*/ 1581148 w 2157222"/>
              <a:gd name="connsiteY29" fmla="*/ 1895475 h 2571749"/>
              <a:gd name="connsiteX30" fmla="*/ 1361090 w 2157222"/>
              <a:gd name="connsiteY30" fmla="*/ 1608515 h 2571749"/>
              <a:gd name="connsiteX31" fmla="*/ 1196407 w 2157222"/>
              <a:gd name="connsiteY31" fmla="*/ 1427389 h 2571749"/>
              <a:gd name="connsiteX32" fmla="*/ 1200147 w 2157222"/>
              <a:gd name="connsiteY32" fmla="*/ 1390650 h 2571749"/>
              <a:gd name="connsiteX33" fmla="*/ 1106562 w 2157222"/>
              <a:gd name="connsiteY33" fmla="*/ 1349713 h 2571749"/>
              <a:gd name="connsiteX34" fmla="*/ 1114422 w 2157222"/>
              <a:gd name="connsiteY34" fmla="*/ 1281114 h 2571749"/>
              <a:gd name="connsiteX35" fmla="*/ 1036862 w 2157222"/>
              <a:gd name="connsiteY35" fmla="*/ 1227667 h 2571749"/>
              <a:gd name="connsiteX36" fmla="*/ 976653 w 2157222"/>
              <a:gd name="connsiteY36" fmla="*/ 1135894 h 2571749"/>
              <a:gd name="connsiteX37" fmla="*/ 894141 w 2157222"/>
              <a:gd name="connsiteY37" fmla="*/ 1028096 h 2571749"/>
              <a:gd name="connsiteX38" fmla="*/ 771524 w 2157222"/>
              <a:gd name="connsiteY38" fmla="*/ 875280 h 2571749"/>
              <a:gd name="connsiteX39" fmla="*/ 690562 w 2157222"/>
              <a:gd name="connsiteY39" fmla="*/ 802481 h 2571749"/>
              <a:gd name="connsiteX40" fmla="*/ 623547 w 2157222"/>
              <a:gd name="connsiteY40" fmla="*/ 693284 h 2571749"/>
              <a:gd name="connsiteX41" fmla="*/ 540014 w 2157222"/>
              <a:gd name="connsiteY41" fmla="*/ 582121 h 2571749"/>
              <a:gd name="connsiteX42" fmla="*/ 428624 w 2157222"/>
              <a:gd name="connsiteY42" fmla="*/ 464344 h 2571749"/>
              <a:gd name="connsiteX43" fmla="*/ 383268 w 2157222"/>
              <a:gd name="connsiteY43" fmla="*/ 388900 h 2571749"/>
              <a:gd name="connsiteX44" fmla="*/ 298336 w 2157222"/>
              <a:gd name="connsiteY44" fmla="*/ 290513 h 2571749"/>
              <a:gd name="connsiteX45" fmla="*/ 221116 w 2157222"/>
              <a:gd name="connsiteY45" fmla="*/ 200706 h 2571749"/>
              <a:gd name="connsiteX46" fmla="*/ 100353 w 2157222"/>
              <a:gd name="connsiteY46" fmla="*/ 55450 h 2571749"/>
              <a:gd name="connsiteX47" fmla="*/ 0 w 2157222"/>
              <a:gd name="connsiteY47" fmla="*/ 11905 h 2571749"/>
              <a:gd name="connsiteX48" fmla="*/ 73817 w 2157222"/>
              <a:gd name="connsiteY48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060447 w 2157222"/>
              <a:gd name="connsiteY12" fmla="*/ 1204836 h 2571749"/>
              <a:gd name="connsiteX13" fmla="*/ 1150140 w 2157222"/>
              <a:gd name="connsiteY13" fmla="*/ 1262063 h 2571749"/>
              <a:gd name="connsiteX14" fmla="*/ 1140615 w 2157222"/>
              <a:gd name="connsiteY14" fmla="*/ 1331118 h 2571749"/>
              <a:gd name="connsiteX15" fmla="*/ 1233485 w 2157222"/>
              <a:gd name="connsiteY15" fmla="*/ 1364459 h 2571749"/>
              <a:gd name="connsiteX16" fmla="*/ 1229063 w 2157222"/>
              <a:gd name="connsiteY16" fmla="*/ 1420586 h 2571749"/>
              <a:gd name="connsiteX17" fmla="*/ 1288254 w 2157222"/>
              <a:gd name="connsiteY17" fmla="*/ 1457325 h 2571749"/>
              <a:gd name="connsiteX18" fmla="*/ 1326354 w 2157222"/>
              <a:gd name="connsiteY18" fmla="*/ 1524000 h 2571749"/>
              <a:gd name="connsiteX19" fmla="*/ 1424289 w 2157222"/>
              <a:gd name="connsiteY19" fmla="*/ 1632404 h 2571749"/>
              <a:gd name="connsiteX20" fmla="*/ 1585570 w 2157222"/>
              <a:gd name="connsiteY20" fmla="*/ 1850232 h 2571749"/>
              <a:gd name="connsiteX21" fmla="*/ 1733171 w 2157222"/>
              <a:gd name="connsiteY21" fmla="*/ 2048367 h 2571749"/>
              <a:gd name="connsiteX22" fmla="*/ 1898647 w 2157222"/>
              <a:gd name="connsiteY22" fmla="*/ 2258975 h 2571749"/>
              <a:gd name="connsiteX23" fmla="*/ 2001269 w 2157222"/>
              <a:gd name="connsiteY23" fmla="*/ 2395236 h 2571749"/>
              <a:gd name="connsiteX24" fmla="*/ 2157222 w 2157222"/>
              <a:gd name="connsiteY24" fmla="*/ 2571749 h 2571749"/>
              <a:gd name="connsiteX25" fmla="*/ 2120598 w 2157222"/>
              <a:gd name="connsiteY25" fmla="*/ 2571749 h 2571749"/>
              <a:gd name="connsiteX26" fmla="*/ 1977382 w 2157222"/>
              <a:gd name="connsiteY26" fmla="*/ 2414209 h 2571749"/>
              <a:gd name="connsiteX27" fmla="*/ 1878804 w 2157222"/>
              <a:gd name="connsiteY27" fmla="*/ 2281238 h 2571749"/>
              <a:gd name="connsiteX28" fmla="*/ 1710756 w 2157222"/>
              <a:gd name="connsiteY28" fmla="*/ 2057740 h 2571749"/>
              <a:gd name="connsiteX29" fmla="*/ 1581148 w 2157222"/>
              <a:gd name="connsiteY29" fmla="*/ 1895475 h 2571749"/>
              <a:gd name="connsiteX30" fmla="*/ 1361090 w 2157222"/>
              <a:gd name="connsiteY30" fmla="*/ 1608515 h 2571749"/>
              <a:gd name="connsiteX31" fmla="*/ 1196407 w 2157222"/>
              <a:gd name="connsiteY31" fmla="*/ 1427389 h 2571749"/>
              <a:gd name="connsiteX32" fmla="*/ 1200147 w 2157222"/>
              <a:gd name="connsiteY32" fmla="*/ 1390650 h 2571749"/>
              <a:gd name="connsiteX33" fmla="*/ 1106562 w 2157222"/>
              <a:gd name="connsiteY33" fmla="*/ 1349713 h 2571749"/>
              <a:gd name="connsiteX34" fmla="*/ 1114422 w 2157222"/>
              <a:gd name="connsiteY34" fmla="*/ 1281114 h 2571749"/>
              <a:gd name="connsiteX35" fmla="*/ 1036862 w 2157222"/>
              <a:gd name="connsiteY35" fmla="*/ 1227667 h 2571749"/>
              <a:gd name="connsiteX36" fmla="*/ 976653 w 2157222"/>
              <a:gd name="connsiteY36" fmla="*/ 1135894 h 2571749"/>
              <a:gd name="connsiteX37" fmla="*/ 894141 w 2157222"/>
              <a:gd name="connsiteY37" fmla="*/ 1028096 h 2571749"/>
              <a:gd name="connsiteX38" fmla="*/ 771524 w 2157222"/>
              <a:gd name="connsiteY38" fmla="*/ 875280 h 2571749"/>
              <a:gd name="connsiteX39" fmla="*/ 690562 w 2157222"/>
              <a:gd name="connsiteY39" fmla="*/ 802481 h 2571749"/>
              <a:gd name="connsiteX40" fmla="*/ 623547 w 2157222"/>
              <a:gd name="connsiteY40" fmla="*/ 693284 h 2571749"/>
              <a:gd name="connsiteX41" fmla="*/ 540014 w 2157222"/>
              <a:gd name="connsiteY41" fmla="*/ 582121 h 2571749"/>
              <a:gd name="connsiteX42" fmla="*/ 428624 w 2157222"/>
              <a:gd name="connsiteY42" fmla="*/ 464344 h 2571749"/>
              <a:gd name="connsiteX43" fmla="*/ 383268 w 2157222"/>
              <a:gd name="connsiteY43" fmla="*/ 388900 h 2571749"/>
              <a:gd name="connsiteX44" fmla="*/ 298336 w 2157222"/>
              <a:gd name="connsiteY44" fmla="*/ 290513 h 2571749"/>
              <a:gd name="connsiteX45" fmla="*/ 221116 w 2157222"/>
              <a:gd name="connsiteY45" fmla="*/ 200706 h 2571749"/>
              <a:gd name="connsiteX46" fmla="*/ 100353 w 2157222"/>
              <a:gd name="connsiteY46" fmla="*/ 55450 h 2571749"/>
              <a:gd name="connsiteX47" fmla="*/ 0 w 2157222"/>
              <a:gd name="connsiteY47" fmla="*/ 11905 h 2571749"/>
              <a:gd name="connsiteX48" fmla="*/ 73817 w 2157222"/>
              <a:gd name="connsiteY48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060447 w 2157222"/>
              <a:gd name="connsiteY12" fmla="*/ 1204836 h 2571749"/>
              <a:gd name="connsiteX13" fmla="*/ 1150140 w 2157222"/>
              <a:gd name="connsiteY13" fmla="*/ 1262063 h 2571749"/>
              <a:gd name="connsiteX14" fmla="*/ 1140615 w 2157222"/>
              <a:gd name="connsiteY14" fmla="*/ 1331118 h 2571749"/>
              <a:gd name="connsiteX15" fmla="*/ 1233485 w 2157222"/>
              <a:gd name="connsiteY15" fmla="*/ 1364459 h 2571749"/>
              <a:gd name="connsiteX16" fmla="*/ 1229063 w 2157222"/>
              <a:gd name="connsiteY16" fmla="*/ 1420586 h 2571749"/>
              <a:gd name="connsiteX17" fmla="*/ 1288254 w 2157222"/>
              <a:gd name="connsiteY17" fmla="*/ 1457325 h 2571749"/>
              <a:gd name="connsiteX18" fmla="*/ 1326354 w 2157222"/>
              <a:gd name="connsiteY18" fmla="*/ 1524000 h 2571749"/>
              <a:gd name="connsiteX19" fmla="*/ 1424289 w 2157222"/>
              <a:gd name="connsiteY19" fmla="*/ 1632404 h 2571749"/>
              <a:gd name="connsiteX20" fmla="*/ 1585570 w 2157222"/>
              <a:gd name="connsiteY20" fmla="*/ 1850232 h 2571749"/>
              <a:gd name="connsiteX21" fmla="*/ 1733171 w 2157222"/>
              <a:gd name="connsiteY21" fmla="*/ 2048367 h 2571749"/>
              <a:gd name="connsiteX22" fmla="*/ 1898647 w 2157222"/>
              <a:gd name="connsiteY22" fmla="*/ 2258975 h 2571749"/>
              <a:gd name="connsiteX23" fmla="*/ 2001269 w 2157222"/>
              <a:gd name="connsiteY23" fmla="*/ 2395236 h 2571749"/>
              <a:gd name="connsiteX24" fmla="*/ 2157222 w 2157222"/>
              <a:gd name="connsiteY24" fmla="*/ 2571749 h 2571749"/>
              <a:gd name="connsiteX25" fmla="*/ 2120598 w 2157222"/>
              <a:gd name="connsiteY25" fmla="*/ 2571749 h 2571749"/>
              <a:gd name="connsiteX26" fmla="*/ 1977382 w 2157222"/>
              <a:gd name="connsiteY26" fmla="*/ 2414209 h 2571749"/>
              <a:gd name="connsiteX27" fmla="*/ 1878804 w 2157222"/>
              <a:gd name="connsiteY27" fmla="*/ 2281238 h 2571749"/>
              <a:gd name="connsiteX28" fmla="*/ 1710756 w 2157222"/>
              <a:gd name="connsiteY28" fmla="*/ 2057740 h 2571749"/>
              <a:gd name="connsiteX29" fmla="*/ 1581148 w 2157222"/>
              <a:gd name="connsiteY29" fmla="*/ 1895475 h 2571749"/>
              <a:gd name="connsiteX30" fmla="*/ 1361090 w 2157222"/>
              <a:gd name="connsiteY30" fmla="*/ 1608515 h 2571749"/>
              <a:gd name="connsiteX31" fmla="*/ 1250154 w 2157222"/>
              <a:gd name="connsiteY31" fmla="*/ 1490663 h 2571749"/>
              <a:gd name="connsiteX32" fmla="*/ 1196407 w 2157222"/>
              <a:gd name="connsiteY32" fmla="*/ 1427389 h 2571749"/>
              <a:gd name="connsiteX33" fmla="*/ 1200147 w 2157222"/>
              <a:gd name="connsiteY33" fmla="*/ 1390650 h 2571749"/>
              <a:gd name="connsiteX34" fmla="*/ 1106562 w 2157222"/>
              <a:gd name="connsiteY34" fmla="*/ 1349713 h 2571749"/>
              <a:gd name="connsiteX35" fmla="*/ 1114422 w 2157222"/>
              <a:gd name="connsiteY35" fmla="*/ 1281114 h 2571749"/>
              <a:gd name="connsiteX36" fmla="*/ 1036862 w 2157222"/>
              <a:gd name="connsiteY36" fmla="*/ 1227667 h 2571749"/>
              <a:gd name="connsiteX37" fmla="*/ 976653 w 2157222"/>
              <a:gd name="connsiteY37" fmla="*/ 1135894 h 2571749"/>
              <a:gd name="connsiteX38" fmla="*/ 894141 w 2157222"/>
              <a:gd name="connsiteY38" fmla="*/ 1028096 h 2571749"/>
              <a:gd name="connsiteX39" fmla="*/ 771524 w 2157222"/>
              <a:gd name="connsiteY39" fmla="*/ 875280 h 2571749"/>
              <a:gd name="connsiteX40" fmla="*/ 690562 w 2157222"/>
              <a:gd name="connsiteY40" fmla="*/ 802481 h 2571749"/>
              <a:gd name="connsiteX41" fmla="*/ 623547 w 2157222"/>
              <a:gd name="connsiteY41" fmla="*/ 693284 h 2571749"/>
              <a:gd name="connsiteX42" fmla="*/ 540014 w 2157222"/>
              <a:gd name="connsiteY42" fmla="*/ 582121 h 2571749"/>
              <a:gd name="connsiteX43" fmla="*/ 428624 w 2157222"/>
              <a:gd name="connsiteY43" fmla="*/ 464344 h 2571749"/>
              <a:gd name="connsiteX44" fmla="*/ 383268 w 2157222"/>
              <a:gd name="connsiteY44" fmla="*/ 388900 h 2571749"/>
              <a:gd name="connsiteX45" fmla="*/ 298336 w 2157222"/>
              <a:gd name="connsiteY45" fmla="*/ 290513 h 2571749"/>
              <a:gd name="connsiteX46" fmla="*/ 221116 w 2157222"/>
              <a:gd name="connsiteY46" fmla="*/ 200706 h 2571749"/>
              <a:gd name="connsiteX47" fmla="*/ 100353 w 2157222"/>
              <a:gd name="connsiteY47" fmla="*/ 55450 h 2571749"/>
              <a:gd name="connsiteX48" fmla="*/ 0 w 2157222"/>
              <a:gd name="connsiteY48" fmla="*/ 11905 h 2571749"/>
              <a:gd name="connsiteX49" fmla="*/ 73817 w 2157222"/>
              <a:gd name="connsiteY49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060447 w 2157222"/>
              <a:gd name="connsiteY12" fmla="*/ 1204836 h 2571749"/>
              <a:gd name="connsiteX13" fmla="*/ 1150140 w 2157222"/>
              <a:gd name="connsiteY13" fmla="*/ 1262063 h 2571749"/>
              <a:gd name="connsiteX14" fmla="*/ 1140615 w 2157222"/>
              <a:gd name="connsiteY14" fmla="*/ 1331118 h 2571749"/>
              <a:gd name="connsiteX15" fmla="*/ 1233485 w 2157222"/>
              <a:gd name="connsiteY15" fmla="*/ 1364459 h 2571749"/>
              <a:gd name="connsiteX16" fmla="*/ 1229063 w 2157222"/>
              <a:gd name="connsiteY16" fmla="*/ 1420586 h 2571749"/>
              <a:gd name="connsiteX17" fmla="*/ 1288254 w 2157222"/>
              <a:gd name="connsiteY17" fmla="*/ 1457325 h 2571749"/>
              <a:gd name="connsiteX18" fmla="*/ 1326354 w 2157222"/>
              <a:gd name="connsiteY18" fmla="*/ 1524000 h 2571749"/>
              <a:gd name="connsiteX19" fmla="*/ 1424289 w 2157222"/>
              <a:gd name="connsiteY19" fmla="*/ 1632404 h 2571749"/>
              <a:gd name="connsiteX20" fmla="*/ 1585570 w 2157222"/>
              <a:gd name="connsiteY20" fmla="*/ 1850232 h 2571749"/>
              <a:gd name="connsiteX21" fmla="*/ 1733171 w 2157222"/>
              <a:gd name="connsiteY21" fmla="*/ 2048367 h 2571749"/>
              <a:gd name="connsiteX22" fmla="*/ 1898647 w 2157222"/>
              <a:gd name="connsiteY22" fmla="*/ 2258975 h 2571749"/>
              <a:gd name="connsiteX23" fmla="*/ 2001269 w 2157222"/>
              <a:gd name="connsiteY23" fmla="*/ 2395236 h 2571749"/>
              <a:gd name="connsiteX24" fmla="*/ 2157222 w 2157222"/>
              <a:gd name="connsiteY24" fmla="*/ 2571749 h 2571749"/>
              <a:gd name="connsiteX25" fmla="*/ 2120598 w 2157222"/>
              <a:gd name="connsiteY25" fmla="*/ 2571749 h 2571749"/>
              <a:gd name="connsiteX26" fmla="*/ 1977382 w 2157222"/>
              <a:gd name="connsiteY26" fmla="*/ 2414209 h 2571749"/>
              <a:gd name="connsiteX27" fmla="*/ 1878804 w 2157222"/>
              <a:gd name="connsiteY27" fmla="*/ 2281238 h 2571749"/>
              <a:gd name="connsiteX28" fmla="*/ 1710756 w 2157222"/>
              <a:gd name="connsiteY28" fmla="*/ 2057740 h 2571749"/>
              <a:gd name="connsiteX29" fmla="*/ 1581148 w 2157222"/>
              <a:gd name="connsiteY29" fmla="*/ 1895475 h 2571749"/>
              <a:gd name="connsiteX30" fmla="*/ 1361090 w 2157222"/>
              <a:gd name="connsiteY30" fmla="*/ 1608515 h 2571749"/>
              <a:gd name="connsiteX31" fmla="*/ 1300160 w 2157222"/>
              <a:gd name="connsiteY31" fmla="*/ 1545431 h 2571749"/>
              <a:gd name="connsiteX32" fmla="*/ 1250154 w 2157222"/>
              <a:gd name="connsiteY32" fmla="*/ 1490663 h 2571749"/>
              <a:gd name="connsiteX33" fmla="*/ 1196407 w 2157222"/>
              <a:gd name="connsiteY33" fmla="*/ 1427389 h 2571749"/>
              <a:gd name="connsiteX34" fmla="*/ 1200147 w 2157222"/>
              <a:gd name="connsiteY34" fmla="*/ 1390650 h 2571749"/>
              <a:gd name="connsiteX35" fmla="*/ 1106562 w 2157222"/>
              <a:gd name="connsiteY35" fmla="*/ 1349713 h 2571749"/>
              <a:gd name="connsiteX36" fmla="*/ 1114422 w 2157222"/>
              <a:gd name="connsiteY36" fmla="*/ 1281114 h 2571749"/>
              <a:gd name="connsiteX37" fmla="*/ 1036862 w 2157222"/>
              <a:gd name="connsiteY37" fmla="*/ 1227667 h 2571749"/>
              <a:gd name="connsiteX38" fmla="*/ 976653 w 2157222"/>
              <a:gd name="connsiteY38" fmla="*/ 1135894 h 2571749"/>
              <a:gd name="connsiteX39" fmla="*/ 894141 w 2157222"/>
              <a:gd name="connsiteY39" fmla="*/ 1028096 h 2571749"/>
              <a:gd name="connsiteX40" fmla="*/ 771524 w 2157222"/>
              <a:gd name="connsiteY40" fmla="*/ 875280 h 2571749"/>
              <a:gd name="connsiteX41" fmla="*/ 690562 w 2157222"/>
              <a:gd name="connsiteY41" fmla="*/ 802481 h 2571749"/>
              <a:gd name="connsiteX42" fmla="*/ 623547 w 2157222"/>
              <a:gd name="connsiteY42" fmla="*/ 693284 h 2571749"/>
              <a:gd name="connsiteX43" fmla="*/ 540014 w 2157222"/>
              <a:gd name="connsiteY43" fmla="*/ 582121 h 2571749"/>
              <a:gd name="connsiteX44" fmla="*/ 428624 w 2157222"/>
              <a:gd name="connsiteY44" fmla="*/ 464344 h 2571749"/>
              <a:gd name="connsiteX45" fmla="*/ 383268 w 2157222"/>
              <a:gd name="connsiteY45" fmla="*/ 388900 h 2571749"/>
              <a:gd name="connsiteX46" fmla="*/ 298336 w 2157222"/>
              <a:gd name="connsiteY46" fmla="*/ 290513 h 2571749"/>
              <a:gd name="connsiteX47" fmla="*/ 221116 w 2157222"/>
              <a:gd name="connsiteY47" fmla="*/ 200706 h 2571749"/>
              <a:gd name="connsiteX48" fmla="*/ 100353 w 2157222"/>
              <a:gd name="connsiteY48" fmla="*/ 55450 h 2571749"/>
              <a:gd name="connsiteX49" fmla="*/ 0 w 2157222"/>
              <a:gd name="connsiteY49" fmla="*/ 11905 h 2571749"/>
              <a:gd name="connsiteX50" fmla="*/ 73817 w 2157222"/>
              <a:gd name="connsiteY50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060447 w 2157222"/>
              <a:gd name="connsiteY12" fmla="*/ 1204836 h 2571749"/>
              <a:gd name="connsiteX13" fmla="*/ 1150140 w 2157222"/>
              <a:gd name="connsiteY13" fmla="*/ 1262063 h 2571749"/>
              <a:gd name="connsiteX14" fmla="*/ 1140615 w 2157222"/>
              <a:gd name="connsiteY14" fmla="*/ 1331118 h 2571749"/>
              <a:gd name="connsiteX15" fmla="*/ 1233485 w 2157222"/>
              <a:gd name="connsiteY15" fmla="*/ 1364459 h 2571749"/>
              <a:gd name="connsiteX16" fmla="*/ 1229063 w 2157222"/>
              <a:gd name="connsiteY16" fmla="*/ 1420586 h 2571749"/>
              <a:gd name="connsiteX17" fmla="*/ 1288254 w 2157222"/>
              <a:gd name="connsiteY17" fmla="*/ 1457325 h 2571749"/>
              <a:gd name="connsiteX18" fmla="*/ 1326354 w 2157222"/>
              <a:gd name="connsiteY18" fmla="*/ 1524000 h 2571749"/>
              <a:gd name="connsiteX19" fmla="*/ 1424289 w 2157222"/>
              <a:gd name="connsiteY19" fmla="*/ 1632404 h 2571749"/>
              <a:gd name="connsiteX20" fmla="*/ 1585570 w 2157222"/>
              <a:gd name="connsiteY20" fmla="*/ 1850232 h 2571749"/>
              <a:gd name="connsiteX21" fmla="*/ 1733171 w 2157222"/>
              <a:gd name="connsiteY21" fmla="*/ 2048367 h 2571749"/>
              <a:gd name="connsiteX22" fmla="*/ 1898647 w 2157222"/>
              <a:gd name="connsiteY22" fmla="*/ 2258975 h 2571749"/>
              <a:gd name="connsiteX23" fmla="*/ 2001269 w 2157222"/>
              <a:gd name="connsiteY23" fmla="*/ 2395236 h 2571749"/>
              <a:gd name="connsiteX24" fmla="*/ 2157222 w 2157222"/>
              <a:gd name="connsiteY24" fmla="*/ 2571749 h 2571749"/>
              <a:gd name="connsiteX25" fmla="*/ 2120598 w 2157222"/>
              <a:gd name="connsiteY25" fmla="*/ 2571749 h 2571749"/>
              <a:gd name="connsiteX26" fmla="*/ 1977382 w 2157222"/>
              <a:gd name="connsiteY26" fmla="*/ 2414209 h 2571749"/>
              <a:gd name="connsiteX27" fmla="*/ 1878804 w 2157222"/>
              <a:gd name="connsiteY27" fmla="*/ 2281238 h 2571749"/>
              <a:gd name="connsiteX28" fmla="*/ 1710756 w 2157222"/>
              <a:gd name="connsiteY28" fmla="*/ 2057740 h 2571749"/>
              <a:gd name="connsiteX29" fmla="*/ 1581148 w 2157222"/>
              <a:gd name="connsiteY29" fmla="*/ 1895475 h 2571749"/>
              <a:gd name="connsiteX30" fmla="*/ 1361090 w 2157222"/>
              <a:gd name="connsiteY30" fmla="*/ 1608515 h 2571749"/>
              <a:gd name="connsiteX31" fmla="*/ 1300160 w 2157222"/>
              <a:gd name="connsiteY31" fmla="*/ 1545431 h 2571749"/>
              <a:gd name="connsiteX32" fmla="*/ 1271586 w 2157222"/>
              <a:gd name="connsiteY32" fmla="*/ 1481138 h 2571749"/>
              <a:gd name="connsiteX33" fmla="*/ 1196407 w 2157222"/>
              <a:gd name="connsiteY33" fmla="*/ 1427389 h 2571749"/>
              <a:gd name="connsiteX34" fmla="*/ 1200147 w 2157222"/>
              <a:gd name="connsiteY34" fmla="*/ 1390650 h 2571749"/>
              <a:gd name="connsiteX35" fmla="*/ 1106562 w 2157222"/>
              <a:gd name="connsiteY35" fmla="*/ 1349713 h 2571749"/>
              <a:gd name="connsiteX36" fmla="*/ 1114422 w 2157222"/>
              <a:gd name="connsiteY36" fmla="*/ 1281114 h 2571749"/>
              <a:gd name="connsiteX37" fmla="*/ 1036862 w 2157222"/>
              <a:gd name="connsiteY37" fmla="*/ 1227667 h 2571749"/>
              <a:gd name="connsiteX38" fmla="*/ 976653 w 2157222"/>
              <a:gd name="connsiteY38" fmla="*/ 1135894 h 2571749"/>
              <a:gd name="connsiteX39" fmla="*/ 894141 w 2157222"/>
              <a:gd name="connsiteY39" fmla="*/ 1028096 h 2571749"/>
              <a:gd name="connsiteX40" fmla="*/ 771524 w 2157222"/>
              <a:gd name="connsiteY40" fmla="*/ 875280 h 2571749"/>
              <a:gd name="connsiteX41" fmla="*/ 690562 w 2157222"/>
              <a:gd name="connsiteY41" fmla="*/ 802481 h 2571749"/>
              <a:gd name="connsiteX42" fmla="*/ 623547 w 2157222"/>
              <a:gd name="connsiteY42" fmla="*/ 693284 h 2571749"/>
              <a:gd name="connsiteX43" fmla="*/ 540014 w 2157222"/>
              <a:gd name="connsiteY43" fmla="*/ 582121 h 2571749"/>
              <a:gd name="connsiteX44" fmla="*/ 428624 w 2157222"/>
              <a:gd name="connsiteY44" fmla="*/ 464344 h 2571749"/>
              <a:gd name="connsiteX45" fmla="*/ 383268 w 2157222"/>
              <a:gd name="connsiteY45" fmla="*/ 388900 h 2571749"/>
              <a:gd name="connsiteX46" fmla="*/ 298336 w 2157222"/>
              <a:gd name="connsiteY46" fmla="*/ 290513 h 2571749"/>
              <a:gd name="connsiteX47" fmla="*/ 221116 w 2157222"/>
              <a:gd name="connsiteY47" fmla="*/ 200706 h 2571749"/>
              <a:gd name="connsiteX48" fmla="*/ 100353 w 2157222"/>
              <a:gd name="connsiteY48" fmla="*/ 55450 h 2571749"/>
              <a:gd name="connsiteX49" fmla="*/ 0 w 2157222"/>
              <a:gd name="connsiteY49" fmla="*/ 11905 h 2571749"/>
              <a:gd name="connsiteX50" fmla="*/ 73817 w 2157222"/>
              <a:gd name="connsiteY50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060447 w 2157222"/>
              <a:gd name="connsiteY12" fmla="*/ 1204836 h 2571749"/>
              <a:gd name="connsiteX13" fmla="*/ 1150140 w 2157222"/>
              <a:gd name="connsiteY13" fmla="*/ 1262063 h 2571749"/>
              <a:gd name="connsiteX14" fmla="*/ 1140615 w 2157222"/>
              <a:gd name="connsiteY14" fmla="*/ 1331118 h 2571749"/>
              <a:gd name="connsiteX15" fmla="*/ 1233485 w 2157222"/>
              <a:gd name="connsiteY15" fmla="*/ 1364459 h 2571749"/>
              <a:gd name="connsiteX16" fmla="*/ 1229063 w 2157222"/>
              <a:gd name="connsiteY16" fmla="*/ 1420586 h 2571749"/>
              <a:gd name="connsiteX17" fmla="*/ 1288254 w 2157222"/>
              <a:gd name="connsiteY17" fmla="*/ 1457325 h 2571749"/>
              <a:gd name="connsiteX18" fmla="*/ 1326354 w 2157222"/>
              <a:gd name="connsiteY18" fmla="*/ 1524000 h 2571749"/>
              <a:gd name="connsiteX19" fmla="*/ 1424289 w 2157222"/>
              <a:gd name="connsiteY19" fmla="*/ 1632404 h 2571749"/>
              <a:gd name="connsiteX20" fmla="*/ 1585570 w 2157222"/>
              <a:gd name="connsiteY20" fmla="*/ 1850232 h 2571749"/>
              <a:gd name="connsiteX21" fmla="*/ 1733171 w 2157222"/>
              <a:gd name="connsiteY21" fmla="*/ 2048367 h 2571749"/>
              <a:gd name="connsiteX22" fmla="*/ 1898647 w 2157222"/>
              <a:gd name="connsiteY22" fmla="*/ 2258975 h 2571749"/>
              <a:gd name="connsiteX23" fmla="*/ 2001269 w 2157222"/>
              <a:gd name="connsiteY23" fmla="*/ 2395236 h 2571749"/>
              <a:gd name="connsiteX24" fmla="*/ 2157222 w 2157222"/>
              <a:gd name="connsiteY24" fmla="*/ 2571749 h 2571749"/>
              <a:gd name="connsiteX25" fmla="*/ 2120598 w 2157222"/>
              <a:gd name="connsiteY25" fmla="*/ 2571749 h 2571749"/>
              <a:gd name="connsiteX26" fmla="*/ 1977382 w 2157222"/>
              <a:gd name="connsiteY26" fmla="*/ 2414209 h 2571749"/>
              <a:gd name="connsiteX27" fmla="*/ 1878804 w 2157222"/>
              <a:gd name="connsiteY27" fmla="*/ 2281238 h 2571749"/>
              <a:gd name="connsiteX28" fmla="*/ 1710756 w 2157222"/>
              <a:gd name="connsiteY28" fmla="*/ 2057740 h 2571749"/>
              <a:gd name="connsiteX29" fmla="*/ 1581148 w 2157222"/>
              <a:gd name="connsiteY29" fmla="*/ 1895475 h 2571749"/>
              <a:gd name="connsiteX30" fmla="*/ 1361090 w 2157222"/>
              <a:gd name="connsiteY30" fmla="*/ 1608515 h 2571749"/>
              <a:gd name="connsiteX31" fmla="*/ 1269203 w 2157222"/>
              <a:gd name="connsiteY31" fmla="*/ 1521618 h 2571749"/>
              <a:gd name="connsiteX32" fmla="*/ 1271586 w 2157222"/>
              <a:gd name="connsiteY32" fmla="*/ 1481138 h 2571749"/>
              <a:gd name="connsiteX33" fmla="*/ 1196407 w 2157222"/>
              <a:gd name="connsiteY33" fmla="*/ 1427389 h 2571749"/>
              <a:gd name="connsiteX34" fmla="*/ 1200147 w 2157222"/>
              <a:gd name="connsiteY34" fmla="*/ 1390650 h 2571749"/>
              <a:gd name="connsiteX35" fmla="*/ 1106562 w 2157222"/>
              <a:gd name="connsiteY35" fmla="*/ 1349713 h 2571749"/>
              <a:gd name="connsiteX36" fmla="*/ 1114422 w 2157222"/>
              <a:gd name="connsiteY36" fmla="*/ 1281114 h 2571749"/>
              <a:gd name="connsiteX37" fmla="*/ 1036862 w 2157222"/>
              <a:gd name="connsiteY37" fmla="*/ 1227667 h 2571749"/>
              <a:gd name="connsiteX38" fmla="*/ 976653 w 2157222"/>
              <a:gd name="connsiteY38" fmla="*/ 1135894 h 2571749"/>
              <a:gd name="connsiteX39" fmla="*/ 894141 w 2157222"/>
              <a:gd name="connsiteY39" fmla="*/ 1028096 h 2571749"/>
              <a:gd name="connsiteX40" fmla="*/ 771524 w 2157222"/>
              <a:gd name="connsiteY40" fmla="*/ 875280 h 2571749"/>
              <a:gd name="connsiteX41" fmla="*/ 690562 w 2157222"/>
              <a:gd name="connsiteY41" fmla="*/ 802481 h 2571749"/>
              <a:gd name="connsiteX42" fmla="*/ 623547 w 2157222"/>
              <a:gd name="connsiteY42" fmla="*/ 693284 h 2571749"/>
              <a:gd name="connsiteX43" fmla="*/ 540014 w 2157222"/>
              <a:gd name="connsiteY43" fmla="*/ 582121 h 2571749"/>
              <a:gd name="connsiteX44" fmla="*/ 428624 w 2157222"/>
              <a:gd name="connsiteY44" fmla="*/ 464344 h 2571749"/>
              <a:gd name="connsiteX45" fmla="*/ 383268 w 2157222"/>
              <a:gd name="connsiteY45" fmla="*/ 388900 h 2571749"/>
              <a:gd name="connsiteX46" fmla="*/ 298336 w 2157222"/>
              <a:gd name="connsiteY46" fmla="*/ 290513 h 2571749"/>
              <a:gd name="connsiteX47" fmla="*/ 221116 w 2157222"/>
              <a:gd name="connsiteY47" fmla="*/ 200706 h 2571749"/>
              <a:gd name="connsiteX48" fmla="*/ 100353 w 2157222"/>
              <a:gd name="connsiteY48" fmla="*/ 55450 h 2571749"/>
              <a:gd name="connsiteX49" fmla="*/ 0 w 2157222"/>
              <a:gd name="connsiteY49" fmla="*/ 11905 h 2571749"/>
              <a:gd name="connsiteX50" fmla="*/ 73817 w 2157222"/>
              <a:gd name="connsiteY50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060447 w 2157222"/>
              <a:gd name="connsiteY12" fmla="*/ 1204836 h 2571749"/>
              <a:gd name="connsiteX13" fmla="*/ 1150140 w 2157222"/>
              <a:gd name="connsiteY13" fmla="*/ 1262063 h 2571749"/>
              <a:gd name="connsiteX14" fmla="*/ 1140615 w 2157222"/>
              <a:gd name="connsiteY14" fmla="*/ 1331118 h 2571749"/>
              <a:gd name="connsiteX15" fmla="*/ 1233485 w 2157222"/>
              <a:gd name="connsiteY15" fmla="*/ 1364459 h 2571749"/>
              <a:gd name="connsiteX16" fmla="*/ 1229063 w 2157222"/>
              <a:gd name="connsiteY16" fmla="*/ 1420586 h 2571749"/>
              <a:gd name="connsiteX17" fmla="*/ 1288254 w 2157222"/>
              <a:gd name="connsiteY17" fmla="*/ 1457325 h 2571749"/>
              <a:gd name="connsiteX18" fmla="*/ 1302541 w 2157222"/>
              <a:gd name="connsiteY18" fmla="*/ 1507331 h 2571749"/>
              <a:gd name="connsiteX19" fmla="*/ 1424289 w 2157222"/>
              <a:gd name="connsiteY19" fmla="*/ 1632404 h 2571749"/>
              <a:gd name="connsiteX20" fmla="*/ 1585570 w 2157222"/>
              <a:gd name="connsiteY20" fmla="*/ 1850232 h 2571749"/>
              <a:gd name="connsiteX21" fmla="*/ 1733171 w 2157222"/>
              <a:gd name="connsiteY21" fmla="*/ 2048367 h 2571749"/>
              <a:gd name="connsiteX22" fmla="*/ 1898647 w 2157222"/>
              <a:gd name="connsiteY22" fmla="*/ 2258975 h 2571749"/>
              <a:gd name="connsiteX23" fmla="*/ 2001269 w 2157222"/>
              <a:gd name="connsiteY23" fmla="*/ 2395236 h 2571749"/>
              <a:gd name="connsiteX24" fmla="*/ 2157222 w 2157222"/>
              <a:gd name="connsiteY24" fmla="*/ 2571749 h 2571749"/>
              <a:gd name="connsiteX25" fmla="*/ 2120598 w 2157222"/>
              <a:gd name="connsiteY25" fmla="*/ 2571749 h 2571749"/>
              <a:gd name="connsiteX26" fmla="*/ 1977382 w 2157222"/>
              <a:gd name="connsiteY26" fmla="*/ 2414209 h 2571749"/>
              <a:gd name="connsiteX27" fmla="*/ 1878804 w 2157222"/>
              <a:gd name="connsiteY27" fmla="*/ 2281238 h 2571749"/>
              <a:gd name="connsiteX28" fmla="*/ 1710756 w 2157222"/>
              <a:gd name="connsiteY28" fmla="*/ 2057740 h 2571749"/>
              <a:gd name="connsiteX29" fmla="*/ 1581148 w 2157222"/>
              <a:gd name="connsiteY29" fmla="*/ 1895475 h 2571749"/>
              <a:gd name="connsiteX30" fmla="*/ 1361090 w 2157222"/>
              <a:gd name="connsiteY30" fmla="*/ 1608515 h 2571749"/>
              <a:gd name="connsiteX31" fmla="*/ 1269203 w 2157222"/>
              <a:gd name="connsiteY31" fmla="*/ 1521618 h 2571749"/>
              <a:gd name="connsiteX32" fmla="*/ 1271586 w 2157222"/>
              <a:gd name="connsiteY32" fmla="*/ 1481138 h 2571749"/>
              <a:gd name="connsiteX33" fmla="*/ 1196407 w 2157222"/>
              <a:gd name="connsiteY33" fmla="*/ 1427389 h 2571749"/>
              <a:gd name="connsiteX34" fmla="*/ 1200147 w 2157222"/>
              <a:gd name="connsiteY34" fmla="*/ 1390650 h 2571749"/>
              <a:gd name="connsiteX35" fmla="*/ 1106562 w 2157222"/>
              <a:gd name="connsiteY35" fmla="*/ 1349713 h 2571749"/>
              <a:gd name="connsiteX36" fmla="*/ 1114422 w 2157222"/>
              <a:gd name="connsiteY36" fmla="*/ 1281114 h 2571749"/>
              <a:gd name="connsiteX37" fmla="*/ 1036862 w 2157222"/>
              <a:gd name="connsiteY37" fmla="*/ 1227667 h 2571749"/>
              <a:gd name="connsiteX38" fmla="*/ 976653 w 2157222"/>
              <a:gd name="connsiteY38" fmla="*/ 1135894 h 2571749"/>
              <a:gd name="connsiteX39" fmla="*/ 894141 w 2157222"/>
              <a:gd name="connsiteY39" fmla="*/ 1028096 h 2571749"/>
              <a:gd name="connsiteX40" fmla="*/ 771524 w 2157222"/>
              <a:gd name="connsiteY40" fmla="*/ 875280 h 2571749"/>
              <a:gd name="connsiteX41" fmla="*/ 690562 w 2157222"/>
              <a:gd name="connsiteY41" fmla="*/ 802481 h 2571749"/>
              <a:gd name="connsiteX42" fmla="*/ 623547 w 2157222"/>
              <a:gd name="connsiteY42" fmla="*/ 693284 h 2571749"/>
              <a:gd name="connsiteX43" fmla="*/ 540014 w 2157222"/>
              <a:gd name="connsiteY43" fmla="*/ 582121 h 2571749"/>
              <a:gd name="connsiteX44" fmla="*/ 428624 w 2157222"/>
              <a:gd name="connsiteY44" fmla="*/ 464344 h 2571749"/>
              <a:gd name="connsiteX45" fmla="*/ 383268 w 2157222"/>
              <a:gd name="connsiteY45" fmla="*/ 388900 h 2571749"/>
              <a:gd name="connsiteX46" fmla="*/ 298336 w 2157222"/>
              <a:gd name="connsiteY46" fmla="*/ 290513 h 2571749"/>
              <a:gd name="connsiteX47" fmla="*/ 221116 w 2157222"/>
              <a:gd name="connsiteY47" fmla="*/ 200706 h 2571749"/>
              <a:gd name="connsiteX48" fmla="*/ 100353 w 2157222"/>
              <a:gd name="connsiteY48" fmla="*/ 55450 h 2571749"/>
              <a:gd name="connsiteX49" fmla="*/ 0 w 2157222"/>
              <a:gd name="connsiteY49" fmla="*/ 11905 h 2571749"/>
              <a:gd name="connsiteX50" fmla="*/ 73817 w 2157222"/>
              <a:gd name="connsiteY50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060447 w 2157222"/>
              <a:gd name="connsiteY12" fmla="*/ 1204836 h 2571749"/>
              <a:gd name="connsiteX13" fmla="*/ 1150140 w 2157222"/>
              <a:gd name="connsiteY13" fmla="*/ 1262063 h 2571749"/>
              <a:gd name="connsiteX14" fmla="*/ 1140615 w 2157222"/>
              <a:gd name="connsiteY14" fmla="*/ 1331118 h 2571749"/>
              <a:gd name="connsiteX15" fmla="*/ 1233485 w 2157222"/>
              <a:gd name="connsiteY15" fmla="*/ 1364459 h 2571749"/>
              <a:gd name="connsiteX16" fmla="*/ 1229063 w 2157222"/>
              <a:gd name="connsiteY16" fmla="*/ 1420586 h 2571749"/>
              <a:gd name="connsiteX17" fmla="*/ 1300160 w 2157222"/>
              <a:gd name="connsiteY17" fmla="*/ 1462088 h 2571749"/>
              <a:gd name="connsiteX18" fmla="*/ 1302541 w 2157222"/>
              <a:gd name="connsiteY18" fmla="*/ 1507331 h 2571749"/>
              <a:gd name="connsiteX19" fmla="*/ 1424289 w 2157222"/>
              <a:gd name="connsiteY19" fmla="*/ 1632404 h 2571749"/>
              <a:gd name="connsiteX20" fmla="*/ 1585570 w 2157222"/>
              <a:gd name="connsiteY20" fmla="*/ 1850232 h 2571749"/>
              <a:gd name="connsiteX21" fmla="*/ 1733171 w 2157222"/>
              <a:gd name="connsiteY21" fmla="*/ 2048367 h 2571749"/>
              <a:gd name="connsiteX22" fmla="*/ 1898647 w 2157222"/>
              <a:gd name="connsiteY22" fmla="*/ 2258975 h 2571749"/>
              <a:gd name="connsiteX23" fmla="*/ 2001269 w 2157222"/>
              <a:gd name="connsiteY23" fmla="*/ 2395236 h 2571749"/>
              <a:gd name="connsiteX24" fmla="*/ 2157222 w 2157222"/>
              <a:gd name="connsiteY24" fmla="*/ 2571749 h 2571749"/>
              <a:gd name="connsiteX25" fmla="*/ 2120598 w 2157222"/>
              <a:gd name="connsiteY25" fmla="*/ 2571749 h 2571749"/>
              <a:gd name="connsiteX26" fmla="*/ 1977382 w 2157222"/>
              <a:gd name="connsiteY26" fmla="*/ 2414209 h 2571749"/>
              <a:gd name="connsiteX27" fmla="*/ 1878804 w 2157222"/>
              <a:gd name="connsiteY27" fmla="*/ 2281238 h 2571749"/>
              <a:gd name="connsiteX28" fmla="*/ 1710756 w 2157222"/>
              <a:gd name="connsiteY28" fmla="*/ 2057740 h 2571749"/>
              <a:gd name="connsiteX29" fmla="*/ 1581148 w 2157222"/>
              <a:gd name="connsiteY29" fmla="*/ 1895475 h 2571749"/>
              <a:gd name="connsiteX30" fmla="*/ 1361090 w 2157222"/>
              <a:gd name="connsiteY30" fmla="*/ 1608515 h 2571749"/>
              <a:gd name="connsiteX31" fmla="*/ 1269203 w 2157222"/>
              <a:gd name="connsiteY31" fmla="*/ 1521618 h 2571749"/>
              <a:gd name="connsiteX32" fmla="*/ 1271586 w 2157222"/>
              <a:gd name="connsiteY32" fmla="*/ 1481138 h 2571749"/>
              <a:gd name="connsiteX33" fmla="*/ 1196407 w 2157222"/>
              <a:gd name="connsiteY33" fmla="*/ 1427389 h 2571749"/>
              <a:gd name="connsiteX34" fmla="*/ 1200147 w 2157222"/>
              <a:gd name="connsiteY34" fmla="*/ 1390650 h 2571749"/>
              <a:gd name="connsiteX35" fmla="*/ 1106562 w 2157222"/>
              <a:gd name="connsiteY35" fmla="*/ 1349713 h 2571749"/>
              <a:gd name="connsiteX36" fmla="*/ 1114422 w 2157222"/>
              <a:gd name="connsiteY36" fmla="*/ 1281114 h 2571749"/>
              <a:gd name="connsiteX37" fmla="*/ 1036862 w 2157222"/>
              <a:gd name="connsiteY37" fmla="*/ 1227667 h 2571749"/>
              <a:gd name="connsiteX38" fmla="*/ 976653 w 2157222"/>
              <a:gd name="connsiteY38" fmla="*/ 1135894 h 2571749"/>
              <a:gd name="connsiteX39" fmla="*/ 894141 w 2157222"/>
              <a:gd name="connsiteY39" fmla="*/ 1028096 h 2571749"/>
              <a:gd name="connsiteX40" fmla="*/ 771524 w 2157222"/>
              <a:gd name="connsiteY40" fmla="*/ 875280 h 2571749"/>
              <a:gd name="connsiteX41" fmla="*/ 690562 w 2157222"/>
              <a:gd name="connsiteY41" fmla="*/ 802481 h 2571749"/>
              <a:gd name="connsiteX42" fmla="*/ 623547 w 2157222"/>
              <a:gd name="connsiteY42" fmla="*/ 693284 h 2571749"/>
              <a:gd name="connsiteX43" fmla="*/ 540014 w 2157222"/>
              <a:gd name="connsiteY43" fmla="*/ 582121 h 2571749"/>
              <a:gd name="connsiteX44" fmla="*/ 428624 w 2157222"/>
              <a:gd name="connsiteY44" fmla="*/ 464344 h 2571749"/>
              <a:gd name="connsiteX45" fmla="*/ 383268 w 2157222"/>
              <a:gd name="connsiteY45" fmla="*/ 388900 h 2571749"/>
              <a:gd name="connsiteX46" fmla="*/ 298336 w 2157222"/>
              <a:gd name="connsiteY46" fmla="*/ 290513 h 2571749"/>
              <a:gd name="connsiteX47" fmla="*/ 221116 w 2157222"/>
              <a:gd name="connsiteY47" fmla="*/ 200706 h 2571749"/>
              <a:gd name="connsiteX48" fmla="*/ 100353 w 2157222"/>
              <a:gd name="connsiteY48" fmla="*/ 55450 h 2571749"/>
              <a:gd name="connsiteX49" fmla="*/ 0 w 2157222"/>
              <a:gd name="connsiteY49" fmla="*/ 11905 h 2571749"/>
              <a:gd name="connsiteX50" fmla="*/ 73817 w 2157222"/>
              <a:gd name="connsiteY50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40151 w 2157222"/>
              <a:gd name="connsiteY11" fmla="*/ 1150069 h 2571749"/>
              <a:gd name="connsiteX12" fmla="*/ 1060447 w 2157222"/>
              <a:gd name="connsiteY12" fmla="*/ 1204836 h 2571749"/>
              <a:gd name="connsiteX13" fmla="*/ 1150140 w 2157222"/>
              <a:gd name="connsiteY13" fmla="*/ 1262063 h 2571749"/>
              <a:gd name="connsiteX14" fmla="*/ 1140615 w 2157222"/>
              <a:gd name="connsiteY14" fmla="*/ 1331118 h 2571749"/>
              <a:gd name="connsiteX15" fmla="*/ 1233485 w 2157222"/>
              <a:gd name="connsiteY15" fmla="*/ 1364459 h 2571749"/>
              <a:gd name="connsiteX16" fmla="*/ 1229063 w 2157222"/>
              <a:gd name="connsiteY16" fmla="*/ 1420586 h 2571749"/>
              <a:gd name="connsiteX17" fmla="*/ 1300160 w 2157222"/>
              <a:gd name="connsiteY17" fmla="*/ 1462088 h 2571749"/>
              <a:gd name="connsiteX18" fmla="*/ 1302541 w 2157222"/>
              <a:gd name="connsiteY18" fmla="*/ 1507331 h 2571749"/>
              <a:gd name="connsiteX19" fmla="*/ 1424289 w 2157222"/>
              <a:gd name="connsiteY19" fmla="*/ 1632404 h 2571749"/>
              <a:gd name="connsiteX20" fmla="*/ 1585570 w 2157222"/>
              <a:gd name="connsiteY20" fmla="*/ 1850232 h 2571749"/>
              <a:gd name="connsiteX21" fmla="*/ 1733171 w 2157222"/>
              <a:gd name="connsiteY21" fmla="*/ 2048367 h 2571749"/>
              <a:gd name="connsiteX22" fmla="*/ 1898647 w 2157222"/>
              <a:gd name="connsiteY22" fmla="*/ 2258975 h 2571749"/>
              <a:gd name="connsiteX23" fmla="*/ 2001269 w 2157222"/>
              <a:gd name="connsiteY23" fmla="*/ 2395236 h 2571749"/>
              <a:gd name="connsiteX24" fmla="*/ 2157222 w 2157222"/>
              <a:gd name="connsiteY24" fmla="*/ 2571749 h 2571749"/>
              <a:gd name="connsiteX25" fmla="*/ 2120598 w 2157222"/>
              <a:gd name="connsiteY25" fmla="*/ 2571749 h 2571749"/>
              <a:gd name="connsiteX26" fmla="*/ 1977382 w 2157222"/>
              <a:gd name="connsiteY26" fmla="*/ 2414209 h 2571749"/>
              <a:gd name="connsiteX27" fmla="*/ 1878804 w 2157222"/>
              <a:gd name="connsiteY27" fmla="*/ 2281238 h 2571749"/>
              <a:gd name="connsiteX28" fmla="*/ 1710756 w 2157222"/>
              <a:gd name="connsiteY28" fmla="*/ 2057740 h 2571749"/>
              <a:gd name="connsiteX29" fmla="*/ 1581148 w 2157222"/>
              <a:gd name="connsiteY29" fmla="*/ 1895475 h 2571749"/>
              <a:gd name="connsiteX30" fmla="*/ 1361090 w 2157222"/>
              <a:gd name="connsiteY30" fmla="*/ 1608515 h 2571749"/>
              <a:gd name="connsiteX31" fmla="*/ 1269203 w 2157222"/>
              <a:gd name="connsiteY31" fmla="*/ 1521618 h 2571749"/>
              <a:gd name="connsiteX32" fmla="*/ 1271586 w 2157222"/>
              <a:gd name="connsiteY32" fmla="*/ 1481138 h 2571749"/>
              <a:gd name="connsiteX33" fmla="*/ 1196407 w 2157222"/>
              <a:gd name="connsiteY33" fmla="*/ 1427389 h 2571749"/>
              <a:gd name="connsiteX34" fmla="*/ 1200147 w 2157222"/>
              <a:gd name="connsiteY34" fmla="*/ 1390650 h 2571749"/>
              <a:gd name="connsiteX35" fmla="*/ 1106562 w 2157222"/>
              <a:gd name="connsiteY35" fmla="*/ 1349713 h 2571749"/>
              <a:gd name="connsiteX36" fmla="*/ 1114422 w 2157222"/>
              <a:gd name="connsiteY36" fmla="*/ 1281114 h 2571749"/>
              <a:gd name="connsiteX37" fmla="*/ 1036862 w 2157222"/>
              <a:gd name="connsiteY37" fmla="*/ 1227667 h 2571749"/>
              <a:gd name="connsiteX38" fmla="*/ 976653 w 2157222"/>
              <a:gd name="connsiteY38" fmla="*/ 1135894 h 2571749"/>
              <a:gd name="connsiteX39" fmla="*/ 894141 w 2157222"/>
              <a:gd name="connsiteY39" fmla="*/ 1028096 h 2571749"/>
              <a:gd name="connsiteX40" fmla="*/ 771524 w 2157222"/>
              <a:gd name="connsiteY40" fmla="*/ 875280 h 2571749"/>
              <a:gd name="connsiteX41" fmla="*/ 690562 w 2157222"/>
              <a:gd name="connsiteY41" fmla="*/ 802481 h 2571749"/>
              <a:gd name="connsiteX42" fmla="*/ 623547 w 2157222"/>
              <a:gd name="connsiteY42" fmla="*/ 693284 h 2571749"/>
              <a:gd name="connsiteX43" fmla="*/ 540014 w 2157222"/>
              <a:gd name="connsiteY43" fmla="*/ 582121 h 2571749"/>
              <a:gd name="connsiteX44" fmla="*/ 428624 w 2157222"/>
              <a:gd name="connsiteY44" fmla="*/ 464344 h 2571749"/>
              <a:gd name="connsiteX45" fmla="*/ 383268 w 2157222"/>
              <a:gd name="connsiteY45" fmla="*/ 388900 h 2571749"/>
              <a:gd name="connsiteX46" fmla="*/ 298336 w 2157222"/>
              <a:gd name="connsiteY46" fmla="*/ 290513 h 2571749"/>
              <a:gd name="connsiteX47" fmla="*/ 221116 w 2157222"/>
              <a:gd name="connsiteY47" fmla="*/ 200706 h 2571749"/>
              <a:gd name="connsiteX48" fmla="*/ 100353 w 2157222"/>
              <a:gd name="connsiteY48" fmla="*/ 55450 h 2571749"/>
              <a:gd name="connsiteX49" fmla="*/ 0 w 2157222"/>
              <a:gd name="connsiteY49" fmla="*/ 11905 h 2571749"/>
              <a:gd name="connsiteX50" fmla="*/ 73817 w 2157222"/>
              <a:gd name="connsiteY50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40151 w 2157222"/>
              <a:gd name="connsiteY11" fmla="*/ 1150069 h 2571749"/>
              <a:gd name="connsiteX12" fmla="*/ 1060447 w 2157222"/>
              <a:gd name="connsiteY12" fmla="*/ 1204836 h 2571749"/>
              <a:gd name="connsiteX13" fmla="*/ 1150140 w 2157222"/>
              <a:gd name="connsiteY13" fmla="*/ 1262063 h 2571749"/>
              <a:gd name="connsiteX14" fmla="*/ 1140615 w 2157222"/>
              <a:gd name="connsiteY14" fmla="*/ 1331118 h 2571749"/>
              <a:gd name="connsiteX15" fmla="*/ 1233485 w 2157222"/>
              <a:gd name="connsiteY15" fmla="*/ 1364459 h 2571749"/>
              <a:gd name="connsiteX16" fmla="*/ 1229063 w 2157222"/>
              <a:gd name="connsiteY16" fmla="*/ 1420586 h 2571749"/>
              <a:gd name="connsiteX17" fmla="*/ 1300160 w 2157222"/>
              <a:gd name="connsiteY17" fmla="*/ 1462088 h 2571749"/>
              <a:gd name="connsiteX18" fmla="*/ 1302541 w 2157222"/>
              <a:gd name="connsiteY18" fmla="*/ 1507331 h 2571749"/>
              <a:gd name="connsiteX19" fmla="*/ 1424289 w 2157222"/>
              <a:gd name="connsiteY19" fmla="*/ 1632404 h 2571749"/>
              <a:gd name="connsiteX20" fmla="*/ 1585570 w 2157222"/>
              <a:gd name="connsiteY20" fmla="*/ 1850232 h 2571749"/>
              <a:gd name="connsiteX21" fmla="*/ 1733171 w 2157222"/>
              <a:gd name="connsiteY21" fmla="*/ 2048367 h 2571749"/>
              <a:gd name="connsiteX22" fmla="*/ 1898647 w 2157222"/>
              <a:gd name="connsiteY22" fmla="*/ 2258975 h 2571749"/>
              <a:gd name="connsiteX23" fmla="*/ 2001269 w 2157222"/>
              <a:gd name="connsiteY23" fmla="*/ 2395236 h 2571749"/>
              <a:gd name="connsiteX24" fmla="*/ 2157222 w 2157222"/>
              <a:gd name="connsiteY24" fmla="*/ 2571749 h 2571749"/>
              <a:gd name="connsiteX25" fmla="*/ 2120598 w 2157222"/>
              <a:gd name="connsiteY25" fmla="*/ 2571749 h 2571749"/>
              <a:gd name="connsiteX26" fmla="*/ 1977382 w 2157222"/>
              <a:gd name="connsiteY26" fmla="*/ 2414209 h 2571749"/>
              <a:gd name="connsiteX27" fmla="*/ 1878804 w 2157222"/>
              <a:gd name="connsiteY27" fmla="*/ 2281238 h 2571749"/>
              <a:gd name="connsiteX28" fmla="*/ 1710756 w 2157222"/>
              <a:gd name="connsiteY28" fmla="*/ 2057740 h 2571749"/>
              <a:gd name="connsiteX29" fmla="*/ 1581148 w 2157222"/>
              <a:gd name="connsiteY29" fmla="*/ 1895475 h 2571749"/>
              <a:gd name="connsiteX30" fmla="*/ 1361090 w 2157222"/>
              <a:gd name="connsiteY30" fmla="*/ 1608515 h 2571749"/>
              <a:gd name="connsiteX31" fmla="*/ 1269203 w 2157222"/>
              <a:gd name="connsiteY31" fmla="*/ 1521618 h 2571749"/>
              <a:gd name="connsiteX32" fmla="*/ 1271586 w 2157222"/>
              <a:gd name="connsiteY32" fmla="*/ 1481138 h 2571749"/>
              <a:gd name="connsiteX33" fmla="*/ 1196407 w 2157222"/>
              <a:gd name="connsiteY33" fmla="*/ 1427389 h 2571749"/>
              <a:gd name="connsiteX34" fmla="*/ 1200147 w 2157222"/>
              <a:gd name="connsiteY34" fmla="*/ 1390650 h 2571749"/>
              <a:gd name="connsiteX35" fmla="*/ 1106562 w 2157222"/>
              <a:gd name="connsiteY35" fmla="*/ 1349713 h 2571749"/>
              <a:gd name="connsiteX36" fmla="*/ 1114422 w 2157222"/>
              <a:gd name="connsiteY36" fmla="*/ 1281114 h 2571749"/>
              <a:gd name="connsiteX37" fmla="*/ 1036862 w 2157222"/>
              <a:gd name="connsiteY37" fmla="*/ 1227667 h 2571749"/>
              <a:gd name="connsiteX38" fmla="*/ 1014753 w 2157222"/>
              <a:gd name="connsiteY38" fmla="*/ 1176376 h 2571749"/>
              <a:gd name="connsiteX39" fmla="*/ 894141 w 2157222"/>
              <a:gd name="connsiteY39" fmla="*/ 1028096 h 2571749"/>
              <a:gd name="connsiteX40" fmla="*/ 771524 w 2157222"/>
              <a:gd name="connsiteY40" fmla="*/ 875280 h 2571749"/>
              <a:gd name="connsiteX41" fmla="*/ 690562 w 2157222"/>
              <a:gd name="connsiteY41" fmla="*/ 802481 h 2571749"/>
              <a:gd name="connsiteX42" fmla="*/ 623547 w 2157222"/>
              <a:gd name="connsiteY42" fmla="*/ 693284 h 2571749"/>
              <a:gd name="connsiteX43" fmla="*/ 540014 w 2157222"/>
              <a:gd name="connsiteY43" fmla="*/ 582121 h 2571749"/>
              <a:gd name="connsiteX44" fmla="*/ 428624 w 2157222"/>
              <a:gd name="connsiteY44" fmla="*/ 464344 h 2571749"/>
              <a:gd name="connsiteX45" fmla="*/ 383268 w 2157222"/>
              <a:gd name="connsiteY45" fmla="*/ 388900 h 2571749"/>
              <a:gd name="connsiteX46" fmla="*/ 298336 w 2157222"/>
              <a:gd name="connsiteY46" fmla="*/ 290513 h 2571749"/>
              <a:gd name="connsiteX47" fmla="*/ 221116 w 2157222"/>
              <a:gd name="connsiteY47" fmla="*/ 200706 h 2571749"/>
              <a:gd name="connsiteX48" fmla="*/ 100353 w 2157222"/>
              <a:gd name="connsiteY48" fmla="*/ 55450 h 2571749"/>
              <a:gd name="connsiteX49" fmla="*/ 0 w 2157222"/>
              <a:gd name="connsiteY49" fmla="*/ 11905 h 2571749"/>
              <a:gd name="connsiteX50" fmla="*/ 73817 w 2157222"/>
              <a:gd name="connsiteY50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40151 w 2157222"/>
              <a:gd name="connsiteY11" fmla="*/ 1150069 h 2571749"/>
              <a:gd name="connsiteX12" fmla="*/ 1060447 w 2157222"/>
              <a:gd name="connsiteY12" fmla="*/ 1204836 h 2571749"/>
              <a:gd name="connsiteX13" fmla="*/ 1150140 w 2157222"/>
              <a:gd name="connsiteY13" fmla="*/ 1262063 h 2571749"/>
              <a:gd name="connsiteX14" fmla="*/ 1140615 w 2157222"/>
              <a:gd name="connsiteY14" fmla="*/ 1331118 h 2571749"/>
              <a:gd name="connsiteX15" fmla="*/ 1233485 w 2157222"/>
              <a:gd name="connsiteY15" fmla="*/ 1364459 h 2571749"/>
              <a:gd name="connsiteX16" fmla="*/ 1229063 w 2157222"/>
              <a:gd name="connsiteY16" fmla="*/ 1420586 h 2571749"/>
              <a:gd name="connsiteX17" fmla="*/ 1300160 w 2157222"/>
              <a:gd name="connsiteY17" fmla="*/ 1462088 h 2571749"/>
              <a:gd name="connsiteX18" fmla="*/ 1302541 w 2157222"/>
              <a:gd name="connsiteY18" fmla="*/ 1507331 h 2571749"/>
              <a:gd name="connsiteX19" fmla="*/ 1424289 w 2157222"/>
              <a:gd name="connsiteY19" fmla="*/ 1632404 h 2571749"/>
              <a:gd name="connsiteX20" fmla="*/ 1585570 w 2157222"/>
              <a:gd name="connsiteY20" fmla="*/ 1850232 h 2571749"/>
              <a:gd name="connsiteX21" fmla="*/ 1733171 w 2157222"/>
              <a:gd name="connsiteY21" fmla="*/ 2048367 h 2571749"/>
              <a:gd name="connsiteX22" fmla="*/ 1898647 w 2157222"/>
              <a:gd name="connsiteY22" fmla="*/ 2258975 h 2571749"/>
              <a:gd name="connsiteX23" fmla="*/ 2001269 w 2157222"/>
              <a:gd name="connsiteY23" fmla="*/ 2395236 h 2571749"/>
              <a:gd name="connsiteX24" fmla="*/ 2157222 w 2157222"/>
              <a:gd name="connsiteY24" fmla="*/ 2571749 h 2571749"/>
              <a:gd name="connsiteX25" fmla="*/ 2120598 w 2157222"/>
              <a:gd name="connsiteY25" fmla="*/ 2571749 h 2571749"/>
              <a:gd name="connsiteX26" fmla="*/ 1977382 w 2157222"/>
              <a:gd name="connsiteY26" fmla="*/ 2414209 h 2571749"/>
              <a:gd name="connsiteX27" fmla="*/ 1878804 w 2157222"/>
              <a:gd name="connsiteY27" fmla="*/ 2281238 h 2571749"/>
              <a:gd name="connsiteX28" fmla="*/ 1710756 w 2157222"/>
              <a:gd name="connsiteY28" fmla="*/ 2057740 h 2571749"/>
              <a:gd name="connsiteX29" fmla="*/ 1581148 w 2157222"/>
              <a:gd name="connsiteY29" fmla="*/ 1895475 h 2571749"/>
              <a:gd name="connsiteX30" fmla="*/ 1361090 w 2157222"/>
              <a:gd name="connsiteY30" fmla="*/ 1608515 h 2571749"/>
              <a:gd name="connsiteX31" fmla="*/ 1269203 w 2157222"/>
              <a:gd name="connsiteY31" fmla="*/ 1521618 h 2571749"/>
              <a:gd name="connsiteX32" fmla="*/ 1271586 w 2157222"/>
              <a:gd name="connsiteY32" fmla="*/ 1481138 h 2571749"/>
              <a:gd name="connsiteX33" fmla="*/ 1196407 w 2157222"/>
              <a:gd name="connsiteY33" fmla="*/ 1427389 h 2571749"/>
              <a:gd name="connsiteX34" fmla="*/ 1200147 w 2157222"/>
              <a:gd name="connsiteY34" fmla="*/ 1390650 h 2571749"/>
              <a:gd name="connsiteX35" fmla="*/ 1106562 w 2157222"/>
              <a:gd name="connsiteY35" fmla="*/ 1349713 h 2571749"/>
              <a:gd name="connsiteX36" fmla="*/ 1114422 w 2157222"/>
              <a:gd name="connsiteY36" fmla="*/ 1281114 h 2571749"/>
              <a:gd name="connsiteX37" fmla="*/ 1036862 w 2157222"/>
              <a:gd name="connsiteY37" fmla="*/ 1227667 h 2571749"/>
              <a:gd name="connsiteX38" fmla="*/ 1014753 w 2157222"/>
              <a:gd name="connsiteY38" fmla="*/ 1176376 h 2571749"/>
              <a:gd name="connsiteX39" fmla="*/ 956054 w 2157222"/>
              <a:gd name="connsiteY39" fmla="*/ 1106677 h 2571749"/>
              <a:gd name="connsiteX40" fmla="*/ 771524 w 2157222"/>
              <a:gd name="connsiteY40" fmla="*/ 875280 h 2571749"/>
              <a:gd name="connsiteX41" fmla="*/ 690562 w 2157222"/>
              <a:gd name="connsiteY41" fmla="*/ 802481 h 2571749"/>
              <a:gd name="connsiteX42" fmla="*/ 623547 w 2157222"/>
              <a:gd name="connsiteY42" fmla="*/ 693284 h 2571749"/>
              <a:gd name="connsiteX43" fmla="*/ 540014 w 2157222"/>
              <a:gd name="connsiteY43" fmla="*/ 582121 h 2571749"/>
              <a:gd name="connsiteX44" fmla="*/ 428624 w 2157222"/>
              <a:gd name="connsiteY44" fmla="*/ 464344 h 2571749"/>
              <a:gd name="connsiteX45" fmla="*/ 383268 w 2157222"/>
              <a:gd name="connsiteY45" fmla="*/ 388900 h 2571749"/>
              <a:gd name="connsiteX46" fmla="*/ 298336 w 2157222"/>
              <a:gd name="connsiteY46" fmla="*/ 290513 h 2571749"/>
              <a:gd name="connsiteX47" fmla="*/ 221116 w 2157222"/>
              <a:gd name="connsiteY47" fmla="*/ 200706 h 2571749"/>
              <a:gd name="connsiteX48" fmla="*/ 100353 w 2157222"/>
              <a:gd name="connsiteY48" fmla="*/ 55450 h 2571749"/>
              <a:gd name="connsiteX49" fmla="*/ 0 w 2157222"/>
              <a:gd name="connsiteY49" fmla="*/ 11905 h 2571749"/>
              <a:gd name="connsiteX50" fmla="*/ 73817 w 2157222"/>
              <a:gd name="connsiteY50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52058 w 2157222"/>
              <a:gd name="connsiteY11" fmla="*/ 1150069 h 2571749"/>
              <a:gd name="connsiteX12" fmla="*/ 1060447 w 2157222"/>
              <a:gd name="connsiteY12" fmla="*/ 1204836 h 2571749"/>
              <a:gd name="connsiteX13" fmla="*/ 1150140 w 2157222"/>
              <a:gd name="connsiteY13" fmla="*/ 1262063 h 2571749"/>
              <a:gd name="connsiteX14" fmla="*/ 1140615 w 2157222"/>
              <a:gd name="connsiteY14" fmla="*/ 1331118 h 2571749"/>
              <a:gd name="connsiteX15" fmla="*/ 1233485 w 2157222"/>
              <a:gd name="connsiteY15" fmla="*/ 1364459 h 2571749"/>
              <a:gd name="connsiteX16" fmla="*/ 1229063 w 2157222"/>
              <a:gd name="connsiteY16" fmla="*/ 1420586 h 2571749"/>
              <a:gd name="connsiteX17" fmla="*/ 1300160 w 2157222"/>
              <a:gd name="connsiteY17" fmla="*/ 1462088 h 2571749"/>
              <a:gd name="connsiteX18" fmla="*/ 1302541 w 2157222"/>
              <a:gd name="connsiteY18" fmla="*/ 1507331 h 2571749"/>
              <a:gd name="connsiteX19" fmla="*/ 1424289 w 2157222"/>
              <a:gd name="connsiteY19" fmla="*/ 1632404 h 2571749"/>
              <a:gd name="connsiteX20" fmla="*/ 1585570 w 2157222"/>
              <a:gd name="connsiteY20" fmla="*/ 1850232 h 2571749"/>
              <a:gd name="connsiteX21" fmla="*/ 1733171 w 2157222"/>
              <a:gd name="connsiteY21" fmla="*/ 2048367 h 2571749"/>
              <a:gd name="connsiteX22" fmla="*/ 1898647 w 2157222"/>
              <a:gd name="connsiteY22" fmla="*/ 2258975 h 2571749"/>
              <a:gd name="connsiteX23" fmla="*/ 2001269 w 2157222"/>
              <a:gd name="connsiteY23" fmla="*/ 2395236 h 2571749"/>
              <a:gd name="connsiteX24" fmla="*/ 2157222 w 2157222"/>
              <a:gd name="connsiteY24" fmla="*/ 2571749 h 2571749"/>
              <a:gd name="connsiteX25" fmla="*/ 2120598 w 2157222"/>
              <a:gd name="connsiteY25" fmla="*/ 2571749 h 2571749"/>
              <a:gd name="connsiteX26" fmla="*/ 1977382 w 2157222"/>
              <a:gd name="connsiteY26" fmla="*/ 2414209 h 2571749"/>
              <a:gd name="connsiteX27" fmla="*/ 1878804 w 2157222"/>
              <a:gd name="connsiteY27" fmla="*/ 2281238 h 2571749"/>
              <a:gd name="connsiteX28" fmla="*/ 1710756 w 2157222"/>
              <a:gd name="connsiteY28" fmla="*/ 2057740 h 2571749"/>
              <a:gd name="connsiteX29" fmla="*/ 1581148 w 2157222"/>
              <a:gd name="connsiteY29" fmla="*/ 1895475 h 2571749"/>
              <a:gd name="connsiteX30" fmla="*/ 1361090 w 2157222"/>
              <a:gd name="connsiteY30" fmla="*/ 1608515 h 2571749"/>
              <a:gd name="connsiteX31" fmla="*/ 1269203 w 2157222"/>
              <a:gd name="connsiteY31" fmla="*/ 1521618 h 2571749"/>
              <a:gd name="connsiteX32" fmla="*/ 1271586 w 2157222"/>
              <a:gd name="connsiteY32" fmla="*/ 1481138 h 2571749"/>
              <a:gd name="connsiteX33" fmla="*/ 1196407 w 2157222"/>
              <a:gd name="connsiteY33" fmla="*/ 1427389 h 2571749"/>
              <a:gd name="connsiteX34" fmla="*/ 1200147 w 2157222"/>
              <a:gd name="connsiteY34" fmla="*/ 1390650 h 2571749"/>
              <a:gd name="connsiteX35" fmla="*/ 1106562 w 2157222"/>
              <a:gd name="connsiteY35" fmla="*/ 1349713 h 2571749"/>
              <a:gd name="connsiteX36" fmla="*/ 1114422 w 2157222"/>
              <a:gd name="connsiteY36" fmla="*/ 1281114 h 2571749"/>
              <a:gd name="connsiteX37" fmla="*/ 1036862 w 2157222"/>
              <a:gd name="connsiteY37" fmla="*/ 1227667 h 2571749"/>
              <a:gd name="connsiteX38" fmla="*/ 1014753 w 2157222"/>
              <a:gd name="connsiteY38" fmla="*/ 1176376 h 2571749"/>
              <a:gd name="connsiteX39" fmla="*/ 956054 w 2157222"/>
              <a:gd name="connsiteY39" fmla="*/ 1106677 h 2571749"/>
              <a:gd name="connsiteX40" fmla="*/ 771524 w 2157222"/>
              <a:gd name="connsiteY40" fmla="*/ 875280 h 2571749"/>
              <a:gd name="connsiteX41" fmla="*/ 690562 w 2157222"/>
              <a:gd name="connsiteY41" fmla="*/ 802481 h 2571749"/>
              <a:gd name="connsiteX42" fmla="*/ 623547 w 2157222"/>
              <a:gd name="connsiteY42" fmla="*/ 693284 h 2571749"/>
              <a:gd name="connsiteX43" fmla="*/ 540014 w 2157222"/>
              <a:gd name="connsiteY43" fmla="*/ 582121 h 2571749"/>
              <a:gd name="connsiteX44" fmla="*/ 428624 w 2157222"/>
              <a:gd name="connsiteY44" fmla="*/ 464344 h 2571749"/>
              <a:gd name="connsiteX45" fmla="*/ 383268 w 2157222"/>
              <a:gd name="connsiteY45" fmla="*/ 388900 h 2571749"/>
              <a:gd name="connsiteX46" fmla="*/ 298336 w 2157222"/>
              <a:gd name="connsiteY46" fmla="*/ 290513 h 2571749"/>
              <a:gd name="connsiteX47" fmla="*/ 221116 w 2157222"/>
              <a:gd name="connsiteY47" fmla="*/ 200706 h 2571749"/>
              <a:gd name="connsiteX48" fmla="*/ 100353 w 2157222"/>
              <a:gd name="connsiteY48" fmla="*/ 55450 h 2571749"/>
              <a:gd name="connsiteX49" fmla="*/ 0 w 2157222"/>
              <a:gd name="connsiteY49" fmla="*/ 11905 h 2571749"/>
              <a:gd name="connsiteX50" fmla="*/ 73817 w 2157222"/>
              <a:gd name="connsiteY50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52058 w 2157222"/>
              <a:gd name="connsiteY11" fmla="*/ 1150069 h 2571749"/>
              <a:gd name="connsiteX12" fmla="*/ 1060447 w 2157222"/>
              <a:gd name="connsiteY12" fmla="*/ 1204836 h 2571749"/>
              <a:gd name="connsiteX13" fmla="*/ 1150140 w 2157222"/>
              <a:gd name="connsiteY13" fmla="*/ 1262063 h 2571749"/>
              <a:gd name="connsiteX14" fmla="*/ 1140615 w 2157222"/>
              <a:gd name="connsiteY14" fmla="*/ 1331118 h 2571749"/>
              <a:gd name="connsiteX15" fmla="*/ 1233485 w 2157222"/>
              <a:gd name="connsiteY15" fmla="*/ 1364459 h 2571749"/>
              <a:gd name="connsiteX16" fmla="*/ 1229063 w 2157222"/>
              <a:gd name="connsiteY16" fmla="*/ 1420586 h 2571749"/>
              <a:gd name="connsiteX17" fmla="*/ 1300160 w 2157222"/>
              <a:gd name="connsiteY17" fmla="*/ 1462088 h 2571749"/>
              <a:gd name="connsiteX18" fmla="*/ 1302541 w 2157222"/>
              <a:gd name="connsiteY18" fmla="*/ 1507331 h 2571749"/>
              <a:gd name="connsiteX19" fmla="*/ 1424289 w 2157222"/>
              <a:gd name="connsiteY19" fmla="*/ 1632404 h 2571749"/>
              <a:gd name="connsiteX20" fmla="*/ 1585570 w 2157222"/>
              <a:gd name="connsiteY20" fmla="*/ 1850232 h 2571749"/>
              <a:gd name="connsiteX21" fmla="*/ 1733171 w 2157222"/>
              <a:gd name="connsiteY21" fmla="*/ 2048367 h 2571749"/>
              <a:gd name="connsiteX22" fmla="*/ 1898647 w 2157222"/>
              <a:gd name="connsiteY22" fmla="*/ 2258975 h 2571749"/>
              <a:gd name="connsiteX23" fmla="*/ 2001269 w 2157222"/>
              <a:gd name="connsiteY23" fmla="*/ 2395236 h 2571749"/>
              <a:gd name="connsiteX24" fmla="*/ 2157222 w 2157222"/>
              <a:gd name="connsiteY24" fmla="*/ 2571749 h 2571749"/>
              <a:gd name="connsiteX25" fmla="*/ 2120598 w 2157222"/>
              <a:gd name="connsiteY25" fmla="*/ 2571749 h 2571749"/>
              <a:gd name="connsiteX26" fmla="*/ 1977382 w 2157222"/>
              <a:gd name="connsiteY26" fmla="*/ 2414209 h 2571749"/>
              <a:gd name="connsiteX27" fmla="*/ 1878804 w 2157222"/>
              <a:gd name="connsiteY27" fmla="*/ 2281238 h 2571749"/>
              <a:gd name="connsiteX28" fmla="*/ 1710756 w 2157222"/>
              <a:gd name="connsiteY28" fmla="*/ 2057740 h 2571749"/>
              <a:gd name="connsiteX29" fmla="*/ 1581148 w 2157222"/>
              <a:gd name="connsiteY29" fmla="*/ 1895475 h 2571749"/>
              <a:gd name="connsiteX30" fmla="*/ 1361090 w 2157222"/>
              <a:gd name="connsiteY30" fmla="*/ 1608515 h 2571749"/>
              <a:gd name="connsiteX31" fmla="*/ 1269203 w 2157222"/>
              <a:gd name="connsiteY31" fmla="*/ 1521618 h 2571749"/>
              <a:gd name="connsiteX32" fmla="*/ 1271586 w 2157222"/>
              <a:gd name="connsiteY32" fmla="*/ 1481138 h 2571749"/>
              <a:gd name="connsiteX33" fmla="*/ 1196407 w 2157222"/>
              <a:gd name="connsiteY33" fmla="*/ 1427389 h 2571749"/>
              <a:gd name="connsiteX34" fmla="*/ 1200147 w 2157222"/>
              <a:gd name="connsiteY34" fmla="*/ 1390650 h 2571749"/>
              <a:gd name="connsiteX35" fmla="*/ 1106562 w 2157222"/>
              <a:gd name="connsiteY35" fmla="*/ 1349713 h 2571749"/>
              <a:gd name="connsiteX36" fmla="*/ 1114422 w 2157222"/>
              <a:gd name="connsiteY36" fmla="*/ 1281114 h 2571749"/>
              <a:gd name="connsiteX37" fmla="*/ 1036862 w 2157222"/>
              <a:gd name="connsiteY37" fmla="*/ 1227667 h 2571749"/>
              <a:gd name="connsiteX38" fmla="*/ 1026660 w 2157222"/>
              <a:gd name="connsiteY38" fmla="*/ 1166851 h 2571749"/>
              <a:gd name="connsiteX39" fmla="*/ 956054 w 2157222"/>
              <a:gd name="connsiteY39" fmla="*/ 1106677 h 2571749"/>
              <a:gd name="connsiteX40" fmla="*/ 771524 w 2157222"/>
              <a:gd name="connsiteY40" fmla="*/ 875280 h 2571749"/>
              <a:gd name="connsiteX41" fmla="*/ 690562 w 2157222"/>
              <a:gd name="connsiteY41" fmla="*/ 802481 h 2571749"/>
              <a:gd name="connsiteX42" fmla="*/ 623547 w 2157222"/>
              <a:gd name="connsiteY42" fmla="*/ 693284 h 2571749"/>
              <a:gd name="connsiteX43" fmla="*/ 540014 w 2157222"/>
              <a:gd name="connsiteY43" fmla="*/ 582121 h 2571749"/>
              <a:gd name="connsiteX44" fmla="*/ 428624 w 2157222"/>
              <a:gd name="connsiteY44" fmla="*/ 464344 h 2571749"/>
              <a:gd name="connsiteX45" fmla="*/ 383268 w 2157222"/>
              <a:gd name="connsiteY45" fmla="*/ 388900 h 2571749"/>
              <a:gd name="connsiteX46" fmla="*/ 298336 w 2157222"/>
              <a:gd name="connsiteY46" fmla="*/ 290513 h 2571749"/>
              <a:gd name="connsiteX47" fmla="*/ 221116 w 2157222"/>
              <a:gd name="connsiteY47" fmla="*/ 200706 h 2571749"/>
              <a:gd name="connsiteX48" fmla="*/ 100353 w 2157222"/>
              <a:gd name="connsiteY48" fmla="*/ 55450 h 2571749"/>
              <a:gd name="connsiteX49" fmla="*/ 0 w 2157222"/>
              <a:gd name="connsiteY49" fmla="*/ 11905 h 2571749"/>
              <a:gd name="connsiteX50" fmla="*/ 73817 w 2157222"/>
              <a:gd name="connsiteY50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52058 w 2157222"/>
              <a:gd name="connsiteY11" fmla="*/ 1150069 h 2571749"/>
              <a:gd name="connsiteX12" fmla="*/ 1060447 w 2157222"/>
              <a:gd name="connsiteY12" fmla="*/ 1204836 h 2571749"/>
              <a:gd name="connsiteX13" fmla="*/ 1150140 w 2157222"/>
              <a:gd name="connsiteY13" fmla="*/ 1262063 h 2571749"/>
              <a:gd name="connsiteX14" fmla="*/ 1140615 w 2157222"/>
              <a:gd name="connsiteY14" fmla="*/ 1331118 h 2571749"/>
              <a:gd name="connsiteX15" fmla="*/ 1233485 w 2157222"/>
              <a:gd name="connsiteY15" fmla="*/ 1364459 h 2571749"/>
              <a:gd name="connsiteX16" fmla="*/ 1229063 w 2157222"/>
              <a:gd name="connsiteY16" fmla="*/ 1420586 h 2571749"/>
              <a:gd name="connsiteX17" fmla="*/ 1300160 w 2157222"/>
              <a:gd name="connsiteY17" fmla="*/ 1462088 h 2571749"/>
              <a:gd name="connsiteX18" fmla="*/ 1302541 w 2157222"/>
              <a:gd name="connsiteY18" fmla="*/ 1507331 h 2571749"/>
              <a:gd name="connsiteX19" fmla="*/ 1424289 w 2157222"/>
              <a:gd name="connsiteY19" fmla="*/ 1632404 h 2571749"/>
              <a:gd name="connsiteX20" fmla="*/ 1585570 w 2157222"/>
              <a:gd name="connsiteY20" fmla="*/ 1850232 h 2571749"/>
              <a:gd name="connsiteX21" fmla="*/ 1733171 w 2157222"/>
              <a:gd name="connsiteY21" fmla="*/ 2048367 h 2571749"/>
              <a:gd name="connsiteX22" fmla="*/ 1898647 w 2157222"/>
              <a:gd name="connsiteY22" fmla="*/ 2258975 h 2571749"/>
              <a:gd name="connsiteX23" fmla="*/ 2001269 w 2157222"/>
              <a:gd name="connsiteY23" fmla="*/ 2395236 h 2571749"/>
              <a:gd name="connsiteX24" fmla="*/ 2157222 w 2157222"/>
              <a:gd name="connsiteY24" fmla="*/ 2571749 h 2571749"/>
              <a:gd name="connsiteX25" fmla="*/ 2120598 w 2157222"/>
              <a:gd name="connsiteY25" fmla="*/ 2571749 h 2571749"/>
              <a:gd name="connsiteX26" fmla="*/ 1977382 w 2157222"/>
              <a:gd name="connsiteY26" fmla="*/ 2414209 h 2571749"/>
              <a:gd name="connsiteX27" fmla="*/ 1878804 w 2157222"/>
              <a:gd name="connsiteY27" fmla="*/ 2281238 h 2571749"/>
              <a:gd name="connsiteX28" fmla="*/ 1710756 w 2157222"/>
              <a:gd name="connsiteY28" fmla="*/ 2057740 h 2571749"/>
              <a:gd name="connsiteX29" fmla="*/ 1581148 w 2157222"/>
              <a:gd name="connsiteY29" fmla="*/ 1895475 h 2571749"/>
              <a:gd name="connsiteX30" fmla="*/ 1361090 w 2157222"/>
              <a:gd name="connsiteY30" fmla="*/ 1608515 h 2571749"/>
              <a:gd name="connsiteX31" fmla="*/ 1269203 w 2157222"/>
              <a:gd name="connsiteY31" fmla="*/ 1521618 h 2571749"/>
              <a:gd name="connsiteX32" fmla="*/ 1271586 w 2157222"/>
              <a:gd name="connsiteY32" fmla="*/ 1481138 h 2571749"/>
              <a:gd name="connsiteX33" fmla="*/ 1196407 w 2157222"/>
              <a:gd name="connsiteY33" fmla="*/ 1427389 h 2571749"/>
              <a:gd name="connsiteX34" fmla="*/ 1200147 w 2157222"/>
              <a:gd name="connsiteY34" fmla="*/ 1390650 h 2571749"/>
              <a:gd name="connsiteX35" fmla="*/ 1106562 w 2157222"/>
              <a:gd name="connsiteY35" fmla="*/ 1349713 h 2571749"/>
              <a:gd name="connsiteX36" fmla="*/ 1114422 w 2157222"/>
              <a:gd name="connsiteY36" fmla="*/ 1281114 h 2571749"/>
              <a:gd name="connsiteX37" fmla="*/ 1041624 w 2157222"/>
              <a:gd name="connsiteY37" fmla="*/ 1241955 h 2571749"/>
              <a:gd name="connsiteX38" fmla="*/ 1026660 w 2157222"/>
              <a:gd name="connsiteY38" fmla="*/ 1166851 h 2571749"/>
              <a:gd name="connsiteX39" fmla="*/ 956054 w 2157222"/>
              <a:gd name="connsiteY39" fmla="*/ 1106677 h 2571749"/>
              <a:gd name="connsiteX40" fmla="*/ 771524 w 2157222"/>
              <a:gd name="connsiteY40" fmla="*/ 875280 h 2571749"/>
              <a:gd name="connsiteX41" fmla="*/ 690562 w 2157222"/>
              <a:gd name="connsiteY41" fmla="*/ 802481 h 2571749"/>
              <a:gd name="connsiteX42" fmla="*/ 623547 w 2157222"/>
              <a:gd name="connsiteY42" fmla="*/ 693284 h 2571749"/>
              <a:gd name="connsiteX43" fmla="*/ 540014 w 2157222"/>
              <a:gd name="connsiteY43" fmla="*/ 582121 h 2571749"/>
              <a:gd name="connsiteX44" fmla="*/ 428624 w 2157222"/>
              <a:gd name="connsiteY44" fmla="*/ 464344 h 2571749"/>
              <a:gd name="connsiteX45" fmla="*/ 383268 w 2157222"/>
              <a:gd name="connsiteY45" fmla="*/ 388900 h 2571749"/>
              <a:gd name="connsiteX46" fmla="*/ 298336 w 2157222"/>
              <a:gd name="connsiteY46" fmla="*/ 290513 h 2571749"/>
              <a:gd name="connsiteX47" fmla="*/ 221116 w 2157222"/>
              <a:gd name="connsiteY47" fmla="*/ 200706 h 2571749"/>
              <a:gd name="connsiteX48" fmla="*/ 100353 w 2157222"/>
              <a:gd name="connsiteY48" fmla="*/ 55450 h 2571749"/>
              <a:gd name="connsiteX49" fmla="*/ 0 w 2157222"/>
              <a:gd name="connsiteY49" fmla="*/ 11905 h 2571749"/>
              <a:gd name="connsiteX50" fmla="*/ 73817 w 2157222"/>
              <a:gd name="connsiteY50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52058 w 2157222"/>
              <a:gd name="connsiteY11" fmla="*/ 1150069 h 2571749"/>
              <a:gd name="connsiteX12" fmla="*/ 1067591 w 2157222"/>
              <a:gd name="connsiteY12" fmla="*/ 1223886 h 2571749"/>
              <a:gd name="connsiteX13" fmla="*/ 1150140 w 2157222"/>
              <a:gd name="connsiteY13" fmla="*/ 1262063 h 2571749"/>
              <a:gd name="connsiteX14" fmla="*/ 1140615 w 2157222"/>
              <a:gd name="connsiteY14" fmla="*/ 1331118 h 2571749"/>
              <a:gd name="connsiteX15" fmla="*/ 1233485 w 2157222"/>
              <a:gd name="connsiteY15" fmla="*/ 1364459 h 2571749"/>
              <a:gd name="connsiteX16" fmla="*/ 1229063 w 2157222"/>
              <a:gd name="connsiteY16" fmla="*/ 1420586 h 2571749"/>
              <a:gd name="connsiteX17" fmla="*/ 1300160 w 2157222"/>
              <a:gd name="connsiteY17" fmla="*/ 1462088 h 2571749"/>
              <a:gd name="connsiteX18" fmla="*/ 1302541 w 2157222"/>
              <a:gd name="connsiteY18" fmla="*/ 1507331 h 2571749"/>
              <a:gd name="connsiteX19" fmla="*/ 1424289 w 2157222"/>
              <a:gd name="connsiteY19" fmla="*/ 1632404 h 2571749"/>
              <a:gd name="connsiteX20" fmla="*/ 1585570 w 2157222"/>
              <a:gd name="connsiteY20" fmla="*/ 1850232 h 2571749"/>
              <a:gd name="connsiteX21" fmla="*/ 1733171 w 2157222"/>
              <a:gd name="connsiteY21" fmla="*/ 2048367 h 2571749"/>
              <a:gd name="connsiteX22" fmla="*/ 1898647 w 2157222"/>
              <a:gd name="connsiteY22" fmla="*/ 2258975 h 2571749"/>
              <a:gd name="connsiteX23" fmla="*/ 2001269 w 2157222"/>
              <a:gd name="connsiteY23" fmla="*/ 2395236 h 2571749"/>
              <a:gd name="connsiteX24" fmla="*/ 2157222 w 2157222"/>
              <a:gd name="connsiteY24" fmla="*/ 2571749 h 2571749"/>
              <a:gd name="connsiteX25" fmla="*/ 2120598 w 2157222"/>
              <a:gd name="connsiteY25" fmla="*/ 2571749 h 2571749"/>
              <a:gd name="connsiteX26" fmla="*/ 1977382 w 2157222"/>
              <a:gd name="connsiteY26" fmla="*/ 2414209 h 2571749"/>
              <a:gd name="connsiteX27" fmla="*/ 1878804 w 2157222"/>
              <a:gd name="connsiteY27" fmla="*/ 2281238 h 2571749"/>
              <a:gd name="connsiteX28" fmla="*/ 1710756 w 2157222"/>
              <a:gd name="connsiteY28" fmla="*/ 2057740 h 2571749"/>
              <a:gd name="connsiteX29" fmla="*/ 1581148 w 2157222"/>
              <a:gd name="connsiteY29" fmla="*/ 1895475 h 2571749"/>
              <a:gd name="connsiteX30" fmla="*/ 1361090 w 2157222"/>
              <a:gd name="connsiteY30" fmla="*/ 1608515 h 2571749"/>
              <a:gd name="connsiteX31" fmla="*/ 1269203 w 2157222"/>
              <a:gd name="connsiteY31" fmla="*/ 1521618 h 2571749"/>
              <a:gd name="connsiteX32" fmla="*/ 1271586 w 2157222"/>
              <a:gd name="connsiteY32" fmla="*/ 1481138 h 2571749"/>
              <a:gd name="connsiteX33" fmla="*/ 1196407 w 2157222"/>
              <a:gd name="connsiteY33" fmla="*/ 1427389 h 2571749"/>
              <a:gd name="connsiteX34" fmla="*/ 1200147 w 2157222"/>
              <a:gd name="connsiteY34" fmla="*/ 1390650 h 2571749"/>
              <a:gd name="connsiteX35" fmla="*/ 1106562 w 2157222"/>
              <a:gd name="connsiteY35" fmla="*/ 1349713 h 2571749"/>
              <a:gd name="connsiteX36" fmla="*/ 1114422 w 2157222"/>
              <a:gd name="connsiteY36" fmla="*/ 1281114 h 2571749"/>
              <a:gd name="connsiteX37" fmla="*/ 1041624 w 2157222"/>
              <a:gd name="connsiteY37" fmla="*/ 1241955 h 2571749"/>
              <a:gd name="connsiteX38" fmla="*/ 1026660 w 2157222"/>
              <a:gd name="connsiteY38" fmla="*/ 1166851 h 2571749"/>
              <a:gd name="connsiteX39" fmla="*/ 956054 w 2157222"/>
              <a:gd name="connsiteY39" fmla="*/ 1106677 h 2571749"/>
              <a:gd name="connsiteX40" fmla="*/ 771524 w 2157222"/>
              <a:gd name="connsiteY40" fmla="*/ 875280 h 2571749"/>
              <a:gd name="connsiteX41" fmla="*/ 690562 w 2157222"/>
              <a:gd name="connsiteY41" fmla="*/ 802481 h 2571749"/>
              <a:gd name="connsiteX42" fmla="*/ 623547 w 2157222"/>
              <a:gd name="connsiteY42" fmla="*/ 693284 h 2571749"/>
              <a:gd name="connsiteX43" fmla="*/ 540014 w 2157222"/>
              <a:gd name="connsiteY43" fmla="*/ 582121 h 2571749"/>
              <a:gd name="connsiteX44" fmla="*/ 428624 w 2157222"/>
              <a:gd name="connsiteY44" fmla="*/ 464344 h 2571749"/>
              <a:gd name="connsiteX45" fmla="*/ 383268 w 2157222"/>
              <a:gd name="connsiteY45" fmla="*/ 388900 h 2571749"/>
              <a:gd name="connsiteX46" fmla="*/ 298336 w 2157222"/>
              <a:gd name="connsiteY46" fmla="*/ 290513 h 2571749"/>
              <a:gd name="connsiteX47" fmla="*/ 221116 w 2157222"/>
              <a:gd name="connsiteY47" fmla="*/ 200706 h 2571749"/>
              <a:gd name="connsiteX48" fmla="*/ 100353 w 2157222"/>
              <a:gd name="connsiteY48" fmla="*/ 55450 h 2571749"/>
              <a:gd name="connsiteX49" fmla="*/ 0 w 2157222"/>
              <a:gd name="connsiteY49" fmla="*/ 11905 h 2571749"/>
              <a:gd name="connsiteX50" fmla="*/ 73817 w 2157222"/>
              <a:gd name="connsiteY50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52058 w 2157222"/>
              <a:gd name="connsiteY11" fmla="*/ 1150069 h 2571749"/>
              <a:gd name="connsiteX12" fmla="*/ 1067591 w 2157222"/>
              <a:gd name="connsiteY12" fmla="*/ 1223886 h 2571749"/>
              <a:gd name="connsiteX13" fmla="*/ 1150140 w 2157222"/>
              <a:gd name="connsiteY13" fmla="*/ 1262063 h 2571749"/>
              <a:gd name="connsiteX14" fmla="*/ 1140615 w 2157222"/>
              <a:gd name="connsiteY14" fmla="*/ 1331118 h 2571749"/>
              <a:gd name="connsiteX15" fmla="*/ 1233485 w 2157222"/>
              <a:gd name="connsiteY15" fmla="*/ 1364459 h 2571749"/>
              <a:gd name="connsiteX16" fmla="*/ 1229063 w 2157222"/>
              <a:gd name="connsiteY16" fmla="*/ 1420586 h 2571749"/>
              <a:gd name="connsiteX17" fmla="*/ 1300160 w 2157222"/>
              <a:gd name="connsiteY17" fmla="*/ 1462088 h 2571749"/>
              <a:gd name="connsiteX18" fmla="*/ 1302541 w 2157222"/>
              <a:gd name="connsiteY18" fmla="*/ 1507331 h 2571749"/>
              <a:gd name="connsiteX19" fmla="*/ 1424289 w 2157222"/>
              <a:gd name="connsiteY19" fmla="*/ 1632404 h 2571749"/>
              <a:gd name="connsiteX20" fmla="*/ 1585570 w 2157222"/>
              <a:gd name="connsiteY20" fmla="*/ 1850232 h 2571749"/>
              <a:gd name="connsiteX21" fmla="*/ 1733171 w 2157222"/>
              <a:gd name="connsiteY21" fmla="*/ 2048367 h 2571749"/>
              <a:gd name="connsiteX22" fmla="*/ 1898647 w 2157222"/>
              <a:gd name="connsiteY22" fmla="*/ 2258975 h 2571749"/>
              <a:gd name="connsiteX23" fmla="*/ 2001269 w 2157222"/>
              <a:gd name="connsiteY23" fmla="*/ 2395236 h 2571749"/>
              <a:gd name="connsiteX24" fmla="*/ 2157222 w 2157222"/>
              <a:gd name="connsiteY24" fmla="*/ 2571749 h 2571749"/>
              <a:gd name="connsiteX25" fmla="*/ 2120598 w 2157222"/>
              <a:gd name="connsiteY25" fmla="*/ 2571749 h 2571749"/>
              <a:gd name="connsiteX26" fmla="*/ 1977382 w 2157222"/>
              <a:gd name="connsiteY26" fmla="*/ 2414209 h 2571749"/>
              <a:gd name="connsiteX27" fmla="*/ 1878804 w 2157222"/>
              <a:gd name="connsiteY27" fmla="*/ 2281238 h 2571749"/>
              <a:gd name="connsiteX28" fmla="*/ 1710756 w 2157222"/>
              <a:gd name="connsiteY28" fmla="*/ 2057740 h 2571749"/>
              <a:gd name="connsiteX29" fmla="*/ 1581148 w 2157222"/>
              <a:gd name="connsiteY29" fmla="*/ 1895475 h 2571749"/>
              <a:gd name="connsiteX30" fmla="*/ 1361090 w 2157222"/>
              <a:gd name="connsiteY30" fmla="*/ 1608515 h 2571749"/>
              <a:gd name="connsiteX31" fmla="*/ 1269203 w 2157222"/>
              <a:gd name="connsiteY31" fmla="*/ 1521618 h 2571749"/>
              <a:gd name="connsiteX32" fmla="*/ 1271586 w 2157222"/>
              <a:gd name="connsiteY32" fmla="*/ 1481138 h 2571749"/>
              <a:gd name="connsiteX33" fmla="*/ 1196407 w 2157222"/>
              <a:gd name="connsiteY33" fmla="*/ 1427389 h 2571749"/>
              <a:gd name="connsiteX34" fmla="*/ 1200147 w 2157222"/>
              <a:gd name="connsiteY34" fmla="*/ 1390650 h 2571749"/>
              <a:gd name="connsiteX35" fmla="*/ 1106562 w 2157222"/>
              <a:gd name="connsiteY35" fmla="*/ 1349713 h 2571749"/>
              <a:gd name="connsiteX36" fmla="*/ 1114422 w 2157222"/>
              <a:gd name="connsiteY36" fmla="*/ 1281114 h 2571749"/>
              <a:gd name="connsiteX37" fmla="*/ 1041624 w 2157222"/>
              <a:gd name="connsiteY37" fmla="*/ 1241955 h 2571749"/>
              <a:gd name="connsiteX38" fmla="*/ 1026660 w 2157222"/>
              <a:gd name="connsiteY38" fmla="*/ 1166851 h 2571749"/>
              <a:gd name="connsiteX39" fmla="*/ 977486 w 2157222"/>
              <a:gd name="connsiteY39" fmla="*/ 1140015 h 2571749"/>
              <a:gd name="connsiteX40" fmla="*/ 771524 w 2157222"/>
              <a:gd name="connsiteY40" fmla="*/ 875280 h 2571749"/>
              <a:gd name="connsiteX41" fmla="*/ 690562 w 2157222"/>
              <a:gd name="connsiteY41" fmla="*/ 802481 h 2571749"/>
              <a:gd name="connsiteX42" fmla="*/ 623547 w 2157222"/>
              <a:gd name="connsiteY42" fmla="*/ 693284 h 2571749"/>
              <a:gd name="connsiteX43" fmla="*/ 540014 w 2157222"/>
              <a:gd name="connsiteY43" fmla="*/ 582121 h 2571749"/>
              <a:gd name="connsiteX44" fmla="*/ 428624 w 2157222"/>
              <a:gd name="connsiteY44" fmla="*/ 464344 h 2571749"/>
              <a:gd name="connsiteX45" fmla="*/ 383268 w 2157222"/>
              <a:gd name="connsiteY45" fmla="*/ 388900 h 2571749"/>
              <a:gd name="connsiteX46" fmla="*/ 298336 w 2157222"/>
              <a:gd name="connsiteY46" fmla="*/ 290513 h 2571749"/>
              <a:gd name="connsiteX47" fmla="*/ 221116 w 2157222"/>
              <a:gd name="connsiteY47" fmla="*/ 200706 h 2571749"/>
              <a:gd name="connsiteX48" fmla="*/ 100353 w 2157222"/>
              <a:gd name="connsiteY48" fmla="*/ 55450 h 2571749"/>
              <a:gd name="connsiteX49" fmla="*/ 0 w 2157222"/>
              <a:gd name="connsiteY49" fmla="*/ 11905 h 2571749"/>
              <a:gd name="connsiteX50" fmla="*/ 73817 w 2157222"/>
              <a:gd name="connsiteY50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1002164 w 2157222"/>
              <a:gd name="connsiteY10" fmla="*/ 1119188 h 2571749"/>
              <a:gd name="connsiteX11" fmla="*/ 1052058 w 2157222"/>
              <a:gd name="connsiteY11" fmla="*/ 1150069 h 2571749"/>
              <a:gd name="connsiteX12" fmla="*/ 1067591 w 2157222"/>
              <a:gd name="connsiteY12" fmla="*/ 1223886 h 2571749"/>
              <a:gd name="connsiteX13" fmla="*/ 1150140 w 2157222"/>
              <a:gd name="connsiteY13" fmla="*/ 1262063 h 2571749"/>
              <a:gd name="connsiteX14" fmla="*/ 1140615 w 2157222"/>
              <a:gd name="connsiteY14" fmla="*/ 1331118 h 2571749"/>
              <a:gd name="connsiteX15" fmla="*/ 1233485 w 2157222"/>
              <a:gd name="connsiteY15" fmla="*/ 1364459 h 2571749"/>
              <a:gd name="connsiteX16" fmla="*/ 1229063 w 2157222"/>
              <a:gd name="connsiteY16" fmla="*/ 1420586 h 2571749"/>
              <a:gd name="connsiteX17" fmla="*/ 1300160 w 2157222"/>
              <a:gd name="connsiteY17" fmla="*/ 1462088 h 2571749"/>
              <a:gd name="connsiteX18" fmla="*/ 1302541 w 2157222"/>
              <a:gd name="connsiteY18" fmla="*/ 1507331 h 2571749"/>
              <a:gd name="connsiteX19" fmla="*/ 1424289 w 2157222"/>
              <a:gd name="connsiteY19" fmla="*/ 1632404 h 2571749"/>
              <a:gd name="connsiteX20" fmla="*/ 1585570 w 2157222"/>
              <a:gd name="connsiteY20" fmla="*/ 1850232 h 2571749"/>
              <a:gd name="connsiteX21" fmla="*/ 1733171 w 2157222"/>
              <a:gd name="connsiteY21" fmla="*/ 2048367 h 2571749"/>
              <a:gd name="connsiteX22" fmla="*/ 1898647 w 2157222"/>
              <a:gd name="connsiteY22" fmla="*/ 2258975 h 2571749"/>
              <a:gd name="connsiteX23" fmla="*/ 2001269 w 2157222"/>
              <a:gd name="connsiteY23" fmla="*/ 2395236 h 2571749"/>
              <a:gd name="connsiteX24" fmla="*/ 2157222 w 2157222"/>
              <a:gd name="connsiteY24" fmla="*/ 2571749 h 2571749"/>
              <a:gd name="connsiteX25" fmla="*/ 2120598 w 2157222"/>
              <a:gd name="connsiteY25" fmla="*/ 2571749 h 2571749"/>
              <a:gd name="connsiteX26" fmla="*/ 1977382 w 2157222"/>
              <a:gd name="connsiteY26" fmla="*/ 2414209 h 2571749"/>
              <a:gd name="connsiteX27" fmla="*/ 1878804 w 2157222"/>
              <a:gd name="connsiteY27" fmla="*/ 2281238 h 2571749"/>
              <a:gd name="connsiteX28" fmla="*/ 1710756 w 2157222"/>
              <a:gd name="connsiteY28" fmla="*/ 2057740 h 2571749"/>
              <a:gd name="connsiteX29" fmla="*/ 1581148 w 2157222"/>
              <a:gd name="connsiteY29" fmla="*/ 1895475 h 2571749"/>
              <a:gd name="connsiteX30" fmla="*/ 1361090 w 2157222"/>
              <a:gd name="connsiteY30" fmla="*/ 1608515 h 2571749"/>
              <a:gd name="connsiteX31" fmla="*/ 1269203 w 2157222"/>
              <a:gd name="connsiteY31" fmla="*/ 1521618 h 2571749"/>
              <a:gd name="connsiteX32" fmla="*/ 1271586 w 2157222"/>
              <a:gd name="connsiteY32" fmla="*/ 1481138 h 2571749"/>
              <a:gd name="connsiteX33" fmla="*/ 1196407 w 2157222"/>
              <a:gd name="connsiteY33" fmla="*/ 1427389 h 2571749"/>
              <a:gd name="connsiteX34" fmla="*/ 1200147 w 2157222"/>
              <a:gd name="connsiteY34" fmla="*/ 1390650 h 2571749"/>
              <a:gd name="connsiteX35" fmla="*/ 1106562 w 2157222"/>
              <a:gd name="connsiteY35" fmla="*/ 1349713 h 2571749"/>
              <a:gd name="connsiteX36" fmla="*/ 1114422 w 2157222"/>
              <a:gd name="connsiteY36" fmla="*/ 1281114 h 2571749"/>
              <a:gd name="connsiteX37" fmla="*/ 1041624 w 2157222"/>
              <a:gd name="connsiteY37" fmla="*/ 1241955 h 2571749"/>
              <a:gd name="connsiteX38" fmla="*/ 1026660 w 2157222"/>
              <a:gd name="connsiteY38" fmla="*/ 1166851 h 2571749"/>
              <a:gd name="connsiteX39" fmla="*/ 977486 w 2157222"/>
              <a:gd name="connsiteY39" fmla="*/ 1140015 h 2571749"/>
              <a:gd name="connsiteX40" fmla="*/ 771524 w 2157222"/>
              <a:gd name="connsiteY40" fmla="*/ 875280 h 2571749"/>
              <a:gd name="connsiteX41" fmla="*/ 690562 w 2157222"/>
              <a:gd name="connsiteY41" fmla="*/ 802481 h 2571749"/>
              <a:gd name="connsiteX42" fmla="*/ 623547 w 2157222"/>
              <a:gd name="connsiteY42" fmla="*/ 693284 h 2571749"/>
              <a:gd name="connsiteX43" fmla="*/ 540014 w 2157222"/>
              <a:gd name="connsiteY43" fmla="*/ 582121 h 2571749"/>
              <a:gd name="connsiteX44" fmla="*/ 428624 w 2157222"/>
              <a:gd name="connsiteY44" fmla="*/ 464344 h 2571749"/>
              <a:gd name="connsiteX45" fmla="*/ 383268 w 2157222"/>
              <a:gd name="connsiteY45" fmla="*/ 388900 h 2571749"/>
              <a:gd name="connsiteX46" fmla="*/ 298336 w 2157222"/>
              <a:gd name="connsiteY46" fmla="*/ 290513 h 2571749"/>
              <a:gd name="connsiteX47" fmla="*/ 221116 w 2157222"/>
              <a:gd name="connsiteY47" fmla="*/ 200706 h 2571749"/>
              <a:gd name="connsiteX48" fmla="*/ 100353 w 2157222"/>
              <a:gd name="connsiteY48" fmla="*/ 55450 h 2571749"/>
              <a:gd name="connsiteX49" fmla="*/ 0 w 2157222"/>
              <a:gd name="connsiteY49" fmla="*/ 11905 h 2571749"/>
              <a:gd name="connsiteX50" fmla="*/ 73817 w 2157222"/>
              <a:gd name="connsiteY50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1002164 w 2157222"/>
              <a:gd name="connsiteY10" fmla="*/ 1119188 h 2571749"/>
              <a:gd name="connsiteX11" fmla="*/ 1052058 w 2157222"/>
              <a:gd name="connsiteY11" fmla="*/ 1150069 h 2571749"/>
              <a:gd name="connsiteX12" fmla="*/ 1067591 w 2157222"/>
              <a:gd name="connsiteY12" fmla="*/ 1223886 h 2571749"/>
              <a:gd name="connsiteX13" fmla="*/ 1150140 w 2157222"/>
              <a:gd name="connsiteY13" fmla="*/ 1262063 h 2571749"/>
              <a:gd name="connsiteX14" fmla="*/ 1140615 w 2157222"/>
              <a:gd name="connsiteY14" fmla="*/ 1331118 h 2571749"/>
              <a:gd name="connsiteX15" fmla="*/ 1233485 w 2157222"/>
              <a:gd name="connsiteY15" fmla="*/ 1364459 h 2571749"/>
              <a:gd name="connsiteX16" fmla="*/ 1229063 w 2157222"/>
              <a:gd name="connsiteY16" fmla="*/ 1420586 h 2571749"/>
              <a:gd name="connsiteX17" fmla="*/ 1300160 w 2157222"/>
              <a:gd name="connsiteY17" fmla="*/ 1462088 h 2571749"/>
              <a:gd name="connsiteX18" fmla="*/ 1302541 w 2157222"/>
              <a:gd name="connsiteY18" fmla="*/ 1507331 h 2571749"/>
              <a:gd name="connsiteX19" fmla="*/ 1424289 w 2157222"/>
              <a:gd name="connsiteY19" fmla="*/ 1632404 h 2571749"/>
              <a:gd name="connsiteX20" fmla="*/ 1585570 w 2157222"/>
              <a:gd name="connsiteY20" fmla="*/ 1850232 h 2571749"/>
              <a:gd name="connsiteX21" fmla="*/ 1733171 w 2157222"/>
              <a:gd name="connsiteY21" fmla="*/ 2048367 h 2571749"/>
              <a:gd name="connsiteX22" fmla="*/ 1898647 w 2157222"/>
              <a:gd name="connsiteY22" fmla="*/ 2258975 h 2571749"/>
              <a:gd name="connsiteX23" fmla="*/ 2001269 w 2157222"/>
              <a:gd name="connsiteY23" fmla="*/ 2395236 h 2571749"/>
              <a:gd name="connsiteX24" fmla="*/ 2157222 w 2157222"/>
              <a:gd name="connsiteY24" fmla="*/ 2571749 h 2571749"/>
              <a:gd name="connsiteX25" fmla="*/ 2120598 w 2157222"/>
              <a:gd name="connsiteY25" fmla="*/ 2571749 h 2571749"/>
              <a:gd name="connsiteX26" fmla="*/ 1977382 w 2157222"/>
              <a:gd name="connsiteY26" fmla="*/ 2414209 h 2571749"/>
              <a:gd name="connsiteX27" fmla="*/ 1878804 w 2157222"/>
              <a:gd name="connsiteY27" fmla="*/ 2281238 h 2571749"/>
              <a:gd name="connsiteX28" fmla="*/ 1710756 w 2157222"/>
              <a:gd name="connsiteY28" fmla="*/ 2057740 h 2571749"/>
              <a:gd name="connsiteX29" fmla="*/ 1581148 w 2157222"/>
              <a:gd name="connsiteY29" fmla="*/ 1895475 h 2571749"/>
              <a:gd name="connsiteX30" fmla="*/ 1361090 w 2157222"/>
              <a:gd name="connsiteY30" fmla="*/ 1608515 h 2571749"/>
              <a:gd name="connsiteX31" fmla="*/ 1269203 w 2157222"/>
              <a:gd name="connsiteY31" fmla="*/ 1521618 h 2571749"/>
              <a:gd name="connsiteX32" fmla="*/ 1271586 w 2157222"/>
              <a:gd name="connsiteY32" fmla="*/ 1481138 h 2571749"/>
              <a:gd name="connsiteX33" fmla="*/ 1196407 w 2157222"/>
              <a:gd name="connsiteY33" fmla="*/ 1427389 h 2571749"/>
              <a:gd name="connsiteX34" fmla="*/ 1200147 w 2157222"/>
              <a:gd name="connsiteY34" fmla="*/ 1390650 h 2571749"/>
              <a:gd name="connsiteX35" fmla="*/ 1106562 w 2157222"/>
              <a:gd name="connsiteY35" fmla="*/ 1349713 h 2571749"/>
              <a:gd name="connsiteX36" fmla="*/ 1114422 w 2157222"/>
              <a:gd name="connsiteY36" fmla="*/ 1281114 h 2571749"/>
              <a:gd name="connsiteX37" fmla="*/ 1027337 w 2157222"/>
              <a:gd name="connsiteY37" fmla="*/ 1218142 h 2571749"/>
              <a:gd name="connsiteX38" fmla="*/ 1026660 w 2157222"/>
              <a:gd name="connsiteY38" fmla="*/ 1166851 h 2571749"/>
              <a:gd name="connsiteX39" fmla="*/ 977486 w 2157222"/>
              <a:gd name="connsiteY39" fmla="*/ 1140015 h 2571749"/>
              <a:gd name="connsiteX40" fmla="*/ 771524 w 2157222"/>
              <a:gd name="connsiteY40" fmla="*/ 875280 h 2571749"/>
              <a:gd name="connsiteX41" fmla="*/ 690562 w 2157222"/>
              <a:gd name="connsiteY41" fmla="*/ 802481 h 2571749"/>
              <a:gd name="connsiteX42" fmla="*/ 623547 w 2157222"/>
              <a:gd name="connsiteY42" fmla="*/ 693284 h 2571749"/>
              <a:gd name="connsiteX43" fmla="*/ 540014 w 2157222"/>
              <a:gd name="connsiteY43" fmla="*/ 582121 h 2571749"/>
              <a:gd name="connsiteX44" fmla="*/ 428624 w 2157222"/>
              <a:gd name="connsiteY44" fmla="*/ 464344 h 2571749"/>
              <a:gd name="connsiteX45" fmla="*/ 383268 w 2157222"/>
              <a:gd name="connsiteY45" fmla="*/ 388900 h 2571749"/>
              <a:gd name="connsiteX46" fmla="*/ 298336 w 2157222"/>
              <a:gd name="connsiteY46" fmla="*/ 290513 h 2571749"/>
              <a:gd name="connsiteX47" fmla="*/ 221116 w 2157222"/>
              <a:gd name="connsiteY47" fmla="*/ 200706 h 2571749"/>
              <a:gd name="connsiteX48" fmla="*/ 100353 w 2157222"/>
              <a:gd name="connsiteY48" fmla="*/ 55450 h 2571749"/>
              <a:gd name="connsiteX49" fmla="*/ 0 w 2157222"/>
              <a:gd name="connsiteY49" fmla="*/ 11905 h 2571749"/>
              <a:gd name="connsiteX50" fmla="*/ 73817 w 2157222"/>
              <a:gd name="connsiteY50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1002164 w 2157222"/>
              <a:gd name="connsiteY10" fmla="*/ 1119188 h 2571749"/>
              <a:gd name="connsiteX11" fmla="*/ 1052058 w 2157222"/>
              <a:gd name="connsiteY11" fmla="*/ 1150069 h 2571749"/>
              <a:gd name="connsiteX12" fmla="*/ 1058066 w 2157222"/>
              <a:gd name="connsiteY12" fmla="*/ 1207217 h 2571749"/>
              <a:gd name="connsiteX13" fmla="*/ 1150140 w 2157222"/>
              <a:gd name="connsiteY13" fmla="*/ 1262063 h 2571749"/>
              <a:gd name="connsiteX14" fmla="*/ 1140615 w 2157222"/>
              <a:gd name="connsiteY14" fmla="*/ 1331118 h 2571749"/>
              <a:gd name="connsiteX15" fmla="*/ 1233485 w 2157222"/>
              <a:gd name="connsiteY15" fmla="*/ 1364459 h 2571749"/>
              <a:gd name="connsiteX16" fmla="*/ 1229063 w 2157222"/>
              <a:gd name="connsiteY16" fmla="*/ 1420586 h 2571749"/>
              <a:gd name="connsiteX17" fmla="*/ 1300160 w 2157222"/>
              <a:gd name="connsiteY17" fmla="*/ 1462088 h 2571749"/>
              <a:gd name="connsiteX18" fmla="*/ 1302541 w 2157222"/>
              <a:gd name="connsiteY18" fmla="*/ 1507331 h 2571749"/>
              <a:gd name="connsiteX19" fmla="*/ 1424289 w 2157222"/>
              <a:gd name="connsiteY19" fmla="*/ 1632404 h 2571749"/>
              <a:gd name="connsiteX20" fmla="*/ 1585570 w 2157222"/>
              <a:gd name="connsiteY20" fmla="*/ 1850232 h 2571749"/>
              <a:gd name="connsiteX21" fmla="*/ 1733171 w 2157222"/>
              <a:gd name="connsiteY21" fmla="*/ 2048367 h 2571749"/>
              <a:gd name="connsiteX22" fmla="*/ 1898647 w 2157222"/>
              <a:gd name="connsiteY22" fmla="*/ 2258975 h 2571749"/>
              <a:gd name="connsiteX23" fmla="*/ 2001269 w 2157222"/>
              <a:gd name="connsiteY23" fmla="*/ 2395236 h 2571749"/>
              <a:gd name="connsiteX24" fmla="*/ 2157222 w 2157222"/>
              <a:gd name="connsiteY24" fmla="*/ 2571749 h 2571749"/>
              <a:gd name="connsiteX25" fmla="*/ 2120598 w 2157222"/>
              <a:gd name="connsiteY25" fmla="*/ 2571749 h 2571749"/>
              <a:gd name="connsiteX26" fmla="*/ 1977382 w 2157222"/>
              <a:gd name="connsiteY26" fmla="*/ 2414209 h 2571749"/>
              <a:gd name="connsiteX27" fmla="*/ 1878804 w 2157222"/>
              <a:gd name="connsiteY27" fmla="*/ 2281238 h 2571749"/>
              <a:gd name="connsiteX28" fmla="*/ 1710756 w 2157222"/>
              <a:gd name="connsiteY28" fmla="*/ 2057740 h 2571749"/>
              <a:gd name="connsiteX29" fmla="*/ 1581148 w 2157222"/>
              <a:gd name="connsiteY29" fmla="*/ 1895475 h 2571749"/>
              <a:gd name="connsiteX30" fmla="*/ 1361090 w 2157222"/>
              <a:gd name="connsiteY30" fmla="*/ 1608515 h 2571749"/>
              <a:gd name="connsiteX31" fmla="*/ 1269203 w 2157222"/>
              <a:gd name="connsiteY31" fmla="*/ 1521618 h 2571749"/>
              <a:gd name="connsiteX32" fmla="*/ 1271586 w 2157222"/>
              <a:gd name="connsiteY32" fmla="*/ 1481138 h 2571749"/>
              <a:gd name="connsiteX33" fmla="*/ 1196407 w 2157222"/>
              <a:gd name="connsiteY33" fmla="*/ 1427389 h 2571749"/>
              <a:gd name="connsiteX34" fmla="*/ 1200147 w 2157222"/>
              <a:gd name="connsiteY34" fmla="*/ 1390650 h 2571749"/>
              <a:gd name="connsiteX35" fmla="*/ 1106562 w 2157222"/>
              <a:gd name="connsiteY35" fmla="*/ 1349713 h 2571749"/>
              <a:gd name="connsiteX36" fmla="*/ 1114422 w 2157222"/>
              <a:gd name="connsiteY36" fmla="*/ 1281114 h 2571749"/>
              <a:gd name="connsiteX37" fmla="*/ 1027337 w 2157222"/>
              <a:gd name="connsiteY37" fmla="*/ 1218142 h 2571749"/>
              <a:gd name="connsiteX38" fmla="*/ 1026660 w 2157222"/>
              <a:gd name="connsiteY38" fmla="*/ 1166851 h 2571749"/>
              <a:gd name="connsiteX39" fmla="*/ 977486 w 2157222"/>
              <a:gd name="connsiteY39" fmla="*/ 1140015 h 2571749"/>
              <a:gd name="connsiteX40" fmla="*/ 771524 w 2157222"/>
              <a:gd name="connsiteY40" fmla="*/ 875280 h 2571749"/>
              <a:gd name="connsiteX41" fmla="*/ 690562 w 2157222"/>
              <a:gd name="connsiteY41" fmla="*/ 802481 h 2571749"/>
              <a:gd name="connsiteX42" fmla="*/ 623547 w 2157222"/>
              <a:gd name="connsiteY42" fmla="*/ 693284 h 2571749"/>
              <a:gd name="connsiteX43" fmla="*/ 540014 w 2157222"/>
              <a:gd name="connsiteY43" fmla="*/ 582121 h 2571749"/>
              <a:gd name="connsiteX44" fmla="*/ 428624 w 2157222"/>
              <a:gd name="connsiteY44" fmla="*/ 464344 h 2571749"/>
              <a:gd name="connsiteX45" fmla="*/ 383268 w 2157222"/>
              <a:gd name="connsiteY45" fmla="*/ 388900 h 2571749"/>
              <a:gd name="connsiteX46" fmla="*/ 298336 w 2157222"/>
              <a:gd name="connsiteY46" fmla="*/ 290513 h 2571749"/>
              <a:gd name="connsiteX47" fmla="*/ 221116 w 2157222"/>
              <a:gd name="connsiteY47" fmla="*/ 200706 h 2571749"/>
              <a:gd name="connsiteX48" fmla="*/ 100353 w 2157222"/>
              <a:gd name="connsiteY48" fmla="*/ 55450 h 2571749"/>
              <a:gd name="connsiteX49" fmla="*/ 0 w 2157222"/>
              <a:gd name="connsiteY49" fmla="*/ 11905 h 2571749"/>
              <a:gd name="connsiteX50" fmla="*/ 73817 w 2157222"/>
              <a:gd name="connsiteY50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1002164 w 2157222"/>
              <a:gd name="connsiteY10" fmla="*/ 1119188 h 2571749"/>
              <a:gd name="connsiteX11" fmla="*/ 1052058 w 2157222"/>
              <a:gd name="connsiteY11" fmla="*/ 1150069 h 2571749"/>
              <a:gd name="connsiteX12" fmla="*/ 1058066 w 2157222"/>
              <a:gd name="connsiteY12" fmla="*/ 1207217 h 2571749"/>
              <a:gd name="connsiteX13" fmla="*/ 1150140 w 2157222"/>
              <a:gd name="connsiteY13" fmla="*/ 1262063 h 2571749"/>
              <a:gd name="connsiteX14" fmla="*/ 1147759 w 2157222"/>
              <a:gd name="connsiteY14" fmla="*/ 1326356 h 2571749"/>
              <a:gd name="connsiteX15" fmla="*/ 1233485 w 2157222"/>
              <a:gd name="connsiteY15" fmla="*/ 1364459 h 2571749"/>
              <a:gd name="connsiteX16" fmla="*/ 1229063 w 2157222"/>
              <a:gd name="connsiteY16" fmla="*/ 1420586 h 2571749"/>
              <a:gd name="connsiteX17" fmla="*/ 1300160 w 2157222"/>
              <a:gd name="connsiteY17" fmla="*/ 1462088 h 2571749"/>
              <a:gd name="connsiteX18" fmla="*/ 1302541 w 2157222"/>
              <a:gd name="connsiteY18" fmla="*/ 1507331 h 2571749"/>
              <a:gd name="connsiteX19" fmla="*/ 1424289 w 2157222"/>
              <a:gd name="connsiteY19" fmla="*/ 1632404 h 2571749"/>
              <a:gd name="connsiteX20" fmla="*/ 1585570 w 2157222"/>
              <a:gd name="connsiteY20" fmla="*/ 1850232 h 2571749"/>
              <a:gd name="connsiteX21" fmla="*/ 1733171 w 2157222"/>
              <a:gd name="connsiteY21" fmla="*/ 2048367 h 2571749"/>
              <a:gd name="connsiteX22" fmla="*/ 1898647 w 2157222"/>
              <a:gd name="connsiteY22" fmla="*/ 2258975 h 2571749"/>
              <a:gd name="connsiteX23" fmla="*/ 2001269 w 2157222"/>
              <a:gd name="connsiteY23" fmla="*/ 2395236 h 2571749"/>
              <a:gd name="connsiteX24" fmla="*/ 2157222 w 2157222"/>
              <a:gd name="connsiteY24" fmla="*/ 2571749 h 2571749"/>
              <a:gd name="connsiteX25" fmla="*/ 2120598 w 2157222"/>
              <a:gd name="connsiteY25" fmla="*/ 2571749 h 2571749"/>
              <a:gd name="connsiteX26" fmla="*/ 1977382 w 2157222"/>
              <a:gd name="connsiteY26" fmla="*/ 2414209 h 2571749"/>
              <a:gd name="connsiteX27" fmla="*/ 1878804 w 2157222"/>
              <a:gd name="connsiteY27" fmla="*/ 2281238 h 2571749"/>
              <a:gd name="connsiteX28" fmla="*/ 1710756 w 2157222"/>
              <a:gd name="connsiteY28" fmla="*/ 2057740 h 2571749"/>
              <a:gd name="connsiteX29" fmla="*/ 1581148 w 2157222"/>
              <a:gd name="connsiteY29" fmla="*/ 1895475 h 2571749"/>
              <a:gd name="connsiteX30" fmla="*/ 1361090 w 2157222"/>
              <a:gd name="connsiteY30" fmla="*/ 1608515 h 2571749"/>
              <a:gd name="connsiteX31" fmla="*/ 1269203 w 2157222"/>
              <a:gd name="connsiteY31" fmla="*/ 1521618 h 2571749"/>
              <a:gd name="connsiteX32" fmla="*/ 1271586 w 2157222"/>
              <a:gd name="connsiteY32" fmla="*/ 1481138 h 2571749"/>
              <a:gd name="connsiteX33" fmla="*/ 1196407 w 2157222"/>
              <a:gd name="connsiteY33" fmla="*/ 1427389 h 2571749"/>
              <a:gd name="connsiteX34" fmla="*/ 1200147 w 2157222"/>
              <a:gd name="connsiteY34" fmla="*/ 1390650 h 2571749"/>
              <a:gd name="connsiteX35" fmla="*/ 1106562 w 2157222"/>
              <a:gd name="connsiteY35" fmla="*/ 1349713 h 2571749"/>
              <a:gd name="connsiteX36" fmla="*/ 1114422 w 2157222"/>
              <a:gd name="connsiteY36" fmla="*/ 1281114 h 2571749"/>
              <a:gd name="connsiteX37" fmla="*/ 1027337 w 2157222"/>
              <a:gd name="connsiteY37" fmla="*/ 1218142 h 2571749"/>
              <a:gd name="connsiteX38" fmla="*/ 1026660 w 2157222"/>
              <a:gd name="connsiteY38" fmla="*/ 1166851 h 2571749"/>
              <a:gd name="connsiteX39" fmla="*/ 977486 w 2157222"/>
              <a:gd name="connsiteY39" fmla="*/ 1140015 h 2571749"/>
              <a:gd name="connsiteX40" fmla="*/ 771524 w 2157222"/>
              <a:gd name="connsiteY40" fmla="*/ 875280 h 2571749"/>
              <a:gd name="connsiteX41" fmla="*/ 690562 w 2157222"/>
              <a:gd name="connsiteY41" fmla="*/ 802481 h 2571749"/>
              <a:gd name="connsiteX42" fmla="*/ 623547 w 2157222"/>
              <a:gd name="connsiteY42" fmla="*/ 693284 h 2571749"/>
              <a:gd name="connsiteX43" fmla="*/ 540014 w 2157222"/>
              <a:gd name="connsiteY43" fmla="*/ 582121 h 2571749"/>
              <a:gd name="connsiteX44" fmla="*/ 428624 w 2157222"/>
              <a:gd name="connsiteY44" fmla="*/ 464344 h 2571749"/>
              <a:gd name="connsiteX45" fmla="*/ 383268 w 2157222"/>
              <a:gd name="connsiteY45" fmla="*/ 388900 h 2571749"/>
              <a:gd name="connsiteX46" fmla="*/ 298336 w 2157222"/>
              <a:gd name="connsiteY46" fmla="*/ 290513 h 2571749"/>
              <a:gd name="connsiteX47" fmla="*/ 221116 w 2157222"/>
              <a:gd name="connsiteY47" fmla="*/ 200706 h 2571749"/>
              <a:gd name="connsiteX48" fmla="*/ 100353 w 2157222"/>
              <a:gd name="connsiteY48" fmla="*/ 55450 h 2571749"/>
              <a:gd name="connsiteX49" fmla="*/ 0 w 2157222"/>
              <a:gd name="connsiteY49" fmla="*/ 11905 h 2571749"/>
              <a:gd name="connsiteX50" fmla="*/ 73817 w 2157222"/>
              <a:gd name="connsiteY50" fmla="*/ 0 h 2571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157222" h="2571749">
                <a:moveTo>
                  <a:pt x="73817" y="0"/>
                </a:moveTo>
                <a:lnTo>
                  <a:pt x="136412" y="44223"/>
                </a:lnTo>
                <a:lnTo>
                  <a:pt x="224744" y="163626"/>
                </a:lnTo>
                <a:lnTo>
                  <a:pt x="315685" y="267381"/>
                </a:lnTo>
                <a:lnTo>
                  <a:pt x="404812" y="377599"/>
                </a:lnTo>
                <a:lnTo>
                  <a:pt x="481692" y="482374"/>
                </a:lnTo>
                <a:lnTo>
                  <a:pt x="559329" y="566814"/>
                </a:lnTo>
                <a:lnTo>
                  <a:pt x="650761" y="686140"/>
                </a:lnTo>
                <a:lnTo>
                  <a:pt x="718116" y="777270"/>
                </a:lnTo>
                <a:lnTo>
                  <a:pt x="798663" y="865225"/>
                </a:lnTo>
                <a:lnTo>
                  <a:pt x="1002164" y="1119188"/>
                </a:lnTo>
                <a:lnTo>
                  <a:pt x="1052058" y="1150069"/>
                </a:lnTo>
                <a:lnTo>
                  <a:pt x="1058066" y="1207217"/>
                </a:lnTo>
                <a:lnTo>
                  <a:pt x="1150140" y="1262063"/>
                </a:lnTo>
                <a:cubicBezTo>
                  <a:pt x="1150934" y="1286669"/>
                  <a:pt x="1146965" y="1301750"/>
                  <a:pt x="1147759" y="1326356"/>
                </a:cubicBezTo>
                <a:lnTo>
                  <a:pt x="1233485" y="1364459"/>
                </a:lnTo>
                <a:lnTo>
                  <a:pt x="1229063" y="1420586"/>
                </a:lnTo>
                <a:lnTo>
                  <a:pt x="1300160" y="1462088"/>
                </a:lnTo>
                <a:lnTo>
                  <a:pt x="1302541" y="1507331"/>
                </a:lnTo>
                <a:lnTo>
                  <a:pt x="1424289" y="1632404"/>
                </a:lnTo>
                <a:lnTo>
                  <a:pt x="1585570" y="1850232"/>
                </a:lnTo>
                <a:lnTo>
                  <a:pt x="1733171" y="2048367"/>
                </a:lnTo>
                <a:lnTo>
                  <a:pt x="1898647" y="2258975"/>
                </a:lnTo>
                <a:lnTo>
                  <a:pt x="2001269" y="2395236"/>
                </a:lnTo>
                <a:lnTo>
                  <a:pt x="2157222" y="2571749"/>
                </a:lnTo>
                <a:lnTo>
                  <a:pt x="2120598" y="2571749"/>
                </a:lnTo>
                <a:lnTo>
                  <a:pt x="1977382" y="2414209"/>
                </a:lnTo>
                <a:lnTo>
                  <a:pt x="1878804" y="2281238"/>
                </a:lnTo>
                <a:lnTo>
                  <a:pt x="1710756" y="2057740"/>
                </a:lnTo>
                <a:lnTo>
                  <a:pt x="1581148" y="1895475"/>
                </a:lnTo>
                <a:lnTo>
                  <a:pt x="1361090" y="1608515"/>
                </a:lnTo>
                <a:lnTo>
                  <a:pt x="1269203" y="1521618"/>
                </a:lnTo>
                <a:lnTo>
                  <a:pt x="1271586" y="1481138"/>
                </a:lnTo>
                <a:lnTo>
                  <a:pt x="1196407" y="1427389"/>
                </a:lnTo>
                <a:cubicBezTo>
                  <a:pt x="1196066" y="1411174"/>
                  <a:pt x="1200488" y="1406865"/>
                  <a:pt x="1200147" y="1390650"/>
                </a:cubicBezTo>
                <a:lnTo>
                  <a:pt x="1106562" y="1349713"/>
                </a:lnTo>
                <a:cubicBezTo>
                  <a:pt x="1106007" y="1326053"/>
                  <a:pt x="1114977" y="1304774"/>
                  <a:pt x="1114422" y="1281114"/>
                </a:cubicBezTo>
                <a:lnTo>
                  <a:pt x="1027337" y="1218142"/>
                </a:lnTo>
                <a:cubicBezTo>
                  <a:pt x="1027111" y="1201045"/>
                  <a:pt x="1026886" y="1183948"/>
                  <a:pt x="1026660" y="1166851"/>
                </a:cubicBezTo>
                <a:lnTo>
                  <a:pt x="977486" y="1140015"/>
                </a:lnTo>
                <a:lnTo>
                  <a:pt x="771524" y="875280"/>
                </a:lnTo>
                <a:lnTo>
                  <a:pt x="690562" y="802481"/>
                </a:lnTo>
                <a:lnTo>
                  <a:pt x="623547" y="693284"/>
                </a:lnTo>
                <a:lnTo>
                  <a:pt x="540014" y="582121"/>
                </a:lnTo>
                <a:lnTo>
                  <a:pt x="428624" y="464344"/>
                </a:lnTo>
                <a:lnTo>
                  <a:pt x="383268" y="388900"/>
                </a:lnTo>
                <a:lnTo>
                  <a:pt x="298336" y="290513"/>
                </a:lnTo>
                <a:lnTo>
                  <a:pt x="221116" y="200706"/>
                </a:lnTo>
                <a:lnTo>
                  <a:pt x="100353" y="55450"/>
                </a:lnTo>
                <a:lnTo>
                  <a:pt x="0" y="11905"/>
                </a:lnTo>
                <a:lnTo>
                  <a:pt x="73817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" name="Oval 205"/>
          <p:cNvSpPr/>
          <p:nvPr/>
        </p:nvSpPr>
        <p:spPr>
          <a:xfrm>
            <a:off x="1330446" y="1024979"/>
            <a:ext cx="59058" cy="59058"/>
          </a:xfrm>
          <a:prstGeom prst="ellipse">
            <a:avLst/>
          </a:prstGeom>
          <a:solidFill>
            <a:srgbClr val="00A6DE"/>
          </a:solidFill>
          <a:ln w="12700">
            <a:solidFill>
              <a:srgbClr val="0030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7" name="Oval 206"/>
          <p:cNvSpPr/>
          <p:nvPr/>
        </p:nvSpPr>
        <p:spPr>
          <a:xfrm>
            <a:off x="1330446" y="1024979"/>
            <a:ext cx="59058" cy="59058"/>
          </a:xfrm>
          <a:prstGeom prst="ellipse">
            <a:avLst/>
          </a:prstGeom>
          <a:solidFill>
            <a:srgbClr val="00A6DE"/>
          </a:solidFill>
          <a:ln w="12700">
            <a:solidFill>
              <a:srgbClr val="0030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8" name="Oval 207"/>
          <p:cNvSpPr/>
          <p:nvPr/>
        </p:nvSpPr>
        <p:spPr>
          <a:xfrm>
            <a:off x="1330446" y="1024979"/>
            <a:ext cx="59058" cy="59058"/>
          </a:xfrm>
          <a:prstGeom prst="ellipse">
            <a:avLst/>
          </a:prstGeom>
          <a:solidFill>
            <a:srgbClr val="00A6DE"/>
          </a:solidFill>
          <a:ln w="12700">
            <a:solidFill>
              <a:srgbClr val="0030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9" name="Oval 208"/>
          <p:cNvSpPr/>
          <p:nvPr/>
        </p:nvSpPr>
        <p:spPr>
          <a:xfrm>
            <a:off x="1330446" y="1024979"/>
            <a:ext cx="59058" cy="59058"/>
          </a:xfrm>
          <a:prstGeom prst="ellipse">
            <a:avLst/>
          </a:prstGeom>
          <a:solidFill>
            <a:srgbClr val="00A6DE"/>
          </a:solidFill>
          <a:ln w="12700">
            <a:solidFill>
              <a:srgbClr val="0030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0" name="Oval 209"/>
          <p:cNvSpPr/>
          <p:nvPr/>
        </p:nvSpPr>
        <p:spPr>
          <a:xfrm>
            <a:off x="1330446" y="1024979"/>
            <a:ext cx="59058" cy="59058"/>
          </a:xfrm>
          <a:prstGeom prst="ellipse">
            <a:avLst/>
          </a:prstGeom>
          <a:solidFill>
            <a:srgbClr val="00A6DE"/>
          </a:solidFill>
          <a:ln w="12700">
            <a:solidFill>
              <a:srgbClr val="0030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1" name="Oval 210"/>
          <p:cNvSpPr/>
          <p:nvPr/>
        </p:nvSpPr>
        <p:spPr>
          <a:xfrm>
            <a:off x="1330446" y="1024979"/>
            <a:ext cx="59058" cy="59058"/>
          </a:xfrm>
          <a:prstGeom prst="ellipse">
            <a:avLst/>
          </a:prstGeom>
          <a:solidFill>
            <a:srgbClr val="00A6DE"/>
          </a:solidFill>
          <a:ln w="12700">
            <a:solidFill>
              <a:srgbClr val="0030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2" name="Oval 211"/>
          <p:cNvSpPr/>
          <p:nvPr/>
        </p:nvSpPr>
        <p:spPr>
          <a:xfrm>
            <a:off x="1330446" y="1024979"/>
            <a:ext cx="59058" cy="59058"/>
          </a:xfrm>
          <a:prstGeom prst="ellipse">
            <a:avLst/>
          </a:prstGeom>
          <a:solidFill>
            <a:srgbClr val="00A6DE"/>
          </a:solidFill>
          <a:ln w="12700">
            <a:solidFill>
              <a:srgbClr val="0030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3" name="Oval 212"/>
          <p:cNvSpPr/>
          <p:nvPr/>
        </p:nvSpPr>
        <p:spPr>
          <a:xfrm>
            <a:off x="1330447" y="1024979"/>
            <a:ext cx="59058" cy="59058"/>
          </a:xfrm>
          <a:prstGeom prst="ellipse">
            <a:avLst/>
          </a:prstGeom>
          <a:solidFill>
            <a:srgbClr val="00A6DE"/>
          </a:solidFill>
          <a:ln w="12700">
            <a:solidFill>
              <a:srgbClr val="0030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4" name="Oval 213"/>
          <p:cNvSpPr/>
          <p:nvPr/>
        </p:nvSpPr>
        <p:spPr>
          <a:xfrm>
            <a:off x="1330448" y="1024979"/>
            <a:ext cx="59058" cy="59058"/>
          </a:xfrm>
          <a:prstGeom prst="ellipse">
            <a:avLst/>
          </a:prstGeom>
          <a:solidFill>
            <a:srgbClr val="00A6DE"/>
          </a:solidFill>
          <a:ln w="12700">
            <a:solidFill>
              <a:srgbClr val="0030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215"/>
          <p:cNvGrpSpPr/>
          <p:nvPr/>
        </p:nvGrpSpPr>
        <p:grpSpPr>
          <a:xfrm>
            <a:off x="3705225" y="1952629"/>
            <a:ext cx="4619626" cy="3389109"/>
            <a:chOff x="3705225" y="1952629"/>
            <a:chExt cx="4619626" cy="3389109"/>
          </a:xfrm>
        </p:grpSpPr>
        <p:sp>
          <p:nvSpPr>
            <p:cNvPr id="129" name="Rectangle 128"/>
            <p:cNvSpPr/>
            <p:nvPr/>
          </p:nvSpPr>
          <p:spPr>
            <a:xfrm>
              <a:off x="5105400" y="1971675"/>
              <a:ext cx="952500" cy="352425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1" name="Straight Connector 130"/>
            <p:cNvCxnSpPr/>
            <p:nvPr/>
          </p:nvCxnSpPr>
          <p:spPr>
            <a:xfrm flipV="1">
              <a:off x="3705225" y="1952629"/>
              <a:ext cx="1390650" cy="123824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H="1" flipV="1">
              <a:off x="6057900" y="1962150"/>
              <a:ext cx="2266951" cy="12287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434" name="Picture 2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724275" y="3228975"/>
              <a:ext cx="4581525" cy="211276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215" name="Rounded Rectangular Callout 214"/>
          <p:cNvSpPr/>
          <p:nvPr/>
        </p:nvSpPr>
        <p:spPr>
          <a:xfrm>
            <a:off x="3724277" y="5572125"/>
            <a:ext cx="3533773" cy="1009650"/>
          </a:xfrm>
          <a:prstGeom prst="wedgeRoundRectCallout">
            <a:avLst>
              <a:gd name="adj1" fmla="val -4035"/>
              <a:gd name="adj2" fmla="val -102587"/>
              <a:gd name="adj3" fmla="val 16667"/>
            </a:avLst>
          </a:prstGeom>
          <a:gradFill flip="none" rotWithShape="1">
            <a:gsLst>
              <a:gs pos="0">
                <a:srgbClr val="00305C"/>
              </a:gs>
              <a:gs pos="100000">
                <a:srgbClr val="004E7D"/>
              </a:gs>
            </a:gsLst>
            <a:lin ang="13500000" scaled="1"/>
            <a:tileRect/>
          </a:gradFill>
          <a:ln w="1905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/>
              <a:t>The largest recorded seismic event generates the same amount of energy as would be released when dropping a gallon of milk from chest high to the floor.</a:t>
            </a:r>
          </a:p>
        </p:txBody>
      </p:sp>
      <p:sp>
        <p:nvSpPr>
          <p:cNvPr id="217" name="Oval 216"/>
          <p:cNvSpPr/>
          <p:nvPr/>
        </p:nvSpPr>
        <p:spPr>
          <a:xfrm>
            <a:off x="7331198" y="1024979"/>
            <a:ext cx="59058" cy="59058"/>
          </a:xfrm>
          <a:prstGeom prst="ellipse">
            <a:avLst/>
          </a:prstGeom>
          <a:solidFill>
            <a:srgbClr val="00A6DE"/>
          </a:solidFill>
          <a:ln w="12700">
            <a:solidFill>
              <a:srgbClr val="0030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8" name="Oval 217"/>
          <p:cNvSpPr/>
          <p:nvPr/>
        </p:nvSpPr>
        <p:spPr>
          <a:xfrm>
            <a:off x="7331182" y="1024963"/>
            <a:ext cx="59058" cy="59058"/>
          </a:xfrm>
          <a:prstGeom prst="ellipse">
            <a:avLst/>
          </a:prstGeom>
          <a:solidFill>
            <a:srgbClr val="00A6DE"/>
          </a:solidFill>
          <a:ln w="12700">
            <a:solidFill>
              <a:srgbClr val="0030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9" name="Oval 218"/>
          <p:cNvSpPr/>
          <p:nvPr/>
        </p:nvSpPr>
        <p:spPr>
          <a:xfrm>
            <a:off x="7331182" y="1020200"/>
            <a:ext cx="59058" cy="59058"/>
          </a:xfrm>
          <a:prstGeom prst="ellipse">
            <a:avLst/>
          </a:prstGeom>
          <a:solidFill>
            <a:srgbClr val="00A6DE"/>
          </a:solidFill>
          <a:ln w="12700">
            <a:solidFill>
              <a:srgbClr val="0030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0" name="Oval 219"/>
          <p:cNvSpPr/>
          <p:nvPr/>
        </p:nvSpPr>
        <p:spPr>
          <a:xfrm>
            <a:off x="7331166" y="1020184"/>
            <a:ext cx="59058" cy="59058"/>
          </a:xfrm>
          <a:prstGeom prst="ellipse">
            <a:avLst/>
          </a:prstGeom>
          <a:solidFill>
            <a:srgbClr val="00A6DE"/>
          </a:solidFill>
          <a:ln w="12700">
            <a:solidFill>
              <a:srgbClr val="0030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1" name="Oval 220"/>
          <p:cNvSpPr/>
          <p:nvPr/>
        </p:nvSpPr>
        <p:spPr>
          <a:xfrm>
            <a:off x="7332760" y="1022578"/>
            <a:ext cx="59058" cy="59058"/>
          </a:xfrm>
          <a:prstGeom prst="ellipse">
            <a:avLst/>
          </a:prstGeom>
          <a:solidFill>
            <a:srgbClr val="00A6DE"/>
          </a:solidFill>
          <a:ln w="12700">
            <a:solidFill>
              <a:srgbClr val="0030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2" name="Oval 221"/>
          <p:cNvSpPr/>
          <p:nvPr/>
        </p:nvSpPr>
        <p:spPr>
          <a:xfrm>
            <a:off x="7332744" y="1022562"/>
            <a:ext cx="59058" cy="59058"/>
          </a:xfrm>
          <a:prstGeom prst="ellipse">
            <a:avLst/>
          </a:prstGeom>
          <a:solidFill>
            <a:srgbClr val="00A6DE"/>
          </a:solidFill>
          <a:ln w="12700">
            <a:solidFill>
              <a:srgbClr val="0030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3" name="Oval 222"/>
          <p:cNvSpPr/>
          <p:nvPr/>
        </p:nvSpPr>
        <p:spPr>
          <a:xfrm>
            <a:off x="7331944" y="1021775"/>
            <a:ext cx="59058" cy="59058"/>
          </a:xfrm>
          <a:prstGeom prst="ellipse">
            <a:avLst/>
          </a:prstGeom>
          <a:solidFill>
            <a:srgbClr val="00A6DE"/>
          </a:solidFill>
          <a:ln w="12700">
            <a:solidFill>
              <a:srgbClr val="0030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4" name="Oval 223"/>
          <p:cNvSpPr/>
          <p:nvPr/>
        </p:nvSpPr>
        <p:spPr>
          <a:xfrm>
            <a:off x="7331927" y="1024140"/>
            <a:ext cx="59058" cy="59058"/>
          </a:xfrm>
          <a:prstGeom prst="ellipse">
            <a:avLst/>
          </a:prstGeom>
          <a:solidFill>
            <a:srgbClr val="00A6DE"/>
          </a:solidFill>
          <a:ln w="12700">
            <a:solidFill>
              <a:srgbClr val="0030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3" name="Oval 232"/>
          <p:cNvSpPr/>
          <p:nvPr/>
        </p:nvSpPr>
        <p:spPr>
          <a:xfrm>
            <a:off x="7331945" y="1021776"/>
            <a:ext cx="59058" cy="59058"/>
          </a:xfrm>
          <a:prstGeom prst="ellipse">
            <a:avLst/>
          </a:prstGeom>
          <a:solidFill>
            <a:srgbClr val="00A6DE"/>
          </a:solidFill>
          <a:ln w="12700">
            <a:solidFill>
              <a:srgbClr val="0030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4" name="Oval 233"/>
          <p:cNvSpPr/>
          <p:nvPr/>
        </p:nvSpPr>
        <p:spPr>
          <a:xfrm>
            <a:off x="7329547" y="1021758"/>
            <a:ext cx="59058" cy="59058"/>
          </a:xfrm>
          <a:prstGeom prst="ellipse">
            <a:avLst/>
          </a:prstGeom>
          <a:solidFill>
            <a:srgbClr val="00A6DE"/>
          </a:solidFill>
          <a:ln w="12700">
            <a:solidFill>
              <a:srgbClr val="0030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" name="TextBox 204"/>
          <p:cNvSpPr txBox="1"/>
          <p:nvPr/>
        </p:nvSpPr>
        <p:spPr>
          <a:xfrm rot="3010406">
            <a:off x="1667683" y="539847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SHEAR</a:t>
            </a:r>
          </a:p>
          <a:p>
            <a:pPr algn="ctr"/>
            <a:r>
              <a:rPr lang="en-US" sz="1200" b="1" dirty="0" smtClean="0"/>
              <a:t>STRESS</a:t>
            </a:r>
            <a:endParaRPr lang="en-US" sz="1200" b="1" dirty="0"/>
          </a:p>
        </p:txBody>
      </p:sp>
      <p:sp>
        <p:nvSpPr>
          <p:cNvPr id="114" name="Freeform 113"/>
          <p:cNvSpPr/>
          <p:nvPr/>
        </p:nvSpPr>
        <p:spPr>
          <a:xfrm>
            <a:off x="1271590" y="4286250"/>
            <a:ext cx="2157222" cy="2571749"/>
          </a:xfrm>
          <a:custGeom>
            <a:avLst/>
            <a:gdLst>
              <a:gd name="connsiteX0" fmla="*/ 61913 w 1090613"/>
              <a:gd name="connsiteY0" fmla="*/ 0 h 1223962"/>
              <a:gd name="connsiteX1" fmla="*/ 116682 w 1090613"/>
              <a:gd name="connsiteY1" fmla="*/ 64294 h 1223962"/>
              <a:gd name="connsiteX2" fmla="*/ 242888 w 1090613"/>
              <a:gd name="connsiteY2" fmla="*/ 180975 h 1223962"/>
              <a:gd name="connsiteX3" fmla="*/ 304800 w 1090613"/>
              <a:gd name="connsiteY3" fmla="*/ 273844 h 1223962"/>
              <a:gd name="connsiteX4" fmla="*/ 385763 w 1090613"/>
              <a:gd name="connsiteY4" fmla="*/ 378619 h 1223962"/>
              <a:gd name="connsiteX5" fmla="*/ 495300 w 1090613"/>
              <a:gd name="connsiteY5" fmla="*/ 464344 h 1223962"/>
              <a:gd name="connsiteX6" fmla="*/ 602457 w 1090613"/>
              <a:gd name="connsiteY6" fmla="*/ 588169 h 1223962"/>
              <a:gd name="connsiteX7" fmla="*/ 631032 w 1090613"/>
              <a:gd name="connsiteY7" fmla="*/ 700087 h 1223962"/>
              <a:gd name="connsiteX8" fmla="*/ 745332 w 1090613"/>
              <a:gd name="connsiteY8" fmla="*/ 802481 h 1223962"/>
              <a:gd name="connsiteX9" fmla="*/ 871538 w 1090613"/>
              <a:gd name="connsiteY9" fmla="*/ 976312 h 1223962"/>
              <a:gd name="connsiteX10" fmla="*/ 978694 w 1090613"/>
              <a:gd name="connsiteY10" fmla="*/ 1047750 h 1223962"/>
              <a:gd name="connsiteX11" fmla="*/ 1038225 w 1090613"/>
              <a:gd name="connsiteY11" fmla="*/ 1133475 h 1223962"/>
              <a:gd name="connsiteX12" fmla="*/ 1090613 w 1090613"/>
              <a:gd name="connsiteY12" fmla="*/ 1219200 h 1223962"/>
              <a:gd name="connsiteX13" fmla="*/ 1050132 w 1090613"/>
              <a:gd name="connsiteY13" fmla="*/ 1223962 h 1223962"/>
              <a:gd name="connsiteX14" fmla="*/ 964407 w 1090613"/>
              <a:gd name="connsiteY14" fmla="*/ 1112044 h 1223962"/>
              <a:gd name="connsiteX15" fmla="*/ 850107 w 1090613"/>
              <a:gd name="connsiteY15" fmla="*/ 1002506 h 1223962"/>
              <a:gd name="connsiteX16" fmla="*/ 733425 w 1090613"/>
              <a:gd name="connsiteY16" fmla="*/ 895350 h 1223962"/>
              <a:gd name="connsiteX17" fmla="*/ 690563 w 1090613"/>
              <a:gd name="connsiteY17" fmla="*/ 790575 h 1223962"/>
              <a:gd name="connsiteX18" fmla="*/ 588169 w 1090613"/>
              <a:gd name="connsiteY18" fmla="*/ 702469 h 1223962"/>
              <a:gd name="connsiteX19" fmla="*/ 552450 w 1090613"/>
              <a:gd name="connsiteY19" fmla="*/ 585787 h 1223962"/>
              <a:gd name="connsiteX20" fmla="*/ 426244 w 1090613"/>
              <a:gd name="connsiteY20" fmla="*/ 445294 h 1223962"/>
              <a:gd name="connsiteX21" fmla="*/ 350044 w 1090613"/>
              <a:gd name="connsiteY21" fmla="*/ 390525 h 1223962"/>
              <a:gd name="connsiteX22" fmla="*/ 278607 w 1090613"/>
              <a:gd name="connsiteY22" fmla="*/ 276225 h 1223962"/>
              <a:gd name="connsiteX23" fmla="*/ 221457 w 1090613"/>
              <a:gd name="connsiteY23" fmla="*/ 219075 h 1223962"/>
              <a:gd name="connsiteX24" fmla="*/ 147638 w 1090613"/>
              <a:gd name="connsiteY24" fmla="*/ 123825 h 1223962"/>
              <a:gd name="connsiteX25" fmla="*/ 0 w 1090613"/>
              <a:gd name="connsiteY25" fmla="*/ 2381 h 1223962"/>
              <a:gd name="connsiteX26" fmla="*/ 61913 w 1090613"/>
              <a:gd name="connsiteY26" fmla="*/ 0 h 1223962"/>
              <a:gd name="connsiteX0" fmla="*/ 61913 w 2128838"/>
              <a:gd name="connsiteY0" fmla="*/ 0 h 2583656"/>
              <a:gd name="connsiteX1" fmla="*/ 116682 w 2128838"/>
              <a:gd name="connsiteY1" fmla="*/ 64294 h 2583656"/>
              <a:gd name="connsiteX2" fmla="*/ 242888 w 2128838"/>
              <a:gd name="connsiteY2" fmla="*/ 180975 h 2583656"/>
              <a:gd name="connsiteX3" fmla="*/ 304800 w 2128838"/>
              <a:gd name="connsiteY3" fmla="*/ 273844 h 2583656"/>
              <a:gd name="connsiteX4" fmla="*/ 385763 w 2128838"/>
              <a:gd name="connsiteY4" fmla="*/ 378619 h 2583656"/>
              <a:gd name="connsiteX5" fmla="*/ 495300 w 2128838"/>
              <a:gd name="connsiteY5" fmla="*/ 464344 h 2583656"/>
              <a:gd name="connsiteX6" fmla="*/ 602457 w 2128838"/>
              <a:gd name="connsiteY6" fmla="*/ 588169 h 2583656"/>
              <a:gd name="connsiteX7" fmla="*/ 631032 w 2128838"/>
              <a:gd name="connsiteY7" fmla="*/ 700087 h 2583656"/>
              <a:gd name="connsiteX8" fmla="*/ 745332 w 2128838"/>
              <a:gd name="connsiteY8" fmla="*/ 802481 h 2583656"/>
              <a:gd name="connsiteX9" fmla="*/ 871538 w 2128838"/>
              <a:gd name="connsiteY9" fmla="*/ 976312 h 2583656"/>
              <a:gd name="connsiteX10" fmla="*/ 978694 w 2128838"/>
              <a:gd name="connsiteY10" fmla="*/ 1047750 h 2583656"/>
              <a:gd name="connsiteX11" fmla="*/ 1038225 w 2128838"/>
              <a:gd name="connsiteY11" fmla="*/ 1133475 h 2583656"/>
              <a:gd name="connsiteX12" fmla="*/ 1090613 w 2128838"/>
              <a:gd name="connsiteY12" fmla="*/ 1219200 h 2583656"/>
              <a:gd name="connsiteX13" fmla="*/ 2128838 w 2128838"/>
              <a:gd name="connsiteY13" fmla="*/ 2583656 h 2583656"/>
              <a:gd name="connsiteX14" fmla="*/ 964407 w 2128838"/>
              <a:gd name="connsiteY14" fmla="*/ 1112044 h 2583656"/>
              <a:gd name="connsiteX15" fmla="*/ 850107 w 2128838"/>
              <a:gd name="connsiteY15" fmla="*/ 1002506 h 2583656"/>
              <a:gd name="connsiteX16" fmla="*/ 733425 w 2128838"/>
              <a:gd name="connsiteY16" fmla="*/ 895350 h 2583656"/>
              <a:gd name="connsiteX17" fmla="*/ 690563 w 2128838"/>
              <a:gd name="connsiteY17" fmla="*/ 790575 h 2583656"/>
              <a:gd name="connsiteX18" fmla="*/ 588169 w 2128838"/>
              <a:gd name="connsiteY18" fmla="*/ 702469 h 2583656"/>
              <a:gd name="connsiteX19" fmla="*/ 552450 w 2128838"/>
              <a:gd name="connsiteY19" fmla="*/ 585787 h 2583656"/>
              <a:gd name="connsiteX20" fmla="*/ 426244 w 2128838"/>
              <a:gd name="connsiteY20" fmla="*/ 445294 h 2583656"/>
              <a:gd name="connsiteX21" fmla="*/ 350044 w 2128838"/>
              <a:gd name="connsiteY21" fmla="*/ 390525 h 2583656"/>
              <a:gd name="connsiteX22" fmla="*/ 278607 w 2128838"/>
              <a:gd name="connsiteY22" fmla="*/ 276225 h 2583656"/>
              <a:gd name="connsiteX23" fmla="*/ 221457 w 2128838"/>
              <a:gd name="connsiteY23" fmla="*/ 219075 h 2583656"/>
              <a:gd name="connsiteX24" fmla="*/ 147638 w 2128838"/>
              <a:gd name="connsiteY24" fmla="*/ 123825 h 2583656"/>
              <a:gd name="connsiteX25" fmla="*/ 0 w 2128838"/>
              <a:gd name="connsiteY25" fmla="*/ 2381 h 2583656"/>
              <a:gd name="connsiteX26" fmla="*/ 61913 w 2128838"/>
              <a:gd name="connsiteY26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602457 w 2176463"/>
              <a:gd name="connsiteY6" fmla="*/ 588169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2176463 w 2176463"/>
              <a:gd name="connsiteY12" fmla="*/ 2583656 h 2583656"/>
              <a:gd name="connsiteX13" fmla="*/ 2128838 w 2176463"/>
              <a:gd name="connsiteY13" fmla="*/ 2583656 h 2583656"/>
              <a:gd name="connsiteX14" fmla="*/ 964407 w 2176463"/>
              <a:gd name="connsiteY14" fmla="*/ 1112044 h 2583656"/>
              <a:gd name="connsiteX15" fmla="*/ 850107 w 2176463"/>
              <a:gd name="connsiteY15" fmla="*/ 1002506 h 2583656"/>
              <a:gd name="connsiteX16" fmla="*/ 733425 w 2176463"/>
              <a:gd name="connsiteY16" fmla="*/ 895350 h 2583656"/>
              <a:gd name="connsiteX17" fmla="*/ 690563 w 2176463"/>
              <a:gd name="connsiteY17" fmla="*/ 790575 h 2583656"/>
              <a:gd name="connsiteX18" fmla="*/ 588169 w 2176463"/>
              <a:gd name="connsiteY18" fmla="*/ 702469 h 2583656"/>
              <a:gd name="connsiteX19" fmla="*/ 552450 w 2176463"/>
              <a:gd name="connsiteY19" fmla="*/ 585787 h 2583656"/>
              <a:gd name="connsiteX20" fmla="*/ 426244 w 2176463"/>
              <a:gd name="connsiteY20" fmla="*/ 445294 h 2583656"/>
              <a:gd name="connsiteX21" fmla="*/ 350044 w 2176463"/>
              <a:gd name="connsiteY21" fmla="*/ 390525 h 2583656"/>
              <a:gd name="connsiteX22" fmla="*/ 278607 w 2176463"/>
              <a:gd name="connsiteY22" fmla="*/ 276225 h 2583656"/>
              <a:gd name="connsiteX23" fmla="*/ 221457 w 2176463"/>
              <a:gd name="connsiteY23" fmla="*/ 219075 h 2583656"/>
              <a:gd name="connsiteX24" fmla="*/ 147638 w 2176463"/>
              <a:gd name="connsiteY24" fmla="*/ 123825 h 2583656"/>
              <a:gd name="connsiteX25" fmla="*/ 0 w 2176463"/>
              <a:gd name="connsiteY25" fmla="*/ 2381 h 2583656"/>
              <a:gd name="connsiteX26" fmla="*/ 61913 w 2176463"/>
              <a:gd name="connsiteY26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602457 w 2176463"/>
              <a:gd name="connsiteY6" fmla="*/ 588169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31106 h 2583656"/>
              <a:gd name="connsiteX13" fmla="*/ 2176463 w 2176463"/>
              <a:gd name="connsiteY13" fmla="*/ 2583656 h 2583656"/>
              <a:gd name="connsiteX14" fmla="*/ 2128838 w 2176463"/>
              <a:gd name="connsiteY14" fmla="*/ 2583656 h 2583656"/>
              <a:gd name="connsiteX15" fmla="*/ 964407 w 2176463"/>
              <a:gd name="connsiteY15" fmla="*/ 1112044 h 2583656"/>
              <a:gd name="connsiteX16" fmla="*/ 850107 w 2176463"/>
              <a:gd name="connsiteY16" fmla="*/ 1002506 h 2583656"/>
              <a:gd name="connsiteX17" fmla="*/ 733425 w 2176463"/>
              <a:gd name="connsiteY17" fmla="*/ 895350 h 2583656"/>
              <a:gd name="connsiteX18" fmla="*/ 690563 w 2176463"/>
              <a:gd name="connsiteY18" fmla="*/ 790575 h 2583656"/>
              <a:gd name="connsiteX19" fmla="*/ 588169 w 2176463"/>
              <a:gd name="connsiteY19" fmla="*/ 702469 h 2583656"/>
              <a:gd name="connsiteX20" fmla="*/ 552450 w 2176463"/>
              <a:gd name="connsiteY20" fmla="*/ 585787 h 2583656"/>
              <a:gd name="connsiteX21" fmla="*/ 426244 w 2176463"/>
              <a:gd name="connsiteY21" fmla="*/ 445294 h 2583656"/>
              <a:gd name="connsiteX22" fmla="*/ 350044 w 2176463"/>
              <a:gd name="connsiteY22" fmla="*/ 390525 h 2583656"/>
              <a:gd name="connsiteX23" fmla="*/ 278607 w 2176463"/>
              <a:gd name="connsiteY23" fmla="*/ 276225 h 2583656"/>
              <a:gd name="connsiteX24" fmla="*/ 221457 w 2176463"/>
              <a:gd name="connsiteY24" fmla="*/ 219075 h 2583656"/>
              <a:gd name="connsiteX25" fmla="*/ 147638 w 2176463"/>
              <a:gd name="connsiteY25" fmla="*/ 123825 h 2583656"/>
              <a:gd name="connsiteX26" fmla="*/ 0 w 2176463"/>
              <a:gd name="connsiteY26" fmla="*/ 2381 h 2583656"/>
              <a:gd name="connsiteX27" fmla="*/ 61913 w 2176463"/>
              <a:gd name="connsiteY27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602457 w 2176463"/>
              <a:gd name="connsiteY6" fmla="*/ 588169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2176463 w 2176463"/>
              <a:gd name="connsiteY13" fmla="*/ 2583656 h 2583656"/>
              <a:gd name="connsiteX14" fmla="*/ 2128838 w 2176463"/>
              <a:gd name="connsiteY14" fmla="*/ 2583656 h 2583656"/>
              <a:gd name="connsiteX15" fmla="*/ 964407 w 2176463"/>
              <a:gd name="connsiteY15" fmla="*/ 1112044 h 2583656"/>
              <a:gd name="connsiteX16" fmla="*/ 850107 w 2176463"/>
              <a:gd name="connsiteY16" fmla="*/ 1002506 h 2583656"/>
              <a:gd name="connsiteX17" fmla="*/ 733425 w 2176463"/>
              <a:gd name="connsiteY17" fmla="*/ 895350 h 2583656"/>
              <a:gd name="connsiteX18" fmla="*/ 690563 w 2176463"/>
              <a:gd name="connsiteY18" fmla="*/ 790575 h 2583656"/>
              <a:gd name="connsiteX19" fmla="*/ 588169 w 2176463"/>
              <a:gd name="connsiteY19" fmla="*/ 702469 h 2583656"/>
              <a:gd name="connsiteX20" fmla="*/ 552450 w 2176463"/>
              <a:gd name="connsiteY20" fmla="*/ 585787 h 2583656"/>
              <a:gd name="connsiteX21" fmla="*/ 426244 w 2176463"/>
              <a:gd name="connsiteY21" fmla="*/ 445294 h 2583656"/>
              <a:gd name="connsiteX22" fmla="*/ 350044 w 2176463"/>
              <a:gd name="connsiteY22" fmla="*/ 390525 h 2583656"/>
              <a:gd name="connsiteX23" fmla="*/ 278607 w 2176463"/>
              <a:gd name="connsiteY23" fmla="*/ 276225 h 2583656"/>
              <a:gd name="connsiteX24" fmla="*/ 221457 w 2176463"/>
              <a:gd name="connsiteY24" fmla="*/ 219075 h 2583656"/>
              <a:gd name="connsiteX25" fmla="*/ 147638 w 2176463"/>
              <a:gd name="connsiteY25" fmla="*/ 123825 h 2583656"/>
              <a:gd name="connsiteX26" fmla="*/ 0 w 2176463"/>
              <a:gd name="connsiteY26" fmla="*/ 2381 h 2583656"/>
              <a:gd name="connsiteX27" fmla="*/ 61913 w 2176463"/>
              <a:gd name="connsiteY27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602457 w 2176463"/>
              <a:gd name="connsiteY6" fmla="*/ 588169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2176463 w 2176463"/>
              <a:gd name="connsiteY13" fmla="*/ 2583656 h 2583656"/>
              <a:gd name="connsiteX14" fmla="*/ 2128838 w 2176463"/>
              <a:gd name="connsiteY14" fmla="*/ 2583656 h 2583656"/>
              <a:gd name="connsiteX15" fmla="*/ 1112043 w 2176463"/>
              <a:gd name="connsiteY15" fmla="*/ 1300162 h 2583656"/>
              <a:gd name="connsiteX16" fmla="*/ 964407 w 2176463"/>
              <a:gd name="connsiteY16" fmla="*/ 1112044 h 2583656"/>
              <a:gd name="connsiteX17" fmla="*/ 850107 w 2176463"/>
              <a:gd name="connsiteY17" fmla="*/ 1002506 h 2583656"/>
              <a:gd name="connsiteX18" fmla="*/ 733425 w 2176463"/>
              <a:gd name="connsiteY18" fmla="*/ 895350 h 2583656"/>
              <a:gd name="connsiteX19" fmla="*/ 690563 w 2176463"/>
              <a:gd name="connsiteY19" fmla="*/ 790575 h 2583656"/>
              <a:gd name="connsiteX20" fmla="*/ 588169 w 2176463"/>
              <a:gd name="connsiteY20" fmla="*/ 702469 h 2583656"/>
              <a:gd name="connsiteX21" fmla="*/ 552450 w 2176463"/>
              <a:gd name="connsiteY21" fmla="*/ 585787 h 2583656"/>
              <a:gd name="connsiteX22" fmla="*/ 426244 w 2176463"/>
              <a:gd name="connsiteY22" fmla="*/ 445294 h 2583656"/>
              <a:gd name="connsiteX23" fmla="*/ 350044 w 2176463"/>
              <a:gd name="connsiteY23" fmla="*/ 390525 h 2583656"/>
              <a:gd name="connsiteX24" fmla="*/ 278607 w 2176463"/>
              <a:gd name="connsiteY24" fmla="*/ 276225 h 2583656"/>
              <a:gd name="connsiteX25" fmla="*/ 221457 w 2176463"/>
              <a:gd name="connsiteY25" fmla="*/ 219075 h 2583656"/>
              <a:gd name="connsiteX26" fmla="*/ 147638 w 2176463"/>
              <a:gd name="connsiteY26" fmla="*/ 123825 h 2583656"/>
              <a:gd name="connsiteX27" fmla="*/ 0 w 2176463"/>
              <a:gd name="connsiteY27" fmla="*/ 2381 h 2583656"/>
              <a:gd name="connsiteX28" fmla="*/ 61913 w 2176463"/>
              <a:gd name="connsiteY28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602457 w 2176463"/>
              <a:gd name="connsiteY6" fmla="*/ 588169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2176463 w 2176463"/>
              <a:gd name="connsiteY13" fmla="*/ 2583656 h 2583656"/>
              <a:gd name="connsiteX14" fmla="*/ 2128838 w 2176463"/>
              <a:gd name="connsiteY14" fmla="*/ 2583656 h 2583656"/>
              <a:gd name="connsiteX15" fmla="*/ 1076324 w 2176463"/>
              <a:gd name="connsiteY15" fmla="*/ 1269206 h 2583656"/>
              <a:gd name="connsiteX16" fmla="*/ 964407 w 2176463"/>
              <a:gd name="connsiteY16" fmla="*/ 1112044 h 2583656"/>
              <a:gd name="connsiteX17" fmla="*/ 850107 w 2176463"/>
              <a:gd name="connsiteY17" fmla="*/ 1002506 h 2583656"/>
              <a:gd name="connsiteX18" fmla="*/ 733425 w 2176463"/>
              <a:gd name="connsiteY18" fmla="*/ 895350 h 2583656"/>
              <a:gd name="connsiteX19" fmla="*/ 690563 w 2176463"/>
              <a:gd name="connsiteY19" fmla="*/ 790575 h 2583656"/>
              <a:gd name="connsiteX20" fmla="*/ 588169 w 2176463"/>
              <a:gd name="connsiteY20" fmla="*/ 702469 h 2583656"/>
              <a:gd name="connsiteX21" fmla="*/ 552450 w 2176463"/>
              <a:gd name="connsiteY21" fmla="*/ 585787 h 2583656"/>
              <a:gd name="connsiteX22" fmla="*/ 426244 w 2176463"/>
              <a:gd name="connsiteY22" fmla="*/ 445294 h 2583656"/>
              <a:gd name="connsiteX23" fmla="*/ 350044 w 2176463"/>
              <a:gd name="connsiteY23" fmla="*/ 390525 h 2583656"/>
              <a:gd name="connsiteX24" fmla="*/ 278607 w 2176463"/>
              <a:gd name="connsiteY24" fmla="*/ 276225 h 2583656"/>
              <a:gd name="connsiteX25" fmla="*/ 221457 w 2176463"/>
              <a:gd name="connsiteY25" fmla="*/ 219075 h 2583656"/>
              <a:gd name="connsiteX26" fmla="*/ 147638 w 2176463"/>
              <a:gd name="connsiteY26" fmla="*/ 123825 h 2583656"/>
              <a:gd name="connsiteX27" fmla="*/ 0 w 2176463"/>
              <a:gd name="connsiteY27" fmla="*/ 2381 h 2583656"/>
              <a:gd name="connsiteX28" fmla="*/ 61913 w 2176463"/>
              <a:gd name="connsiteY28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602457 w 2176463"/>
              <a:gd name="connsiteY6" fmla="*/ 588169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345406 w 2176463"/>
              <a:gd name="connsiteY13" fmla="*/ 1550194 h 2583656"/>
              <a:gd name="connsiteX14" fmla="*/ 2176463 w 2176463"/>
              <a:gd name="connsiteY14" fmla="*/ 2583656 h 2583656"/>
              <a:gd name="connsiteX15" fmla="*/ 2128838 w 2176463"/>
              <a:gd name="connsiteY15" fmla="*/ 2583656 h 2583656"/>
              <a:gd name="connsiteX16" fmla="*/ 1076324 w 2176463"/>
              <a:gd name="connsiteY16" fmla="*/ 1269206 h 2583656"/>
              <a:gd name="connsiteX17" fmla="*/ 964407 w 2176463"/>
              <a:gd name="connsiteY17" fmla="*/ 1112044 h 2583656"/>
              <a:gd name="connsiteX18" fmla="*/ 850107 w 2176463"/>
              <a:gd name="connsiteY18" fmla="*/ 1002506 h 2583656"/>
              <a:gd name="connsiteX19" fmla="*/ 733425 w 2176463"/>
              <a:gd name="connsiteY19" fmla="*/ 895350 h 2583656"/>
              <a:gd name="connsiteX20" fmla="*/ 690563 w 2176463"/>
              <a:gd name="connsiteY20" fmla="*/ 790575 h 2583656"/>
              <a:gd name="connsiteX21" fmla="*/ 588169 w 2176463"/>
              <a:gd name="connsiteY21" fmla="*/ 702469 h 2583656"/>
              <a:gd name="connsiteX22" fmla="*/ 552450 w 2176463"/>
              <a:gd name="connsiteY22" fmla="*/ 585787 h 2583656"/>
              <a:gd name="connsiteX23" fmla="*/ 426244 w 2176463"/>
              <a:gd name="connsiteY23" fmla="*/ 445294 h 2583656"/>
              <a:gd name="connsiteX24" fmla="*/ 350044 w 2176463"/>
              <a:gd name="connsiteY24" fmla="*/ 390525 h 2583656"/>
              <a:gd name="connsiteX25" fmla="*/ 278607 w 2176463"/>
              <a:gd name="connsiteY25" fmla="*/ 276225 h 2583656"/>
              <a:gd name="connsiteX26" fmla="*/ 221457 w 2176463"/>
              <a:gd name="connsiteY26" fmla="*/ 219075 h 2583656"/>
              <a:gd name="connsiteX27" fmla="*/ 147638 w 2176463"/>
              <a:gd name="connsiteY27" fmla="*/ 123825 h 2583656"/>
              <a:gd name="connsiteX28" fmla="*/ 0 w 2176463"/>
              <a:gd name="connsiteY28" fmla="*/ 2381 h 2583656"/>
              <a:gd name="connsiteX29" fmla="*/ 61913 w 2176463"/>
              <a:gd name="connsiteY29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602457 w 2176463"/>
              <a:gd name="connsiteY6" fmla="*/ 588169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373981 w 2176463"/>
              <a:gd name="connsiteY13" fmla="*/ 1545432 h 2583656"/>
              <a:gd name="connsiteX14" fmla="*/ 2176463 w 2176463"/>
              <a:gd name="connsiteY14" fmla="*/ 2583656 h 2583656"/>
              <a:gd name="connsiteX15" fmla="*/ 2128838 w 2176463"/>
              <a:gd name="connsiteY15" fmla="*/ 2583656 h 2583656"/>
              <a:gd name="connsiteX16" fmla="*/ 1076324 w 2176463"/>
              <a:gd name="connsiteY16" fmla="*/ 1269206 h 2583656"/>
              <a:gd name="connsiteX17" fmla="*/ 964407 w 2176463"/>
              <a:gd name="connsiteY17" fmla="*/ 1112044 h 2583656"/>
              <a:gd name="connsiteX18" fmla="*/ 850107 w 2176463"/>
              <a:gd name="connsiteY18" fmla="*/ 1002506 h 2583656"/>
              <a:gd name="connsiteX19" fmla="*/ 733425 w 2176463"/>
              <a:gd name="connsiteY19" fmla="*/ 895350 h 2583656"/>
              <a:gd name="connsiteX20" fmla="*/ 690563 w 2176463"/>
              <a:gd name="connsiteY20" fmla="*/ 790575 h 2583656"/>
              <a:gd name="connsiteX21" fmla="*/ 588169 w 2176463"/>
              <a:gd name="connsiteY21" fmla="*/ 702469 h 2583656"/>
              <a:gd name="connsiteX22" fmla="*/ 552450 w 2176463"/>
              <a:gd name="connsiteY22" fmla="*/ 585787 h 2583656"/>
              <a:gd name="connsiteX23" fmla="*/ 426244 w 2176463"/>
              <a:gd name="connsiteY23" fmla="*/ 445294 h 2583656"/>
              <a:gd name="connsiteX24" fmla="*/ 350044 w 2176463"/>
              <a:gd name="connsiteY24" fmla="*/ 390525 h 2583656"/>
              <a:gd name="connsiteX25" fmla="*/ 278607 w 2176463"/>
              <a:gd name="connsiteY25" fmla="*/ 276225 h 2583656"/>
              <a:gd name="connsiteX26" fmla="*/ 221457 w 2176463"/>
              <a:gd name="connsiteY26" fmla="*/ 219075 h 2583656"/>
              <a:gd name="connsiteX27" fmla="*/ 147638 w 2176463"/>
              <a:gd name="connsiteY27" fmla="*/ 123825 h 2583656"/>
              <a:gd name="connsiteX28" fmla="*/ 0 w 2176463"/>
              <a:gd name="connsiteY28" fmla="*/ 2381 h 2583656"/>
              <a:gd name="connsiteX29" fmla="*/ 61913 w 2176463"/>
              <a:gd name="connsiteY29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602457 w 2176463"/>
              <a:gd name="connsiteY6" fmla="*/ 588169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373981 w 2176463"/>
              <a:gd name="connsiteY13" fmla="*/ 1545432 h 2583656"/>
              <a:gd name="connsiteX14" fmla="*/ 2176463 w 2176463"/>
              <a:gd name="connsiteY14" fmla="*/ 2583656 h 2583656"/>
              <a:gd name="connsiteX15" fmla="*/ 2128838 w 2176463"/>
              <a:gd name="connsiteY15" fmla="*/ 2583656 h 2583656"/>
              <a:gd name="connsiteX16" fmla="*/ 1319212 w 2176463"/>
              <a:gd name="connsiteY16" fmla="*/ 1574006 h 2583656"/>
              <a:gd name="connsiteX17" fmla="*/ 1076324 w 2176463"/>
              <a:gd name="connsiteY17" fmla="*/ 1269206 h 2583656"/>
              <a:gd name="connsiteX18" fmla="*/ 964407 w 2176463"/>
              <a:gd name="connsiteY18" fmla="*/ 1112044 h 2583656"/>
              <a:gd name="connsiteX19" fmla="*/ 850107 w 2176463"/>
              <a:gd name="connsiteY19" fmla="*/ 1002506 h 2583656"/>
              <a:gd name="connsiteX20" fmla="*/ 733425 w 2176463"/>
              <a:gd name="connsiteY20" fmla="*/ 895350 h 2583656"/>
              <a:gd name="connsiteX21" fmla="*/ 690563 w 2176463"/>
              <a:gd name="connsiteY21" fmla="*/ 790575 h 2583656"/>
              <a:gd name="connsiteX22" fmla="*/ 588169 w 2176463"/>
              <a:gd name="connsiteY22" fmla="*/ 702469 h 2583656"/>
              <a:gd name="connsiteX23" fmla="*/ 552450 w 2176463"/>
              <a:gd name="connsiteY23" fmla="*/ 585787 h 2583656"/>
              <a:gd name="connsiteX24" fmla="*/ 426244 w 2176463"/>
              <a:gd name="connsiteY24" fmla="*/ 445294 h 2583656"/>
              <a:gd name="connsiteX25" fmla="*/ 350044 w 2176463"/>
              <a:gd name="connsiteY25" fmla="*/ 390525 h 2583656"/>
              <a:gd name="connsiteX26" fmla="*/ 278607 w 2176463"/>
              <a:gd name="connsiteY26" fmla="*/ 276225 h 2583656"/>
              <a:gd name="connsiteX27" fmla="*/ 221457 w 2176463"/>
              <a:gd name="connsiteY27" fmla="*/ 219075 h 2583656"/>
              <a:gd name="connsiteX28" fmla="*/ 147638 w 2176463"/>
              <a:gd name="connsiteY28" fmla="*/ 123825 h 2583656"/>
              <a:gd name="connsiteX29" fmla="*/ 0 w 2176463"/>
              <a:gd name="connsiteY29" fmla="*/ 2381 h 2583656"/>
              <a:gd name="connsiteX30" fmla="*/ 61913 w 2176463"/>
              <a:gd name="connsiteY30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602457 w 2176463"/>
              <a:gd name="connsiteY6" fmla="*/ 588169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373981 w 2176463"/>
              <a:gd name="connsiteY13" fmla="*/ 1545432 h 2583656"/>
              <a:gd name="connsiteX14" fmla="*/ 2176463 w 2176463"/>
              <a:gd name="connsiteY14" fmla="*/ 2583656 h 2583656"/>
              <a:gd name="connsiteX15" fmla="*/ 2128838 w 2176463"/>
              <a:gd name="connsiteY15" fmla="*/ 2583656 h 2583656"/>
              <a:gd name="connsiteX16" fmla="*/ 1340643 w 2176463"/>
              <a:gd name="connsiteY16" fmla="*/ 1566863 h 2583656"/>
              <a:gd name="connsiteX17" fmla="*/ 1076324 w 2176463"/>
              <a:gd name="connsiteY17" fmla="*/ 1269206 h 2583656"/>
              <a:gd name="connsiteX18" fmla="*/ 964407 w 2176463"/>
              <a:gd name="connsiteY18" fmla="*/ 1112044 h 2583656"/>
              <a:gd name="connsiteX19" fmla="*/ 850107 w 2176463"/>
              <a:gd name="connsiteY19" fmla="*/ 1002506 h 2583656"/>
              <a:gd name="connsiteX20" fmla="*/ 733425 w 2176463"/>
              <a:gd name="connsiteY20" fmla="*/ 895350 h 2583656"/>
              <a:gd name="connsiteX21" fmla="*/ 690563 w 2176463"/>
              <a:gd name="connsiteY21" fmla="*/ 790575 h 2583656"/>
              <a:gd name="connsiteX22" fmla="*/ 588169 w 2176463"/>
              <a:gd name="connsiteY22" fmla="*/ 702469 h 2583656"/>
              <a:gd name="connsiteX23" fmla="*/ 552450 w 2176463"/>
              <a:gd name="connsiteY23" fmla="*/ 585787 h 2583656"/>
              <a:gd name="connsiteX24" fmla="*/ 426244 w 2176463"/>
              <a:gd name="connsiteY24" fmla="*/ 445294 h 2583656"/>
              <a:gd name="connsiteX25" fmla="*/ 350044 w 2176463"/>
              <a:gd name="connsiteY25" fmla="*/ 390525 h 2583656"/>
              <a:gd name="connsiteX26" fmla="*/ 278607 w 2176463"/>
              <a:gd name="connsiteY26" fmla="*/ 276225 h 2583656"/>
              <a:gd name="connsiteX27" fmla="*/ 221457 w 2176463"/>
              <a:gd name="connsiteY27" fmla="*/ 219075 h 2583656"/>
              <a:gd name="connsiteX28" fmla="*/ 147638 w 2176463"/>
              <a:gd name="connsiteY28" fmla="*/ 123825 h 2583656"/>
              <a:gd name="connsiteX29" fmla="*/ 0 w 2176463"/>
              <a:gd name="connsiteY29" fmla="*/ 2381 h 2583656"/>
              <a:gd name="connsiteX30" fmla="*/ 61913 w 2176463"/>
              <a:gd name="connsiteY30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602457 w 2176463"/>
              <a:gd name="connsiteY6" fmla="*/ 588169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373981 w 2176463"/>
              <a:gd name="connsiteY13" fmla="*/ 1545432 h 2583656"/>
              <a:gd name="connsiteX14" fmla="*/ 2176463 w 2176463"/>
              <a:gd name="connsiteY14" fmla="*/ 2583656 h 2583656"/>
              <a:gd name="connsiteX15" fmla="*/ 2128838 w 2176463"/>
              <a:gd name="connsiteY15" fmla="*/ 2583656 h 2583656"/>
              <a:gd name="connsiteX16" fmla="*/ 1340643 w 2176463"/>
              <a:gd name="connsiteY16" fmla="*/ 1566863 h 2583656"/>
              <a:gd name="connsiteX17" fmla="*/ 1223962 w 2176463"/>
              <a:gd name="connsiteY17" fmla="*/ 1443037 h 2583656"/>
              <a:gd name="connsiteX18" fmla="*/ 1076324 w 2176463"/>
              <a:gd name="connsiteY18" fmla="*/ 1269206 h 2583656"/>
              <a:gd name="connsiteX19" fmla="*/ 964407 w 2176463"/>
              <a:gd name="connsiteY19" fmla="*/ 1112044 h 2583656"/>
              <a:gd name="connsiteX20" fmla="*/ 850107 w 2176463"/>
              <a:gd name="connsiteY20" fmla="*/ 1002506 h 2583656"/>
              <a:gd name="connsiteX21" fmla="*/ 733425 w 2176463"/>
              <a:gd name="connsiteY21" fmla="*/ 895350 h 2583656"/>
              <a:gd name="connsiteX22" fmla="*/ 690563 w 2176463"/>
              <a:gd name="connsiteY22" fmla="*/ 790575 h 2583656"/>
              <a:gd name="connsiteX23" fmla="*/ 588169 w 2176463"/>
              <a:gd name="connsiteY23" fmla="*/ 702469 h 2583656"/>
              <a:gd name="connsiteX24" fmla="*/ 552450 w 2176463"/>
              <a:gd name="connsiteY24" fmla="*/ 585787 h 2583656"/>
              <a:gd name="connsiteX25" fmla="*/ 426244 w 2176463"/>
              <a:gd name="connsiteY25" fmla="*/ 445294 h 2583656"/>
              <a:gd name="connsiteX26" fmla="*/ 350044 w 2176463"/>
              <a:gd name="connsiteY26" fmla="*/ 390525 h 2583656"/>
              <a:gd name="connsiteX27" fmla="*/ 278607 w 2176463"/>
              <a:gd name="connsiteY27" fmla="*/ 276225 h 2583656"/>
              <a:gd name="connsiteX28" fmla="*/ 221457 w 2176463"/>
              <a:gd name="connsiteY28" fmla="*/ 219075 h 2583656"/>
              <a:gd name="connsiteX29" fmla="*/ 147638 w 2176463"/>
              <a:gd name="connsiteY29" fmla="*/ 123825 h 2583656"/>
              <a:gd name="connsiteX30" fmla="*/ 0 w 2176463"/>
              <a:gd name="connsiteY30" fmla="*/ 2381 h 2583656"/>
              <a:gd name="connsiteX31" fmla="*/ 61913 w 2176463"/>
              <a:gd name="connsiteY31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602457 w 2176463"/>
              <a:gd name="connsiteY6" fmla="*/ 588169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373981 w 2176463"/>
              <a:gd name="connsiteY13" fmla="*/ 1545432 h 2583656"/>
              <a:gd name="connsiteX14" fmla="*/ 2176463 w 2176463"/>
              <a:gd name="connsiteY14" fmla="*/ 2583656 h 2583656"/>
              <a:gd name="connsiteX15" fmla="*/ 2128838 w 2176463"/>
              <a:gd name="connsiteY15" fmla="*/ 2583656 h 2583656"/>
              <a:gd name="connsiteX16" fmla="*/ 1340643 w 2176463"/>
              <a:gd name="connsiteY16" fmla="*/ 1566863 h 2583656"/>
              <a:gd name="connsiteX17" fmla="*/ 1231106 w 2176463"/>
              <a:gd name="connsiteY17" fmla="*/ 1478755 h 2583656"/>
              <a:gd name="connsiteX18" fmla="*/ 1076324 w 2176463"/>
              <a:gd name="connsiteY18" fmla="*/ 1269206 h 2583656"/>
              <a:gd name="connsiteX19" fmla="*/ 964407 w 2176463"/>
              <a:gd name="connsiteY19" fmla="*/ 1112044 h 2583656"/>
              <a:gd name="connsiteX20" fmla="*/ 850107 w 2176463"/>
              <a:gd name="connsiteY20" fmla="*/ 1002506 h 2583656"/>
              <a:gd name="connsiteX21" fmla="*/ 733425 w 2176463"/>
              <a:gd name="connsiteY21" fmla="*/ 895350 h 2583656"/>
              <a:gd name="connsiteX22" fmla="*/ 690563 w 2176463"/>
              <a:gd name="connsiteY22" fmla="*/ 790575 h 2583656"/>
              <a:gd name="connsiteX23" fmla="*/ 588169 w 2176463"/>
              <a:gd name="connsiteY23" fmla="*/ 702469 h 2583656"/>
              <a:gd name="connsiteX24" fmla="*/ 552450 w 2176463"/>
              <a:gd name="connsiteY24" fmla="*/ 585787 h 2583656"/>
              <a:gd name="connsiteX25" fmla="*/ 426244 w 2176463"/>
              <a:gd name="connsiteY25" fmla="*/ 445294 h 2583656"/>
              <a:gd name="connsiteX26" fmla="*/ 350044 w 2176463"/>
              <a:gd name="connsiteY26" fmla="*/ 390525 h 2583656"/>
              <a:gd name="connsiteX27" fmla="*/ 278607 w 2176463"/>
              <a:gd name="connsiteY27" fmla="*/ 276225 h 2583656"/>
              <a:gd name="connsiteX28" fmla="*/ 221457 w 2176463"/>
              <a:gd name="connsiteY28" fmla="*/ 219075 h 2583656"/>
              <a:gd name="connsiteX29" fmla="*/ 147638 w 2176463"/>
              <a:gd name="connsiteY29" fmla="*/ 123825 h 2583656"/>
              <a:gd name="connsiteX30" fmla="*/ 0 w 2176463"/>
              <a:gd name="connsiteY30" fmla="*/ 2381 h 2583656"/>
              <a:gd name="connsiteX31" fmla="*/ 61913 w 2176463"/>
              <a:gd name="connsiteY31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602457 w 2176463"/>
              <a:gd name="connsiteY6" fmla="*/ 588169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4918 w 2176463"/>
              <a:gd name="connsiteY13" fmla="*/ 1419225 h 2583656"/>
              <a:gd name="connsiteX14" fmla="*/ 1373981 w 2176463"/>
              <a:gd name="connsiteY14" fmla="*/ 1545432 h 2583656"/>
              <a:gd name="connsiteX15" fmla="*/ 2176463 w 2176463"/>
              <a:gd name="connsiteY15" fmla="*/ 2583656 h 2583656"/>
              <a:gd name="connsiteX16" fmla="*/ 2128838 w 2176463"/>
              <a:gd name="connsiteY16" fmla="*/ 2583656 h 2583656"/>
              <a:gd name="connsiteX17" fmla="*/ 1340643 w 2176463"/>
              <a:gd name="connsiteY17" fmla="*/ 1566863 h 2583656"/>
              <a:gd name="connsiteX18" fmla="*/ 1231106 w 2176463"/>
              <a:gd name="connsiteY18" fmla="*/ 1478755 h 2583656"/>
              <a:gd name="connsiteX19" fmla="*/ 1076324 w 2176463"/>
              <a:gd name="connsiteY19" fmla="*/ 1269206 h 2583656"/>
              <a:gd name="connsiteX20" fmla="*/ 964407 w 2176463"/>
              <a:gd name="connsiteY20" fmla="*/ 1112044 h 2583656"/>
              <a:gd name="connsiteX21" fmla="*/ 850107 w 2176463"/>
              <a:gd name="connsiteY21" fmla="*/ 1002506 h 2583656"/>
              <a:gd name="connsiteX22" fmla="*/ 733425 w 2176463"/>
              <a:gd name="connsiteY22" fmla="*/ 895350 h 2583656"/>
              <a:gd name="connsiteX23" fmla="*/ 690563 w 2176463"/>
              <a:gd name="connsiteY23" fmla="*/ 790575 h 2583656"/>
              <a:gd name="connsiteX24" fmla="*/ 588169 w 2176463"/>
              <a:gd name="connsiteY24" fmla="*/ 702469 h 2583656"/>
              <a:gd name="connsiteX25" fmla="*/ 552450 w 2176463"/>
              <a:gd name="connsiteY25" fmla="*/ 585787 h 2583656"/>
              <a:gd name="connsiteX26" fmla="*/ 426244 w 2176463"/>
              <a:gd name="connsiteY26" fmla="*/ 445294 h 2583656"/>
              <a:gd name="connsiteX27" fmla="*/ 350044 w 2176463"/>
              <a:gd name="connsiteY27" fmla="*/ 390525 h 2583656"/>
              <a:gd name="connsiteX28" fmla="*/ 278607 w 2176463"/>
              <a:gd name="connsiteY28" fmla="*/ 276225 h 2583656"/>
              <a:gd name="connsiteX29" fmla="*/ 221457 w 2176463"/>
              <a:gd name="connsiteY29" fmla="*/ 219075 h 2583656"/>
              <a:gd name="connsiteX30" fmla="*/ 147638 w 2176463"/>
              <a:gd name="connsiteY30" fmla="*/ 123825 h 2583656"/>
              <a:gd name="connsiteX31" fmla="*/ 0 w 2176463"/>
              <a:gd name="connsiteY31" fmla="*/ 2381 h 2583656"/>
              <a:gd name="connsiteX32" fmla="*/ 61913 w 2176463"/>
              <a:gd name="connsiteY32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602457 w 2176463"/>
              <a:gd name="connsiteY6" fmla="*/ 588169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73981 w 2176463"/>
              <a:gd name="connsiteY14" fmla="*/ 1545432 h 2583656"/>
              <a:gd name="connsiteX15" fmla="*/ 2176463 w 2176463"/>
              <a:gd name="connsiteY15" fmla="*/ 2583656 h 2583656"/>
              <a:gd name="connsiteX16" fmla="*/ 2128838 w 2176463"/>
              <a:gd name="connsiteY16" fmla="*/ 2583656 h 2583656"/>
              <a:gd name="connsiteX17" fmla="*/ 1340643 w 2176463"/>
              <a:gd name="connsiteY17" fmla="*/ 1566863 h 2583656"/>
              <a:gd name="connsiteX18" fmla="*/ 1231106 w 2176463"/>
              <a:gd name="connsiteY18" fmla="*/ 1478755 h 2583656"/>
              <a:gd name="connsiteX19" fmla="*/ 1076324 w 2176463"/>
              <a:gd name="connsiteY19" fmla="*/ 1269206 h 2583656"/>
              <a:gd name="connsiteX20" fmla="*/ 964407 w 2176463"/>
              <a:gd name="connsiteY20" fmla="*/ 1112044 h 2583656"/>
              <a:gd name="connsiteX21" fmla="*/ 850107 w 2176463"/>
              <a:gd name="connsiteY21" fmla="*/ 1002506 h 2583656"/>
              <a:gd name="connsiteX22" fmla="*/ 733425 w 2176463"/>
              <a:gd name="connsiteY22" fmla="*/ 895350 h 2583656"/>
              <a:gd name="connsiteX23" fmla="*/ 690563 w 2176463"/>
              <a:gd name="connsiteY23" fmla="*/ 790575 h 2583656"/>
              <a:gd name="connsiteX24" fmla="*/ 588169 w 2176463"/>
              <a:gd name="connsiteY24" fmla="*/ 702469 h 2583656"/>
              <a:gd name="connsiteX25" fmla="*/ 552450 w 2176463"/>
              <a:gd name="connsiteY25" fmla="*/ 585787 h 2583656"/>
              <a:gd name="connsiteX26" fmla="*/ 426244 w 2176463"/>
              <a:gd name="connsiteY26" fmla="*/ 445294 h 2583656"/>
              <a:gd name="connsiteX27" fmla="*/ 350044 w 2176463"/>
              <a:gd name="connsiteY27" fmla="*/ 390525 h 2583656"/>
              <a:gd name="connsiteX28" fmla="*/ 278607 w 2176463"/>
              <a:gd name="connsiteY28" fmla="*/ 276225 h 2583656"/>
              <a:gd name="connsiteX29" fmla="*/ 221457 w 2176463"/>
              <a:gd name="connsiteY29" fmla="*/ 219075 h 2583656"/>
              <a:gd name="connsiteX30" fmla="*/ 147638 w 2176463"/>
              <a:gd name="connsiteY30" fmla="*/ 123825 h 2583656"/>
              <a:gd name="connsiteX31" fmla="*/ 0 w 2176463"/>
              <a:gd name="connsiteY31" fmla="*/ 2381 h 2583656"/>
              <a:gd name="connsiteX32" fmla="*/ 61913 w 2176463"/>
              <a:gd name="connsiteY32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602457 w 2176463"/>
              <a:gd name="connsiteY6" fmla="*/ 588169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73981 w 2176463"/>
              <a:gd name="connsiteY14" fmla="*/ 1545432 h 2583656"/>
              <a:gd name="connsiteX15" fmla="*/ 2176463 w 2176463"/>
              <a:gd name="connsiteY15" fmla="*/ 2583656 h 2583656"/>
              <a:gd name="connsiteX16" fmla="*/ 2128838 w 2176463"/>
              <a:gd name="connsiteY16" fmla="*/ 2583656 h 2583656"/>
              <a:gd name="connsiteX17" fmla="*/ 1433512 w 2176463"/>
              <a:gd name="connsiteY17" fmla="*/ 1695450 h 2583656"/>
              <a:gd name="connsiteX18" fmla="*/ 1340643 w 2176463"/>
              <a:gd name="connsiteY18" fmla="*/ 1566863 h 2583656"/>
              <a:gd name="connsiteX19" fmla="*/ 1231106 w 2176463"/>
              <a:gd name="connsiteY19" fmla="*/ 1478755 h 2583656"/>
              <a:gd name="connsiteX20" fmla="*/ 1076324 w 2176463"/>
              <a:gd name="connsiteY20" fmla="*/ 1269206 h 2583656"/>
              <a:gd name="connsiteX21" fmla="*/ 964407 w 2176463"/>
              <a:gd name="connsiteY21" fmla="*/ 1112044 h 2583656"/>
              <a:gd name="connsiteX22" fmla="*/ 850107 w 2176463"/>
              <a:gd name="connsiteY22" fmla="*/ 1002506 h 2583656"/>
              <a:gd name="connsiteX23" fmla="*/ 733425 w 2176463"/>
              <a:gd name="connsiteY23" fmla="*/ 895350 h 2583656"/>
              <a:gd name="connsiteX24" fmla="*/ 690563 w 2176463"/>
              <a:gd name="connsiteY24" fmla="*/ 790575 h 2583656"/>
              <a:gd name="connsiteX25" fmla="*/ 588169 w 2176463"/>
              <a:gd name="connsiteY25" fmla="*/ 702469 h 2583656"/>
              <a:gd name="connsiteX26" fmla="*/ 552450 w 2176463"/>
              <a:gd name="connsiteY26" fmla="*/ 585787 h 2583656"/>
              <a:gd name="connsiteX27" fmla="*/ 426244 w 2176463"/>
              <a:gd name="connsiteY27" fmla="*/ 445294 h 2583656"/>
              <a:gd name="connsiteX28" fmla="*/ 350044 w 2176463"/>
              <a:gd name="connsiteY28" fmla="*/ 390525 h 2583656"/>
              <a:gd name="connsiteX29" fmla="*/ 278607 w 2176463"/>
              <a:gd name="connsiteY29" fmla="*/ 276225 h 2583656"/>
              <a:gd name="connsiteX30" fmla="*/ 221457 w 2176463"/>
              <a:gd name="connsiteY30" fmla="*/ 219075 h 2583656"/>
              <a:gd name="connsiteX31" fmla="*/ 147638 w 2176463"/>
              <a:gd name="connsiteY31" fmla="*/ 123825 h 2583656"/>
              <a:gd name="connsiteX32" fmla="*/ 0 w 2176463"/>
              <a:gd name="connsiteY32" fmla="*/ 2381 h 2583656"/>
              <a:gd name="connsiteX33" fmla="*/ 61913 w 2176463"/>
              <a:gd name="connsiteY33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602457 w 2176463"/>
              <a:gd name="connsiteY6" fmla="*/ 588169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73981 w 2176463"/>
              <a:gd name="connsiteY14" fmla="*/ 1545432 h 2583656"/>
              <a:gd name="connsiteX15" fmla="*/ 2176463 w 2176463"/>
              <a:gd name="connsiteY15" fmla="*/ 2583656 h 2583656"/>
              <a:gd name="connsiteX16" fmla="*/ 2128838 w 2176463"/>
              <a:gd name="connsiteY16" fmla="*/ 2583656 h 2583656"/>
              <a:gd name="connsiteX17" fmla="*/ 1412081 w 2176463"/>
              <a:gd name="connsiteY17" fmla="*/ 1719263 h 2583656"/>
              <a:gd name="connsiteX18" fmla="*/ 1340643 w 2176463"/>
              <a:gd name="connsiteY18" fmla="*/ 1566863 h 2583656"/>
              <a:gd name="connsiteX19" fmla="*/ 1231106 w 2176463"/>
              <a:gd name="connsiteY19" fmla="*/ 1478755 h 2583656"/>
              <a:gd name="connsiteX20" fmla="*/ 1076324 w 2176463"/>
              <a:gd name="connsiteY20" fmla="*/ 1269206 h 2583656"/>
              <a:gd name="connsiteX21" fmla="*/ 964407 w 2176463"/>
              <a:gd name="connsiteY21" fmla="*/ 1112044 h 2583656"/>
              <a:gd name="connsiteX22" fmla="*/ 850107 w 2176463"/>
              <a:gd name="connsiteY22" fmla="*/ 1002506 h 2583656"/>
              <a:gd name="connsiteX23" fmla="*/ 733425 w 2176463"/>
              <a:gd name="connsiteY23" fmla="*/ 895350 h 2583656"/>
              <a:gd name="connsiteX24" fmla="*/ 690563 w 2176463"/>
              <a:gd name="connsiteY24" fmla="*/ 790575 h 2583656"/>
              <a:gd name="connsiteX25" fmla="*/ 588169 w 2176463"/>
              <a:gd name="connsiteY25" fmla="*/ 702469 h 2583656"/>
              <a:gd name="connsiteX26" fmla="*/ 552450 w 2176463"/>
              <a:gd name="connsiteY26" fmla="*/ 585787 h 2583656"/>
              <a:gd name="connsiteX27" fmla="*/ 426244 w 2176463"/>
              <a:gd name="connsiteY27" fmla="*/ 445294 h 2583656"/>
              <a:gd name="connsiteX28" fmla="*/ 350044 w 2176463"/>
              <a:gd name="connsiteY28" fmla="*/ 390525 h 2583656"/>
              <a:gd name="connsiteX29" fmla="*/ 278607 w 2176463"/>
              <a:gd name="connsiteY29" fmla="*/ 276225 h 2583656"/>
              <a:gd name="connsiteX30" fmla="*/ 221457 w 2176463"/>
              <a:gd name="connsiteY30" fmla="*/ 219075 h 2583656"/>
              <a:gd name="connsiteX31" fmla="*/ 147638 w 2176463"/>
              <a:gd name="connsiteY31" fmla="*/ 123825 h 2583656"/>
              <a:gd name="connsiteX32" fmla="*/ 0 w 2176463"/>
              <a:gd name="connsiteY32" fmla="*/ 2381 h 2583656"/>
              <a:gd name="connsiteX33" fmla="*/ 61913 w 2176463"/>
              <a:gd name="connsiteY33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602457 w 2176463"/>
              <a:gd name="connsiteY6" fmla="*/ 588169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73981 w 2176463"/>
              <a:gd name="connsiteY14" fmla="*/ 1545432 h 2583656"/>
              <a:gd name="connsiteX15" fmla="*/ 1466849 w 2176463"/>
              <a:gd name="connsiteY15" fmla="*/ 1669256 h 2583656"/>
              <a:gd name="connsiteX16" fmla="*/ 2176463 w 2176463"/>
              <a:gd name="connsiteY16" fmla="*/ 2583656 h 2583656"/>
              <a:gd name="connsiteX17" fmla="*/ 2128838 w 2176463"/>
              <a:gd name="connsiteY17" fmla="*/ 2583656 h 2583656"/>
              <a:gd name="connsiteX18" fmla="*/ 1412081 w 2176463"/>
              <a:gd name="connsiteY18" fmla="*/ 1719263 h 2583656"/>
              <a:gd name="connsiteX19" fmla="*/ 1340643 w 2176463"/>
              <a:gd name="connsiteY19" fmla="*/ 1566863 h 2583656"/>
              <a:gd name="connsiteX20" fmla="*/ 1231106 w 2176463"/>
              <a:gd name="connsiteY20" fmla="*/ 1478755 h 2583656"/>
              <a:gd name="connsiteX21" fmla="*/ 1076324 w 2176463"/>
              <a:gd name="connsiteY21" fmla="*/ 1269206 h 2583656"/>
              <a:gd name="connsiteX22" fmla="*/ 964407 w 2176463"/>
              <a:gd name="connsiteY22" fmla="*/ 1112044 h 2583656"/>
              <a:gd name="connsiteX23" fmla="*/ 850107 w 2176463"/>
              <a:gd name="connsiteY23" fmla="*/ 1002506 h 2583656"/>
              <a:gd name="connsiteX24" fmla="*/ 733425 w 2176463"/>
              <a:gd name="connsiteY24" fmla="*/ 895350 h 2583656"/>
              <a:gd name="connsiteX25" fmla="*/ 690563 w 2176463"/>
              <a:gd name="connsiteY25" fmla="*/ 790575 h 2583656"/>
              <a:gd name="connsiteX26" fmla="*/ 588169 w 2176463"/>
              <a:gd name="connsiteY26" fmla="*/ 702469 h 2583656"/>
              <a:gd name="connsiteX27" fmla="*/ 552450 w 2176463"/>
              <a:gd name="connsiteY27" fmla="*/ 585787 h 2583656"/>
              <a:gd name="connsiteX28" fmla="*/ 426244 w 2176463"/>
              <a:gd name="connsiteY28" fmla="*/ 445294 h 2583656"/>
              <a:gd name="connsiteX29" fmla="*/ 350044 w 2176463"/>
              <a:gd name="connsiteY29" fmla="*/ 390525 h 2583656"/>
              <a:gd name="connsiteX30" fmla="*/ 278607 w 2176463"/>
              <a:gd name="connsiteY30" fmla="*/ 276225 h 2583656"/>
              <a:gd name="connsiteX31" fmla="*/ 221457 w 2176463"/>
              <a:gd name="connsiteY31" fmla="*/ 219075 h 2583656"/>
              <a:gd name="connsiteX32" fmla="*/ 147638 w 2176463"/>
              <a:gd name="connsiteY32" fmla="*/ 123825 h 2583656"/>
              <a:gd name="connsiteX33" fmla="*/ 0 w 2176463"/>
              <a:gd name="connsiteY33" fmla="*/ 2381 h 2583656"/>
              <a:gd name="connsiteX34" fmla="*/ 61913 w 2176463"/>
              <a:gd name="connsiteY34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602457 w 2176463"/>
              <a:gd name="connsiteY6" fmla="*/ 588169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73981 w 2176463"/>
              <a:gd name="connsiteY14" fmla="*/ 1545432 h 2583656"/>
              <a:gd name="connsiteX15" fmla="*/ 1454943 w 2176463"/>
              <a:gd name="connsiteY15" fmla="*/ 1688306 h 2583656"/>
              <a:gd name="connsiteX16" fmla="*/ 2176463 w 2176463"/>
              <a:gd name="connsiteY16" fmla="*/ 2583656 h 2583656"/>
              <a:gd name="connsiteX17" fmla="*/ 2128838 w 2176463"/>
              <a:gd name="connsiteY17" fmla="*/ 2583656 h 2583656"/>
              <a:gd name="connsiteX18" fmla="*/ 1412081 w 2176463"/>
              <a:gd name="connsiteY18" fmla="*/ 1719263 h 2583656"/>
              <a:gd name="connsiteX19" fmla="*/ 1340643 w 2176463"/>
              <a:gd name="connsiteY19" fmla="*/ 1566863 h 2583656"/>
              <a:gd name="connsiteX20" fmla="*/ 1231106 w 2176463"/>
              <a:gd name="connsiteY20" fmla="*/ 1478755 h 2583656"/>
              <a:gd name="connsiteX21" fmla="*/ 1076324 w 2176463"/>
              <a:gd name="connsiteY21" fmla="*/ 1269206 h 2583656"/>
              <a:gd name="connsiteX22" fmla="*/ 964407 w 2176463"/>
              <a:gd name="connsiteY22" fmla="*/ 1112044 h 2583656"/>
              <a:gd name="connsiteX23" fmla="*/ 850107 w 2176463"/>
              <a:gd name="connsiteY23" fmla="*/ 1002506 h 2583656"/>
              <a:gd name="connsiteX24" fmla="*/ 733425 w 2176463"/>
              <a:gd name="connsiteY24" fmla="*/ 895350 h 2583656"/>
              <a:gd name="connsiteX25" fmla="*/ 690563 w 2176463"/>
              <a:gd name="connsiteY25" fmla="*/ 790575 h 2583656"/>
              <a:gd name="connsiteX26" fmla="*/ 588169 w 2176463"/>
              <a:gd name="connsiteY26" fmla="*/ 702469 h 2583656"/>
              <a:gd name="connsiteX27" fmla="*/ 552450 w 2176463"/>
              <a:gd name="connsiteY27" fmla="*/ 585787 h 2583656"/>
              <a:gd name="connsiteX28" fmla="*/ 426244 w 2176463"/>
              <a:gd name="connsiteY28" fmla="*/ 445294 h 2583656"/>
              <a:gd name="connsiteX29" fmla="*/ 350044 w 2176463"/>
              <a:gd name="connsiteY29" fmla="*/ 390525 h 2583656"/>
              <a:gd name="connsiteX30" fmla="*/ 278607 w 2176463"/>
              <a:gd name="connsiteY30" fmla="*/ 276225 h 2583656"/>
              <a:gd name="connsiteX31" fmla="*/ 221457 w 2176463"/>
              <a:gd name="connsiteY31" fmla="*/ 219075 h 2583656"/>
              <a:gd name="connsiteX32" fmla="*/ 147638 w 2176463"/>
              <a:gd name="connsiteY32" fmla="*/ 123825 h 2583656"/>
              <a:gd name="connsiteX33" fmla="*/ 0 w 2176463"/>
              <a:gd name="connsiteY33" fmla="*/ 2381 h 2583656"/>
              <a:gd name="connsiteX34" fmla="*/ 61913 w 2176463"/>
              <a:gd name="connsiteY34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602457 w 2176463"/>
              <a:gd name="connsiteY6" fmla="*/ 588169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73981 w 2176463"/>
              <a:gd name="connsiteY14" fmla="*/ 1545432 h 2583656"/>
              <a:gd name="connsiteX15" fmla="*/ 1454943 w 2176463"/>
              <a:gd name="connsiteY15" fmla="*/ 1688306 h 2583656"/>
              <a:gd name="connsiteX16" fmla="*/ 1619249 w 2176463"/>
              <a:gd name="connsiteY16" fmla="*/ 1893094 h 2583656"/>
              <a:gd name="connsiteX17" fmla="*/ 2176463 w 2176463"/>
              <a:gd name="connsiteY17" fmla="*/ 2583656 h 2583656"/>
              <a:gd name="connsiteX18" fmla="*/ 2128838 w 2176463"/>
              <a:gd name="connsiteY18" fmla="*/ 2583656 h 2583656"/>
              <a:gd name="connsiteX19" fmla="*/ 1412081 w 2176463"/>
              <a:gd name="connsiteY19" fmla="*/ 1719263 h 2583656"/>
              <a:gd name="connsiteX20" fmla="*/ 1340643 w 2176463"/>
              <a:gd name="connsiteY20" fmla="*/ 1566863 h 2583656"/>
              <a:gd name="connsiteX21" fmla="*/ 1231106 w 2176463"/>
              <a:gd name="connsiteY21" fmla="*/ 1478755 h 2583656"/>
              <a:gd name="connsiteX22" fmla="*/ 1076324 w 2176463"/>
              <a:gd name="connsiteY22" fmla="*/ 1269206 h 2583656"/>
              <a:gd name="connsiteX23" fmla="*/ 964407 w 2176463"/>
              <a:gd name="connsiteY23" fmla="*/ 1112044 h 2583656"/>
              <a:gd name="connsiteX24" fmla="*/ 850107 w 2176463"/>
              <a:gd name="connsiteY24" fmla="*/ 1002506 h 2583656"/>
              <a:gd name="connsiteX25" fmla="*/ 733425 w 2176463"/>
              <a:gd name="connsiteY25" fmla="*/ 895350 h 2583656"/>
              <a:gd name="connsiteX26" fmla="*/ 690563 w 2176463"/>
              <a:gd name="connsiteY26" fmla="*/ 790575 h 2583656"/>
              <a:gd name="connsiteX27" fmla="*/ 588169 w 2176463"/>
              <a:gd name="connsiteY27" fmla="*/ 702469 h 2583656"/>
              <a:gd name="connsiteX28" fmla="*/ 552450 w 2176463"/>
              <a:gd name="connsiteY28" fmla="*/ 585787 h 2583656"/>
              <a:gd name="connsiteX29" fmla="*/ 426244 w 2176463"/>
              <a:gd name="connsiteY29" fmla="*/ 445294 h 2583656"/>
              <a:gd name="connsiteX30" fmla="*/ 350044 w 2176463"/>
              <a:gd name="connsiteY30" fmla="*/ 390525 h 2583656"/>
              <a:gd name="connsiteX31" fmla="*/ 278607 w 2176463"/>
              <a:gd name="connsiteY31" fmla="*/ 276225 h 2583656"/>
              <a:gd name="connsiteX32" fmla="*/ 221457 w 2176463"/>
              <a:gd name="connsiteY32" fmla="*/ 219075 h 2583656"/>
              <a:gd name="connsiteX33" fmla="*/ 147638 w 2176463"/>
              <a:gd name="connsiteY33" fmla="*/ 123825 h 2583656"/>
              <a:gd name="connsiteX34" fmla="*/ 0 w 2176463"/>
              <a:gd name="connsiteY34" fmla="*/ 2381 h 2583656"/>
              <a:gd name="connsiteX35" fmla="*/ 61913 w 2176463"/>
              <a:gd name="connsiteY35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602457 w 2176463"/>
              <a:gd name="connsiteY6" fmla="*/ 588169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73981 w 2176463"/>
              <a:gd name="connsiteY14" fmla="*/ 1545432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2176463 w 2176463"/>
              <a:gd name="connsiteY17" fmla="*/ 2583656 h 2583656"/>
              <a:gd name="connsiteX18" fmla="*/ 2128838 w 2176463"/>
              <a:gd name="connsiteY18" fmla="*/ 2583656 h 2583656"/>
              <a:gd name="connsiteX19" fmla="*/ 1412081 w 2176463"/>
              <a:gd name="connsiteY19" fmla="*/ 1719263 h 2583656"/>
              <a:gd name="connsiteX20" fmla="*/ 1340643 w 2176463"/>
              <a:gd name="connsiteY20" fmla="*/ 1566863 h 2583656"/>
              <a:gd name="connsiteX21" fmla="*/ 1231106 w 2176463"/>
              <a:gd name="connsiteY21" fmla="*/ 1478755 h 2583656"/>
              <a:gd name="connsiteX22" fmla="*/ 1076324 w 2176463"/>
              <a:gd name="connsiteY22" fmla="*/ 1269206 h 2583656"/>
              <a:gd name="connsiteX23" fmla="*/ 964407 w 2176463"/>
              <a:gd name="connsiteY23" fmla="*/ 1112044 h 2583656"/>
              <a:gd name="connsiteX24" fmla="*/ 850107 w 2176463"/>
              <a:gd name="connsiteY24" fmla="*/ 1002506 h 2583656"/>
              <a:gd name="connsiteX25" fmla="*/ 733425 w 2176463"/>
              <a:gd name="connsiteY25" fmla="*/ 895350 h 2583656"/>
              <a:gd name="connsiteX26" fmla="*/ 690563 w 2176463"/>
              <a:gd name="connsiteY26" fmla="*/ 790575 h 2583656"/>
              <a:gd name="connsiteX27" fmla="*/ 588169 w 2176463"/>
              <a:gd name="connsiteY27" fmla="*/ 702469 h 2583656"/>
              <a:gd name="connsiteX28" fmla="*/ 552450 w 2176463"/>
              <a:gd name="connsiteY28" fmla="*/ 585787 h 2583656"/>
              <a:gd name="connsiteX29" fmla="*/ 426244 w 2176463"/>
              <a:gd name="connsiteY29" fmla="*/ 445294 h 2583656"/>
              <a:gd name="connsiteX30" fmla="*/ 350044 w 2176463"/>
              <a:gd name="connsiteY30" fmla="*/ 390525 h 2583656"/>
              <a:gd name="connsiteX31" fmla="*/ 278607 w 2176463"/>
              <a:gd name="connsiteY31" fmla="*/ 276225 h 2583656"/>
              <a:gd name="connsiteX32" fmla="*/ 221457 w 2176463"/>
              <a:gd name="connsiteY32" fmla="*/ 219075 h 2583656"/>
              <a:gd name="connsiteX33" fmla="*/ 147638 w 2176463"/>
              <a:gd name="connsiteY33" fmla="*/ 123825 h 2583656"/>
              <a:gd name="connsiteX34" fmla="*/ 0 w 2176463"/>
              <a:gd name="connsiteY34" fmla="*/ 2381 h 2583656"/>
              <a:gd name="connsiteX35" fmla="*/ 61913 w 2176463"/>
              <a:gd name="connsiteY35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602457 w 2176463"/>
              <a:gd name="connsiteY6" fmla="*/ 588169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73981 w 2176463"/>
              <a:gd name="connsiteY14" fmla="*/ 1545432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2176463 w 2176463"/>
              <a:gd name="connsiteY17" fmla="*/ 2583656 h 2583656"/>
              <a:gd name="connsiteX18" fmla="*/ 2128838 w 2176463"/>
              <a:gd name="connsiteY18" fmla="*/ 2583656 h 2583656"/>
              <a:gd name="connsiteX19" fmla="*/ 1552574 w 2176463"/>
              <a:gd name="connsiteY19" fmla="*/ 1888331 h 2583656"/>
              <a:gd name="connsiteX20" fmla="*/ 1412081 w 2176463"/>
              <a:gd name="connsiteY20" fmla="*/ 1719263 h 2583656"/>
              <a:gd name="connsiteX21" fmla="*/ 1340643 w 2176463"/>
              <a:gd name="connsiteY21" fmla="*/ 1566863 h 2583656"/>
              <a:gd name="connsiteX22" fmla="*/ 1231106 w 2176463"/>
              <a:gd name="connsiteY22" fmla="*/ 1478755 h 2583656"/>
              <a:gd name="connsiteX23" fmla="*/ 1076324 w 2176463"/>
              <a:gd name="connsiteY23" fmla="*/ 1269206 h 2583656"/>
              <a:gd name="connsiteX24" fmla="*/ 964407 w 2176463"/>
              <a:gd name="connsiteY24" fmla="*/ 1112044 h 2583656"/>
              <a:gd name="connsiteX25" fmla="*/ 850107 w 2176463"/>
              <a:gd name="connsiteY25" fmla="*/ 1002506 h 2583656"/>
              <a:gd name="connsiteX26" fmla="*/ 733425 w 2176463"/>
              <a:gd name="connsiteY26" fmla="*/ 895350 h 2583656"/>
              <a:gd name="connsiteX27" fmla="*/ 690563 w 2176463"/>
              <a:gd name="connsiteY27" fmla="*/ 790575 h 2583656"/>
              <a:gd name="connsiteX28" fmla="*/ 588169 w 2176463"/>
              <a:gd name="connsiteY28" fmla="*/ 702469 h 2583656"/>
              <a:gd name="connsiteX29" fmla="*/ 552450 w 2176463"/>
              <a:gd name="connsiteY29" fmla="*/ 585787 h 2583656"/>
              <a:gd name="connsiteX30" fmla="*/ 426244 w 2176463"/>
              <a:gd name="connsiteY30" fmla="*/ 445294 h 2583656"/>
              <a:gd name="connsiteX31" fmla="*/ 350044 w 2176463"/>
              <a:gd name="connsiteY31" fmla="*/ 390525 h 2583656"/>
              <a:gd name="connsiteX32" fmla="*/ 278607 w 2176463"/>
              <a:gd name="connsiteY32" fmla="*/ 276225 h 2583656"/>
              <a:gd name="connsiteX33" fmla="*/ 221457 w 2176463"/>
              <a:gd name="connsiteY33" fmla="*/ 219075 h 2583656"/>
              <a:gd name="connsiteX34" fmla="*/ 147638 w 2176463"/>
              <a:gd name="connsiteY34" fmla="*/ 123825 h 2583656"/>
              <a:gd name="connsiteX35" fmla="*/ 0 w 2176463"/>
              <a:gd name="connsiteY35" fmla="*/ 2381 h 2583656"/>
              <a:gd name="connsiteX36" fmla="*/ 61913 w 2176463"/>
              <a:gd name="connsiteY36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602457 w 2176463"/>
              <a:gd name="connsiteY6" fmla="*/ 588169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73981 w 2176463"/>
              <a:gd name="connsiteY14" fmla="*/ 1545432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2176463 w 2176463"/>
              <a:gd name="connsiteY17" fmla="*/ 2583656 h 2583656"/>
              <a:gd name="connsiteX18" fmla="*/ 2128838 w 2176463"/>
              <a:gd name="connsiteY18" fmla="*/ 2583656 h 2583656"/>
              <a:gd name="connsiteX19" fmla="*/ 1588293 w 2176463"/>
              <a:gd name="connsiteY19" fmla="*/ 1885950 h 2583656"/>
              <a:gd name="connsiteX20" fmla="*/ 1412081 w 2176463"/>
              <a:gd name="connsiteY20" fmla="*/ 1719263 h 2583656"/>
              <a:gd name="connsiteX21" fmla="*/ 1340643 w 2176463"/>
              <a:gd name="connsiteY21" fmla="*/ 1566863 h 2583656"/>
              <a:gd name="connsiteX22" fmla="*/ 1231106 w 2176463"/>
              <a:gd name="connsiteY22" fmla="*/ 1478755 h 2583656"/>
              <a:gd name="connsiteX23" fmla="*/ 1076324 w 2176463"/>
              <a:gd name="connsiteY23" fmla="*/ 1269206 h 2583656"/>
              <a:gd name="connsiteX24" fmla="*/ 964407 w 2176463"/>
              <a:gd name="connsiteY24" fmla="*/ 1112044 h 2583656"/>
              <a:gd name="connsiteX25" fmla="*/ 850107 w 2176463"/>
              <a:gd name="connsiteY25" fmla="*/ 1002506 h 2583656"/>
              <a:gd name="connsiteX26" fmla="*/ 733425 w 2176463"/>
              <a:gd name="connsiteY26" fmla="*/ 895350 h 2583656"/>
              <a:gd name="connsiteX27" fmla="*/ 690563 w 2176463"/>
              <a:gd name="connsiteY27" fmla="*/ 790575 h 2583656"/>
              <a:gd name="connsiteX28" fmla="*/ 588169 w 2176463"/>
              <a:gd name="connsiteY28" fmla="*/ 702469 h 2583656"/>
              <a:gd name="connsiteX29" fmla="*/ 552450 w 2176463"/>
              <a:gd name="connsiteY29" fmla="*/ 585787 h 2583656"/>
              <a:gd name="connsiteX30" fmla="*/ 426244 w 2176463"/>
              <a:gd name="connsiteY30" fmla="*/ 445294 h 2583656"/>
              <a:gd name="connsiteX31" fmla="*/ 350044 w 2176463"/>
              <a:gd name="connsiteY31" fmla="*/ 390525 h 2583656"/>
              <a:gd name="connsiteX32" fmla="*/ 278607 w 2176463"/>
              <a:gd name="connsiteY32" fmla="*/ 276225 h 2583656"/>
              <a:gd name="connsiteX33" fmla="*/ 221457 w 2176463"/>
              <a:gd name="connsiteY33" fmla="*/ 219075 h 2583656"/>
              <a:gd name="connsiteX34" fmla="*/ 147638 w 2176463"/>
              <a:gd name="connsiteY34" fmla="*/ 123825 h 2583656"/>
              <a:gd name="connsiteX35" fmla="*/ 0 w 2176463"/>
              <a:gd name="connsiteY35" fmla="*/ 2381 h 2583656"/>
              <a:gd name="connsiteX36" fmla="*/ 61913 w 2176463"/>
              <a:gd name="connsiteY36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602457 w 2176463"/>
              <a:gd name="connsiteY6" fmla="*/ 588169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73981 w 2176463"/>
              <a:gd name="connsiteY14" fmla="*/ 1545432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1793081 w 2176463"/>
              <a:gd name="connsiteY17" fmla="*/ 2083594 h 2583656"/>
              <a:gd name="connsiteX18" fmla="*/ 2176463 w 2176463"/>
              <a:gd name="connsiteY18" fmla="*/ 2583656 h 2583656"/>
              <a:gd name="connsiteX19" fmla="*/ 2128838 w 2176463"/>
              <a:gd name="connsiteY19" fmla="*/ 2583656 h 2583656"/>
              <a:gd name="connsiteX20" fmla="*/ 1588293 w 2176463"/>
              <a:gd name="connsiteY20" fmla="*/ 1885950 h 2583656"/>
              <a:gd name="connsiteX21" fmla="*/ 1412081 w 2176463"/>
              <a:gd name="connsiteY21" fmla="*/ 1719263 h 2583656"/>
              <a:gd name="connsiteX22" fmla="*/ 1340643 w 2176463"/>
              <a:gd name="connsiteY22" fmla="*/ 1566863 h 2583656"/>
              <a:gd name="connsiteX23" fmla="*/ 1231106 w 2176463"/>
              <a:gd name="connsiteY23" fmla="*/ 1478755 h 2583656"/>
              <a:gd name="connsiteX24" fmla="*/ 1076324 w 2176463"/>
              <a:gd name="connsiteY24" fmla="*/ 1269206 h 2583656"/>
              <a:gd name="connsiteX25" fmla="*/ 964407 w 2176463"/>
              <a:gd name="connsiteY25" fmla="*/ 1112044 h 2583656"/>
              <a:gd name="connsiteX26" fmla="*/ 850107 w 2176463"/>
              <a:gd name="connsiteY26" fmla="*/ 1002506 h 2583656"/>
              <a:gd name="connsiteX27" fmla="*/ 733425 w 2176463"/>
              <a:gd name="connsiteY27" fmla="*/ 895350 h 2583656"/>
              <a:gd name="connsiteX28" fmla="*/ 690563 w 2176463"/>
              <a:gd name="connsiteY28" fmla="*/ 790575 h 2583656"/>
              <a:gd name="connsiteX29" fmla="*/ 588169 w 2176463"/>
              <a:gd name="connsiteY29" fmla="*/ 702469 h 2583656"/>
              <a:gd name="connsiteX30" fmla="*/ 552450 w 2176463"/>
              <a:gd name="connsiteY30" fmla="*/ 585787 h 2583656"/>
              <a:gd name="connsiteX31" fmla="*/ 426244 w 2176463"/>
              <a:gd name="connsiteY31" fmla="*/ 445294 h 2583656"/>
              <a:gd name="connsiteX32" fmla="*/ 350044 w 2176463"/>
              <a:gd name="connsiteY32" fmla="*/ 390525 h 2583656"/>
              <a:gd name="connsiteX33" fmla="*/ 278607 w 2176463"/>
              <a:gd name="connsiteY33" fmla="*/ 276225 h 2583656"/>
              <a:gd name="connsiteX34" fmla="*/ 221457 w 2176463"/>
              <a:gd name="connsiteY34" fmla="*/ 219075 h 2583656"/>
              <a:gd name="connsiteX35" fmla="*/ 147638 w 2176463"/>
              <a:gd name="connsiteY35" fmla="*/ 123825 h 2583656"/>
              <a:gd name="connsiteX36" fmla="*/ 0 w 2176463"/>
              <a:gd name="connsiteY36" fmla="*/ 2381 h 2583656"/>
              <a:gd name="connsiteX37" fmla="*/ 61913 w 2176463"/>
              <a:gd name="connsiteY37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602457 w 2176463"/>
              <a:gd name="connsiteY6" fmla="*/ 588169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73981 w 2176463"/>
              <a:gd name="connsiteY14" fmla="*/ 1545432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1814513 w 2176463"/>
              <a:gd name="connsiteY17" fmla="*/ 2083594 h 2583656"/>
              <a:gd name="connsiteX18" fmla="*/ 2176463 w 2176463"/>
              <a:gd name="connsiteY18" fmla="*/ 2583656 h 2583656"/>
              <a:gd name="connsiteX19" fmla="*/ 2128838 w 2176463"/>
              <a:gd name="connsiteY19" fmla="*/ 2583656 h 2583656"/>
              <a:gd name="connsiteX20" fmla="*/ 1588293 w 2176463"/>
              <a:gd name="connsiteY20" fmla="*/ 1885950 h 2583656"/>
              <a:gd name="connsiteX21" fmla="*/ 1412081 w 2176463"/>
              <a:gd name="connsiteY21" fmla="*/ 1719263 h 2583656"/>
              <a:gd name="connsiteX22" fmla="*/ 1340643 w 2176463"/>
              <a:gd name="connsiteY22" fmla="*/ 1566863 h 2583656"/>
              <a:gd name="connsiteX23" fmla="*/ 1231106 w 2176463"/>
              <a:gd name="connsiteY23" fmla="*/ 1478755 h 2583656"/>
              <a:gd name="connsiteX24" fmla="*/ 1076324 w 2176463"/>
              <a:gd name="connsiteY24" fmla="*/ 1269206 h 2583656"/>
              <a:gd name="connsiteX25" fmla="*/ 964407 w 2176463"/>
              <a:gd name="connsiteY25" fmla="*/ 1112044 h 2583656"/>
              <a:gd name="connsiteX26" fmla="*/ 850107 w 2176463"/>
              <a:gd name="connsiteY26" fmla="*/ 1002506 h 2583656"/>
              <a:gd name="connsiteX27" fmla="*/ 733425 w 2176463"/>
              <a:gd name="connsiteY27" fmla="*/ 895350 h 2583656"/>
              <a:gd name="connsiteX28" fmla="*/ 690563 w 2176463"/>
              <a:gd name="connsiteY28" fmla="*/ 790575 h 2583656"/>
              <a:gd name="connsiteX29" fmla="*/ 588169 w 2176463"/>
              <a:gd name="connsiteY29" fmla="*/ 702469 h 2583656"/>
              <a:gd name="connsiteX30" fmla="*/ 552450 w 2176463"/>
              <a:gd name="connsiteY30" fmla="*/ 585787 h 2583656"/>
              <a:gd name="connsiteX31" fmla="*/ 426244 w 2176463"/>
              <a:gd name="connsiteY31" fmla="*/ 445294 h 2583656"/>
              <a:gd name="connsiteX32" fmla="*/ 350044 w 2176463"/>
              <a:gd name="connsiteY32" fmla="*/ 390525 h 2583656"/>
              <a:gd name="connsiteX33" fmla="*/ 278607 w 2176463"/>
              <a:gd name="connsiteY33" fmla="*/ 276225 h 2583656"/>
              <a:gd name="connsiteX34" fmla="*/ 221457 w 2176463"/>
              <a:gd name="connsiteY34" fmla="*/ 219075 h 2583656"/>
              <a:gd name="connsiteX35" fmla="*/ 147638 w 2176463"/>
              <a:gd name="connsiteY35" fmla="*/ 123825 h 2583656"/>
              <a:gd name="connsiteX36" fmla="*/ 0 w 2176463"/>
              <a:gd name="connsiteY36" fmla="*/ 2381 h 2583656"/>
              <a:gd name="connsiteX37" fmla="*/ 61913 w 2176463"/>
              <a:gd name="connsiteY37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602457 w 2176463"/>
              <a:gd name="connsiteY6" fmla="*/ 588169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73981 w 2176463"/>
              <a:gd name="connsiteY14" fmla="*/ 1545432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1814513 w 2176463"/>
              <a:gd name="connsiteY17" fmla="*/ 2083594 h 2583656"/>
              <a:gd name="connsiteX18" fmla="*/ 2176463 w 2176463"/>
              <a:gd name="connsiteY18" fmla="*/ 2583656 h 2583656"/>
              <a:gd name="connsiteX19" fmla="*/ 2128838 w 2176463"/>
              <a:gd name="connsiteY19" fmla="*/ 2583656 h 2583656"/>
              <a:gd name="connsiteX20" fmla="*/ 1750218 w 2176463"/>
              <a:gd name="connsiteY20" fmla="*/ 2095500 h 2583656"/>
              <a:gd name="connsiteX21" fmla="*/ 1588293 w 2176463"/>
              <a:gd name="connsiteY21" fmla="*/ 1885950 h 2583656"/>
              <a:gd name="connsiteX22" fmla="*/ 1412081 w 2176463"/>
              <a:gd name="connsiteY22" fmla="*/ 1719263 h 2583656"/>
              <a:gd name="connsiteX23" fmla="*/ 1340643 w 2176463"/>
              <a:gd name="connsiteY23" fmla="*/ 1566863 h 2583656"/>
              <a:gd name="connsiteX24" fmla="*/ 1231106 w 2176463"/>
              <a:gd name="connsiteY24" fmla="*/ 1478755 h 2583656"/>
              <a:gd name="connsiteX25" fmla="*/ 1076324 w 2176463"/>
              <a:gd name="connsiteY25" fmla="*/ 1269206 h 2583656"/>
              <a:gd name="connsiteX26" fmla="*/ 964407 w 2176463"/>
              <a:gd name="connsiteY26" fmla="*/ 1112044 h 2583656"/>
              <a:gd name="connsiteX27" fmla="*/ 850107 w 2176463"/>
              <a:gd name="connsiteY27" fmla="*/ 1002506 h 2583656"/>
              <a:gd name="connsiteX28" fmla="*/ 733425 w 2176463"/>
              <a:gd name="connsiteY28" fmla="*/ 895350 h 2583656"/>
              <a:gd name="connsiteX29" fmla="*/ 690563 w 2176463"/>
              <a:gd name="connsiteY29" fmla="*/ 790575 h 2583656"/>
              <a:gd name="connsiteX30" fmla="*/ 588169 w 2176463"/>
              <a:gd name="connsiteY30" fmla="*/ 702469 h 2583656"/>
              <a:gd name="connsiteX31" fmla="*/ 552450 w 2176463"/>
              <a:gd name="connsiteY31" fmla="*/ 585787 h 2583656"/>
              <a:gd name="connsiteX32" fmla="*/ 426244 w 2176463"/>
              <a:gd name="connsiteY32" fmla="*/ 445294 h 2583656"/>
              <a:gd name="connsiteX33" fmla="*/ 350044 w 2176463"/>
              <a:gd name="connsiteY33" fmla="*/ 390525 h 2583656"/>
              <a:gd name="connsiteX34" fmla="*/ 278607 w 2176463"/>
              <a:gd name="connsiteY34" fmla="*/ 276225 h 2583656"/>
              <a:gd name="connsiteX35" fmla="*/ 221457 w 2176463"/>
              <a:gd name="connsiteY35" fmla="*/ 219075 h 2583656"/>
              <a:gd name="connsiteX36" fmla="*/ 147638 w 2176463"/>
              <a:gd name="connsiteY36" fmla="*/ 123825 h 2583656"/>
              <a:gd name="connsiteX37" fmla="*/ 0 w 2176463"/>
              <a:gd name="connsiteY37" fmla="*/ 2381 h 2583656"/>
              <a:gd name="connsiteX38" fmla="*/ 61913 w 2176463"/>
              <a:gd name="connsiteY38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602457 w 2176463"/>
              <a:gd name="connsiteY6" fmla="*/ 588169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73981 w 2176463"/>
              <a:gd name="connsiteY14" fmla="*/ 1545432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1814513 w 2176463"/>
              <a:gd name="connsiteY17" fmla="*/ 2083594 h 2583656"/>
              <a:gd name="connsiteX18" fmla="*/ 2176463 w 2176463"/>
              <a:gd name="connsiteY18" fmla="*/ 2583656 h 2583656"/>
              <a:gd name="connsiteX19" fmla="*/ 2128838 w 2176463"/>
              <a:gd name="connsiteY19" fmla="*/ 2583656 h 2583656"/>
              <a:gd name="connsiteX20" fmla="*/ 1778793 w 2176463"/>
              <a:gd name="connsiteY20" fmla="*/ 2095500 h 2583656"/>
              <a:gd name="connsiteX21" fmla="*/ 1588293 w 2176463"/>
              <a:gd name="connsiteY21" fmla="*/ 1885950 h 2583656"/>
              <a:gd name="connsiteX22" fmla="*/ 1412081 w 2176463"/>
              <a:gd name="connsiteY22" fmla="*/ 1719263 h 2583656"/>
              <a:gd name="connsiteX23" fmla="*/ 1340643 w 2176463"/>
              <a:gd name="connsiteY23" fmla="*/ 1566863 h 2583656"/>
              <a:gd name="connsiteX24" fmla="*/ 1231106 w 2176463"/>
              <a:gd name="connsiteY24" fmla="*/ 1478755 h 2583656"/>
              <a:gd name="connsiteX25" fmla="*/ 1076324 w 2176463"/>
              <a:gd name="connsiteY25" fmla="*/ 1269206 h 2583656"/>
              <a:gd name="connsiteX26" fmla="*/ 964407 w 2176463"/>
              <a:gd name="connsiteY26" fmla="*/ 1112044 h 2583656"/>
              <a:gd name="connsiteX27" fmla="*/ 850107 w 2176463"/>
              <a:gd name="connsiteY27" fmla="*/ 1002506 h 2583656"/>
              <a:gd name="connsiteX28" fmla="*/ 733425 w 2176463"/>
              <a:gd name="connsiteY28" fmla="*/ 895350 h 2583656"/>
              <a:gd name="connsiteX29" fmla="*/ 690563 w 2176463"/>
              <a:gd name="connsiteY29" fmla="*/ 790575 h 2583656"/>
              <a:gd name="connsiteX30" fmla="*/ 588169 w 2176463"/>
              <a:gd name="connsiteY30" fmla="*/ 702469 h 2583656"/>
              <a:gd name="connsiteX31" fmla="*/ 552450 w 2176463"/>
              <a:gd name="connsiteY31" fmla="*/ 585787 h 2583656"/>
              <a:gd name="connsiteX32" fmla="*/ 426244 w 2176463"/>
              <a:gd name="connsiteY32" fmla="*/ 445294 h 2583656"/>
              <a:gd name="connsiteX33" fmla="*/ 350044 w 2176463"/>
              <a:gd name="connsiteY33" fmla="*/ 390525 h 2583656"/>
              <a:gd name="connsiteX34" fmla="*/ 278607 w 2176463"/>
              <a:gd name="connsiteY34" fmla="*/ 276225 h 2583656"/>
              <a:gd name="connsiteX35" fmla="*/ 221457 w 2176463"/>
              <a:gd name="connsiteY35" fmla="*/ 219075 h 2583656"/>
              <a:gd name="connsiteX36" fmla="*/ 147638 w 2176463"/>
              <a:gd name="connsiteY36" fmla="*/ 123825 h 2583656"/>
              <a:gd name="connsiteX37" fmla="*/ 0 w 2176463"/>
              <a:gd name="connsiteY37" fmla="*/ 2381 h 2583656"/>
              <a:gd name="connsiteX38" fmla="*/ 61913 w 2176463"/>
              <a:gd name="connsiteY38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602457 w 2176463"/>
              <a:gd name="connsiteY6" fmla="*/ 588169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73981 w 2176463"/>
              <a:gd name="connsiteY14" fmla="*/ 1545432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1814513 w 2176463"/>
              <a:gd name="connsiteY17" fmla="*/ 2083594 h 2583656"/>
              <a:gd name="connsiteX18" fmla="*/ 2176463 w 2176463"/>
              <a:gd name="connsiteY18" fmla="*/ 2583656 h 2583656"/>
              <a:gd name="connsiteX19" fmla="*/ 2128838 w 2176463"/>
              <a:gd name="connsiteY19" fmla="*/ 2583656 h 2583656"/>
              <a:gd name="connsiteX20" fmla="*/ 1914524 w 2176463"/>
              <a:gd name="connsiteY20" fmla="*/ 2283619 h 2583656"/>
              <a:gd name="connsiteX21" fmla="*/ 1778793 w 2176463"/>
              <a:gd name="connsiteY21" fmla="*/ 2095500 h 2583656"/>
              <a:gd name="connsiteX22" fmla="*/ 1588293 w 2176463"/>
              <a:gd name="connsiteY22" fmla="*/ 1885950 h 2583656"/>
              <a:gd name="connsiteX23" fmla="*/ 1412081 w 2176463"/>
              <a:gd name="connsiteY23" fmla="*/ 1719263 h 2583656"/>
              <a:gd name="connsiteX24" fmla="*/ 1340643 w 2176463"/>
              <a:gd name="connsiteY24" fmla="*/ 1566863 h 2583656"/>
              <a:gd name="connsiteX25" fmla="*/ 1231106 w 2176463"/>
              <a:gd name="connsiteY25" fmla="*/ 1478755 h 2583656"/>
              <a:gd name="connsiteX26" fmla="*/ 1076324 w 2176463"/>
              <a:gd name="connsiteY26" fmla="*/ 1269206 h 2583656"/>
              <a:gd name="connsiteX27" fmla="*/ 964407 w 2176463"/>
              <a:gd name="connsiteY27" fmla="*/ 1112044 h 2583656"/>
              <a:gd name="connsiteX28" fmla="*/ 850107 w 2176463"/>
              <a:gd name="connsiteY28" fmla="*/ 1002506 h 2583656"/>
              <a:gd name="connsiteX29" fmla="*/ 733425 w 2176463"/>
              <a:gd name="connsiteY29" fmla="*/ 895350 h 2583656"/>
              <a:gd name="connsiteX30" fmla="*/ 690563 w 2176463"/>
              <a:gd name="connsiteY30" fmla="*/ 790575 h 2583656"/>
              <a:gd name="connsiteX31" fmla="*/ 588169 w 2176463"/>
              <a:gd name="connsiteY31" fmla="*/ 702469 h 2583656"/>
              <a:gd name="connsiteX32" fmla="*/ 552450 w 2176463"/>
              <a:gd name="connsiteY32" fmla="*/ 585787 h 2583656"/>
              <a:gd name="connsiteX33" fmla="*/ 426244 w 2176463"/>
              <a:gd name="connsiteY33" fmla="*/ 445294 h 2583656"/>
              <a:gd name="connsiteX34" fmla="*/ 350044 w 2176463"/>
              <a:gd name="connsiteY34" fmla="*/ 390525 h 2583656"/>
              <a:gd name="connsiteX35" fmla="*/ 278607 w 2176463"/>
              <a:gd name="connsiteY35" fmla="*/ 276225 h 2583656"/>
              <a:gd name="connsiteX36" fmla="*/ 221457 w 2176463"/>
              <a:gd name="connsiteY36" fmla="*/ 219075 h 2583656"/>
              <a:gd name="connsiteX37" fmla="*/ 147638 w 2176463"/>
              <a:gd name="connsiteY37" fmla="*/ 123825 h 2583656"/>
              <a:gd name="connsiteX38" fmla="*/ 0 w 2176463"/>
              <a:gd name="connsiteY38" fmla="*/ 2381 h 2583656"/>
              <a:gd name="connsiteX39" fmla="*/ 61913 w 2176463"/>
              <a:gd name="connsiteY39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602457 w 2176463"/>
              <a:gd name="connsiteY6" fmla="*/ 588169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73981 w 2176463"/>
              <a:gd name="connsiteY14" fmla="*/ 1545432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1814513 w 2176463"/>
              <a:gd name="connsiteY17" fmla="*/ 2083594 h 2583656"/>
              <a:gd name="connsiteX18" fmla="*/ 2176463 w 2176463"/>
              <a:gd name="connsiteY18" fmla="*/ 2583656 h 2583656"/>
              <a:gd name="connsiteX19" fmla="*/ 2128838 w 2176463"/>
              <a:gd name="connsiteY19" fmla="*/ 2583656 h 2583656"/>
              <a:gd name="connsiteX20" fmla="*/ 1878805 w 2176463"/>
              <a:gd name="connsiteY20" fmla="*/ 2274094 h 2583656"/>
              <a:gd name="connsiteX21" fmla="*/ 1778793 w 2176463"/>
              <a:gd name="connsiteY21" fmla="*/ 2095500 h 2583656"/>
              <a:gd name="connsiteX22" fmla="*/ 1588293 w 2176463"/>
              <a:gd name="connsiteY22" fmla="*/ 1885950 h 2583656"/>
              <a:gd name="connsiteX23" fmla="*/ 1412081 w 2176463"/>
              <a:gd name="connsiteY23" fmla="*/ 1719263 h 2583656"/>
              <a:gd name="connsiteX24" fmla="*/ 1340643 w 2176463"/>
              <a:gd name="connsiteY24" fmla="*/ 1566863 h 2583656"/>
              <a:gd name="connsiteX25" fmla="*/ 1231106 w 2176463"/>
              <a:gd name="connsiteY25" fmla="*/ 1478755 h 2583656"/>
              <a:gd name="connsiteX26" fmla="*/ 1076324 w 2176463"/>
              <a:gd name="connsiteY26" fmla="*/ 1269206 h 2583656"/>
              <a:gd name="connsiteX27" fmla="*/ 964407 w 2176463"/>
              <a:gd name="connsiteY27" fmla="*/ 1112044 h 2583656"/>
              <a:gd name="connsiteX28" fmla="*/ 850107 w 2176463"/>
              <a:gd name="connsiteY28" fmla="*/ 1002506 h 2583656"/>
              <a:gd name="connsiteX29" fmla="*/ 733425 w 2176463"/>
              <a:gd name="connsiteY29" fmla="*/ 895350 h 2583656"/>
              <a:gd name="connsiteX30" fmla="*/ 690563 w 2176463"/>
              <a:gd name="connsiteY30" fmla="*/ 790575 h 2583656"/>
              <a:gd name="connsiteX31" fmla="*/ 588169 w 2176463"/>
              <a:gd name="connsiteY31" fmla="*/ 702469 h 2583656"/>
              <a:gd name="connsiteX32" fmla="*/ 552450 w 2176463"/>
              <a:gd name="connsiteY32" fmla="*/ 585787 h 2583656"/>
              <a:gd name="connsiteX33" fmla="*/ 426244 w 2176463"/>
              <a:gd name="connsiteY33" fmla="*/ 445294 h 2583656"/>
              <a:gd name="connsiteX34" fmla="*/ 350044 w 2176463"/>
              <a:gd name="connsiteY34" fmla="*/ 390525 h 2583656"/>
              <a:gd name="connsiteX35" fmla="*/ 278607 w 2176463"/>
              <a:gd name="connsiteY35" fmla="*/ 276225 h 2583656"/>
              <a:gd name="connsiteX36" fmla="*/ 221457 w 2176463"/>
              <a:gd name="connsiteY36" fmla="*/ 219075 h 2583656"/>
              <a:gd name="connsiteX37" fmla="*/ 147638 w 2176463"/>
              <a:gd name="connsiteY37" fmla="*/ 123825 h 2583656"/>
              <a:gd name="connsiteX38" fmla="*/ 0 w 2176463"/>
              <a:gd name="connsiteY38" fmla="*/ 2381 h 2583656"/>
              <a:gd name="connsiteX39" fmla="*/ 61913 w 2176463"/>
              <a:gd name="connsiteY39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602457 w 2176463"/>
              <a:gd name="connsiteY6" fmla="*/ 588169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73981 w 2176463"/>
              <a:gd name="connsiteY14" fmla="*/ 1545432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1814513 w 2176463"/>
              <a:gd name="connsiteY17" fmla="*/ 2083594 h 2583656"/>
              <a:gd name="connsiteX18" fmla="*/ 1933574 w 2176463"/>
              <a:gd name="connsiteY18" fmla="*/ 2257425 h 2583656"/>
              <a:gd name="connsiteX19" fmla="*/ 2176463 w 2176463"/>
              <a:gd name="connsiteY19" fmla="*/ 2583656 h 2583656"/>
              <a:gd name="connsiteX20" fmla="*/ 2128838 w 2176463"/>
              <a:gd name="connsiteY20" fmla="*/ 2583656 h 2583656"/>
              <a:gd name="connsiteX21" fmla="*/ 1878805 w 2176463"/>
              <a:gd name="connsiteY21" fmla="*/ 2274094 h 2583656"/>
              <a:gd name="connsiteX22" fmla="*/ 1778793 w 2176463"/>
              <a:gd name="connsiteY22" fmla="*/ 2095500 h 2583656"/>
              <a:gd name="connsiteX23" fmla="*/ 1588293 w 2176463"/>
              <a:gd name="connsiteY23" fmla="*/ 1885950 h 2583656"/>
              <a:gd name="connsiteX24" fmla="*/ 1412081 w 2176463"/>
              <a:gd name="connsiteY24" fmla="*/ 1719263 h 2583656"/>
              <a:gd name="connsiteX25" fmla="*/ 1340643 w 2176463"/>
              <a:gd name="connsiteY25" fmla="*/ 1566863 h 2583656"/>
              <a:gd name="connsiteX26" fmla="*/ 1231106 w 2176463"/>
              <a:gd name="connsiteY26" fmla="*/ 1478755 h 2583656"/>
              <a:gd name="connsiteX27" fmla="*/ 1076324 w 2176463"/>
              <a:gd name="connsiteY27" fmla="*/ 1269206 h 2583656"/>
              <a:gd name="connsiteX28" fmla="*/ 964407 w 2176463"/>
              <a:gd name="connsiteY28" fmla="*/ 1112044 h 2583656"/>
              <a:gd name="connsiteX29" fmla="*/ 850107 w 2176463"/>
              <a:gd name="connsiteY29" fmla="*/ 1002506 h 2583656"/>
              <a:gd name="connsiteX30" fmla="*/ 733425 w 2176463"/>
              <a:gd name="connsiteY30" fmla="*/ 895350 h 2583656"/>
              <a:gd name="connsiteX31" fmla="*/ 690563 w 2176463"/>
              <a:gd name="connsiteY31" fmla="*/ 790575 h 2583656"/>
              <a:gd name="connsiteX32" fmla="*/ 588169 w 2176463"/>
              <a:gd name="connsiteY32" fmla="*/ 702469 h 2583656"/>
              <a:gd name="connsiteX33" fmla="*/ 552450 w 2176463"/>
              <a:gd name="connsiteY33" fmla="*/ 585787 h 2583656"/>
              <a:gd name="connsiteX34" fmla="*/ 426244 w 2176463"/>
              <a:gd name="connsiteY34" fmla="*/ 445294 h 2583656"/>
              <a:gd name="connsiteX35" fmla="*/ 350044 w 2176463"/>
              <a:gd name="connsiteY35" fmla="*/ 390525 h 2583656"/>
              <a:gd name="connsiteX36" fmla="*/ 278607 w 2176463"/>
              <a:gd name="connsiteY36" fmla="*/ 276225 h 2583656"/>
              <a:gd name="connsiteX37" fmla="*/ 221457 w 2176463"/>
              <a:gd name="connsiteY37" fmla="*/ 219075 h 2583656"/>
              <a:gd name="connsiteX38" fmla="*/ 147638 w 2176463"/>
              <a:gd name="connsiteY38" fmla="*/ 123825 h 2583656"/>
              <a:gd name="connsiteX39" fmla="*/ 0 w 2176463"/>
              <a:gd name="connsiteY39" fmla="*/ 2381 h 2583656"/>
              <a:gd name="connsiteX40" fmla="*/ 61913 w 2176463"/>
              <a:gd name="connsiteY40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602457 w 2176463"/>
              <a:gd name="connsiteY6" fmla="*/ 588169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73981 w 2176463"/>
              <a:gd name="connsiteY14" fmla="*/ 1545432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1814513 w 2176463"/>
              <a:gd name="connsiteY17" fmla="*/ 2083594 h 2583656"/>
              <a:gd name="connsiteX18" fmla="*/ 1904999 w 2176463"/>
              <a:gd name="connsiteY18" fmla="*/ 2247900 h 2583656"/>
              <a:gd name="connsiteX19" fmla="*/ 2176463 w 2176463"/>
              <a:gd name="connsiteY19" fmla="*/ 2583656 h 2583656"/>
              <a:gd name="connsiteX20" fmla="*/ 2128838 w 2176463"/>
              <a:gd name="connsiteY20" fmla="*/ 2583656 h 2583656"/>
              <a:gd name="connsiteX21" fmla="*/ 1878805 w 2176463"/>
              <a:gd name="connsiteY21" fmla="*/ 2274094 h 2583656"/>
              <a:gd name="connsiteX22" fmla="*/ 1778793 w 2176463"/>
              <a:gd name="connsiteY22" fmla="*/ 2095500 h 2583656"/>
              <a:gd name="connsiteX23" fmla="*/ 1588293 w 2176463"/>
              <a:gd name="connsiteY23" fmla="*/ 1885950 h 2583656"/>
              <a:gd name="connsiteX24" fmla="*/ 1412081 w 2176463"/>
              <a:gd name="connsiteY24" fmla="*/ 1719263 h 2583656"/>
              <a:gd name="connsiteX25" fmla="*/ 1340643 w 2176463"/>
              <a:gd name="connsiteY25" fmla="*/ 1566863 h 2583656"/>
              <a:gd name="connsiteX26" fmla="*/ 1231106 w 2176463"/>
              <a:gd name="connsiteY26" fmla="*/ 1478755 h 2583656"/>
              <a:gd name="connsiteX27" fmla="*/ 1076324 w 2176463"/>
              <a:gd name="connsiteY27" fmla="*/ 1269206 h 2583656"/>
              <a:gd name="connsiteX28" fmla="*/ 964407 w 2176463"/>
              <a:gd name="connsiteY28" fmla="*/ 1112044 h 2583656"/>
              <a:gd name="connsiteX29" fmla="*/ 850107 w 2176463"/>
              <a:gd name="connsiteY29" fmla="*/ 1002506 h 2583656"/>
              <a:gd name="connsiteX30" fmla="*/ 733425 w 2176463"/>
              <a:gd name="connsiteY30" fmla="*/ 895350 h 2583656"/>
              <a:gd name="connsiteX31" fmla="*/ 690563 w 2176463"/>
              <a:gd name="connsiteY31" fmla="*/ 790575 h 2583656"/>
              <a:gd name="connsiteX32" fmla="*/ 588169 w 2176463"/>
              <a:gd name="connsiteY32" fmla="*/ 702469 h 2583656"/>
              <a:gd name="connsiteX33" fmla="*/ 552450 w 2176463"/>
              <a:gd name="connsiteY33" fmla="*/ 585787 h 2583656"/>
              <a:gd name="connsiteX34" fmla="*/ 426244 w 2176463"/>
              <a:gd name="connsiteY34" fmla="*/ 445294 h 2583656"/>
              <a:gd name="connsiteX35" fmla="*/ 350044 w 2176463"/>
              <a:gd name="connsiteY35" fmla="*/ 390525 h 2583656"/>
              <a:gd name="connsiteX36" fmla="*/ 278607 w 2176463"/>
              <a:gd name="connsiteY36" fmla="*/ 276225 h 2583656"/>
              <a:gd name="connsiteX37" fmla="*/ 221457 w 2176463"/>
              <a:gd name="connsiteY37" fmla="*/ 219075 h 2583656"/>
              <a:gd name="connsiteX38" fmla="*/ 147638 w 2176463"/>
              <a:gd name="connsiteY38" fmla="*/ 123825 h 2583656"/>
              <a:gd name="connsiteX39" fmla="*/ 0 w 2176463"/>
              <a:gd name="connsiteY39" fmla="*/ 2381 h 2583656"/>
              <a:gd name="connsiteX40" fmla="*/ 61913 w 2176463"/>
              <a:gd name="connsiteY40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602457 w 2176463"/>
              <a:gd name="connsiteY6" fmla="*/ 588169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73981 w 2176463"/>
              <a:gd name="connsiteY14" fmla="*/ 1545432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1814513 w 2176463"/>
              <a:gd name="connsiteY17" fmla="*/ 2083594 h 2583656"/>
              <a:gd name="connsiteX18" fmla="*/ 1904999 w 2176463"/>
              <a:gd name="connsiteY18" fmla="*/ 2247900 h 2583656"/>
              <a:gd name="connsiteX19" fmla="*/ 2016918 w 2176463"/>
              <a:gd name="connsiteY19" fmla="*/ 2388394 h 2583656"/>
              <a:gd name="connsiteX20" fmla="*/ 2176463 w 2176463"/>
              <a:gd name="connsiteY20" fmla="*/ 2583656 h 2583656"/>
              <a:gd name="connsiteX21" fmla="*/ 2128838 w 2176463"/>
              <a:gd name="connsiteY21" fmla="*/ 2583656 h 2583656"/>
              <a:gd name="connsiteX22" fmla="*/ 1878805 w 2176463"/>
              <a:gd name="connsiteY22" fmla="*/ 2274094 h 2583656"/>
              <a:gd name="connsiteX23" fmla="*/ 1778793 w 2176463"/>
              <a:gd name="connsiteY23" fmla="*/ 2095500 h 2583656"/>
              <a:gd name="connsiteX24" fmla="*/ 1588293 w 2176463"/>
              <a:gd name="connsiteY24" fmla="*/ 1885950 h 2583656"/>
              <a:gd name="connsiteX25" fmla="*/ 1412081 w 2176463"/>
              <a:gd name="connsiteY25" fmla="*/ 1719263 h 2583656"/>
              <a:gd name="connsiteX26" fmla="*/ 1340643 w 2176463"/>
              <a:gd name="connsiteY26" fmla="*/ 1566863 h 2583656"/>
              <a:gd name="connsiteX27" fmla="*/ 1231106 w 2176463"/>
              <a:gd name="connsiteY27" fmla="*/ 1478755 h 2583656"/>
              <a:gd name="connsiteX28" fmla="*/ 1076324 w 2176463"/>
              <a:gd name="connsiteY28" fmla="*/ 1269206 h 2583656"/>
              <a:gd name="connsiteX29" fmla="*/ 964407 w 2176463"/>
              <a:gd name="connsiteY29" fmla="*/ 1112044 h 2583656"/>
              <a:gd name="connsiteX30" fmla="*/ 850107 w 2176463"/>
              <a:gd name="connsiteY30" fmla="*/ 1002506 h 2583656"/>
              <a:gd name="connsiteX31" fmla="*/ 733425 w 2176463"/>
              <a:gd name="connsiteY31" fmla="*/ 895350 h 2583656"/>
              <a:gd name="connsiteX32" fmla="*/ 690563 w 2176463"/>
              <a:gd name="connsiteY32" fmla="*/ 790575 h 2583656"/>
              <a:gd name="connsiteX33" fmla="*/ 588169 w 2176463"/>
              <a:gd name="connsiteY33" fmla="*/ 702469 h 2583656"/>
              <a:gd name="connsiteX34" fmla="*/ 552450 w 2176463"/>
              <a:gd name="connsiteY34" fmla="*/ 585787 h 2583656"/>
              <a:gd name="connsiteX35" fmla="*/ 426244 w 2176463"/>
              <a:gd name="connsiteY35" fmla="*/ 445294 h 2583656"/>
              <a:gd name="connsiteX36" fmla="*/ 350044 w 2176463"/>
              <a:gd name="connsiteY36" fmla="*/ 390525 h 2583656"/>
              <a:gd name="connsiteX37" fmla="*/ 278607 w 2176463"/>
              <a:gd name="connsiteY37" fmla="*/ 276225 h 2583656"/>
              <a:gd name="connsiteX38" fmla="*/ 221457 w 2176463"/>
              <a:gd name="connsiteY38" fmla="*/ 219075 h 2583656"/>
              <a:gd name="connsiteX39" fmla="*/ 147638 w 2176463"/>
              <a:gd name="connsiteY39" fmla="*/ 123825 h 2583656"/>
              <a:gd name="connsiteX40" fmla="*/ 0 w 2176463"/>
              <a:gd name="connsiteY40" fmla="*/ 2381 h 2583656"/>
              <a:gd name="connsiteX41" fmla="*/ 61913 w 2176463"/>
              <a:gd name="connsiteY41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602457 w 2176463"/>
              <a:gd name="connsiteY6" fmla="*/ 588169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73981 w 2176463"/>
              <a:gd name="connsiteY14" fmla="*/ 1545432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1814513 w 2176463"/>
              <a:gd name="connsiteY17" fmla="*/ 2083594 h 2583656"/>
              <a:gd name="connsiteX18" fmla="*/ 1904999 w 2176463"/>
              <a:gd name="connsiteY18" fmla="*/ 2247900 h 2583656"/>
              <a:gd name="connsiteX19" fmla="*/ 2019300 w 2176463"/>
              <a:gd name="connsiteY19" fmla="*/ 2362200 h 2583656"/>
              <a:gd name="connsiteX20" fmla="*/ 2176463 w 2176463"/>
              <a:gd name="connsiteY20" fmla="*/ 2583656 h 2583656"/>
              <a:gd name="connsiteX21" fmla="*/ 2128838 w 2176463"/>
              <a:gd name="connsiteY21" fmla="*/ 2583656 h 2583656"/>
              <a:gd name="connsiteX22" fmla="*/ 1878805 w 2176463"/>
              <a:gd name="connsiteY22" fmla="*/ 2274094 h 2583656"/>
              <a:gd name="connsiteX23" fmla="*/ 1778793 w 2176463"/>
              <a:gd name="connsiteY23" fmla="*/ 2095500 h 2583656"/>
              <a:gd name="connsiteX24" fmla="*/ 1588293 w 2176463"/>
              <a:gd name="connsiteY24" fmla="*/ 1885950 h 2583656"/>
              <a:gd name="connsiteX25" fmla="*/ 1412081 w 2176463"/>
              <a:gd name="connsiteY25" fmla="*/ 1719263 h 2583656"/>
              <a:gd name="connsiteX26" fmla="*/ 1340643 w 2176463"/>
              <a:gd name="connsiteY26" fmla="*/ 1566863 h 2583656"/>
              <a:gd name="connsiteX27" fmla="*/ 1231106 w 2176463"/>
              <a:gd name="connsiteY27" fmla="*/ 1478755 h 2583656"/>
              <a:gd name="connsiteX28" fmla="*/ 1076324 w 2176463"/>
              <a:gd name="connsiteY28" fmla="*/ 1269206 h 2583656"/>
              <a:gd name="connsiteX29" fmla="*/ 964407 w 2176463"/>
              <a:gd name="connsiteY29" fmla="*/ 1112044 h 2583656"/>
              <a:gd name="connsiteX30" fmla="*/ 850107 w 2176463"/>
              <a:gd name="connsiteY30" fmla="*/ 1002506 h 2583656"/>
              <a:gd name="connsiteX31" fmla="*/ 733425 w 2176463"/>
              <a:gd name="connsiteY31" fmla="*/ 895350 h 2583656"/>
              <a:gd name="connsiteX32" fmla="*/ 690563 w 2176463"/>
              <a:gd name="connsiteY32" fmla="*/ 790575 h 2583656"/>
              <a:gd name="connsiteX33" fmla="*/ 588169 w 2176463"/>
              <a:gd name="connsiteY33" fmla="*/ 702469 h 2583656"/>
              <a:gd name="connsiteX34" fmla="*/ 552450 w 2176463"/>
              <a:gd name="connsiteY34" fmla="*/ 585787 h 2583656"/>
              <a:gd name="connsiteX35" fmla="*/ 426244 w 2176463"/>
              <a:gd name="connsiteY35" fmla="*/ 445294 h 2583656"/>
              <a:gd name="connsiteX36" fmla="*/ 350044 w 2176463"/>
              <a:gd name="connsiteY36" fmla="*/ 390525 h 2583656"/>
              <a:gd name="connsiteX37" fmla="*/ 278607 w 2176463"/>
              <a:gd name="connsiteY37" fmla="*/ 276225 h 2583656"/>
              <a:gd name="connsiteX38" fmla="*/ 221457 w 2176463"/>
              <a:gd name="connsiteY38" fmla="*/ 219075 h 2583656"/>
              <a:gd name="connsiteX39" fmla="*/ 147638 w 2176463"/>
              <a:gd name="connsiteY39" fmla="*/ 123825 h 2583656"/>
              <a:gd name="connsiteX40" fmla="*/ 0 w 2176463"/>
              <a:gd name="connsiteY40" fmla="*/ 2381 h 2583656"/>
              <a:gd name="connsiteX41" fmla="*/ 61913 w 2176463"/>
              <a:gd name="connsiteY41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602457 w 2176463"/>
              <a:gd name="connsiteY6" fmla="*/ 588169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73981 w 2176463"/>
              <a:gd name="connsiteY14" fmla="*/ 1545432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1814513 w 2176463"/>
              <a:gd name="connsiteY17" fmla="*/ 2083594 h 2583656"/>
              <a:gd name="connsiteX18" fmla="*/ 1904999 w 2176463"/>
              <a:gd name="connsiteY18" fmla="*/ 2247900 h 2583656"/>
              <a:gd name="connsiteX19" fmla="*/ 2019300 w 2176463"/>
              <a:gd name="connsiteY19" fmla="*/ 2362200 h 2583656"/>
              <a:gd name="connsiteX20" fmla="*/ 2176463 w 2176463"/>
              <a:gd name="connsiteY20" fmla="*/ 2583656 h 2583656"/>
              <a:gd name="connsiteX21" fmla="*/ 2128838 w 2176463"/>
              <a:gd name="connsiteY21" fmla="*/ 2583656 h 2583656"/>
              <a:gd name="connsiteX22" fmla="*/ 1983581 w 2176463"/>
              <a:gd name="connsiteY22" fmla="*/ 2405062 h 2583656"/>
              <a:gd name="connsiteX23" fmla="*/ 1878805 w 2176463"/>
              <a:gd name="connsiteY23" fmla="*/ 2274094 h 2583656"/>
              <a:gd name="connsiteX24" fmla="*/ 1778793 w 2176463"/>
              <a:gd name="connsiteY24" fmla="*/ 2095500 h 2583656"/>
              <a:gd name="connsiteX25" fmla="*/ 1588293 w 2176463"/>
              <a:gd name="connsiteY25" fmla="*/ 1885950 h 2583656"/>
              <a:gd name="connsiteX26" fmla="*/ 1412081 w 2176463"/>
              <a:gd name="connsiteY26" fmla="*/ 1719263 h 2583656"/>
              <a:gd name="connsiteX27" fmla="*/ 1340643 w 2176463"/>
              <a:gd name="connsiteY27" fmla="*/ 1566863 h 2583656"/>
              <a:gd name="connsiteX28" fmla="*/ 1231106 w 2176463"/>
              <a:gd name="connsiteY28" fmla="*/ 1478755 h 2583656"/>
              <a:gd name="connsiteX29" fmla="*/ 1076324 w 2176463"/>
              <a:gd name="connsiteY29" fmla="*/ 1269206 h 2583656"/>
              <a:gd name="connsiteX30" fmla="*/ 964407 w 2176463"/>
              <a:gd name="connsiteY30" fmla="*/ 1112044 h 2583656"/>
              <a:gd name="connsiteX31" fmla="*/ 850107 w 2176463"/>
              <a:gd name="connsiteY31" fmla="*/ 1002506 h 2583656"/>
              <a:gd name="connsiteX32" fmla="*/ 733425 w 2176463"/>
              <a:gd name="connsiteY32" fmla="*/ 895350 h 2583656"/>
              <a:gd name="connsiteX33" fmla="*/ 690563 w 2176463"/>
              <a:gd name="connsiteY33" fmla="*/ 790575 h 2583656"/>
              <a:gd name="connsiteX34" fmla="*/ 588169 w 2176463"/>
              <a:gd name="connsiteY34" fmla="*/ 702469 h 2583656"/>
              <a:gd name="connsiteX35" fmla="*/ 552450 w 2176463"/>
              <a:gd name="connsiteY35" fmla="*/ 585787 h 2583656"/>
              <a:gd name="connsiteX36" fmla="*/ 426244 w 2176463"/>
              <a:gd name="connsiteY36" fmla="*/ 445294 h 2583656"/>
              <a:gd name="connsiteX37" fmla="*/ 350044 w 2176463"/>
              <a:gd name="connsiteY37" fmla="*/ 390525 h 2583656"/>
              <a:gd name="connsiteX38" fmla="*/ 278607 w 2176463"/>
              <a:gd name="connsiteY38" fmla="*/ 276225 h 2583656"/>
              <a:gd name="connsiteX39" fmla="*/ 221457 w 2176463"/>
              <a:gd name="connsiteY39" fmla="*/ 219075 h 2583656"/>
              <a:gd name="connsiteX40" fmla="*/ 147638 w 2176463"/>
              <a:gd name="connsiteY40" fmla="*/ 123825 h 2583656"/>
              <a:gd name="connsiteX41" fmla="*/ 0 w 2176463"/>
              <a:gd name="connsiteY41" fmla="*/ 2381 h 2583656"/>
              <a:gd name="connsiteX42" fmla="*/ 61913 w 2176463"/>
              <a:gd name="connsiteY42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602457 w 2176463"/>
              <a:gd name="connsiteY6" fmla="*/ 588169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73981 w 2176463"/>
              <a:gd name="connsiteY14" fmla="*/ 1545432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1814513 w 2176463"/>
              <a:gd name="connsiteY17" fmla="*/ 2083594 h 2583656"/>
              <a:gd name="connsiteX18" fmla="*/ 1904999 w 2176463"/>
              <a:gd name="connsiteY18" fmla="*/ 2247900 h 2583656"/>
              <a:gd name="connsiteX19" fmla="*/ 2019300 w 2176463"/>
              <a:gd name="connsiteY19" fmla="*/ 2362200 h 2583656"/>
              <a:gd name="connsiteX20" fmla="*/ 2176463 w 2176463"/>
              <a:gd name="connsiteY20" fmla="*/ 2583656 h 2583656"/>
              <a:gd name="connsiteX21" fmla="*/ 2128838 w 2176463"/>
              <a:gd name="connsiteY21" fmla="*/ 2583656 h 2583656"/>
              <a:gd name="connsiteX22" fmla="*/ 2002631 w 2176463"/>
              <a:gd name="connsiteY22" fmla="*/ 2386012 h 2583656"/>
              <a:gd name="connsiteX23" fmla="*/ 1878805 w 2176463"/>
              <a:gd name="connsiteY23" fmla="*/ 2274094 h 2583656"/>
              <a:gd name="connsiteX24" fmla="*/ 1778793 w 2176463"/>
              <a:gd name="connsiteY24" fmla="*/ 2095500 h 2583656"/>
              <a:gd name="connsiteX25" fmla="*/ 1588293 w 2176463"/>
              <a:gd name="connsiteY25" fmla="*/ 1885950 h 2583656"/>
              <a:gd name="connsiteX26" fmla="*/ 1412081 w 2176463"/>
              <a:gd name="connsiteY26" fmla="*/ 1719263 h 2583656"/>
              <a:gd name="connsiteX27" fmla="*/ 1340643 w 2176463"/>
              <a:gd name="connsiteY27" fmla="*/ 1566863 h 2583656"/>
              <a:gd name="connsiteX28" fmla="*/ 1231106 w 2176463"/>
              <a:gd name="connsiteY28" fmla="*/ 1478755 h 2583656"/>
              <a:gd name="connsiteX29" fmla="*/ 1076324 w 2176463"/>
              <a:gd name="connsiteY29" fmla="*/ 1269206 h 2583656"/>
              <a:gd name="connsiteX30" fmla="*/ 964407 w 2176463"/>
              <a:gd name="connsiteY30" fmla="*/ 1112044 h 2583656"/>
              <a:gd name="connsiteX31" fmla="*/ 850107 w 2176463"/>
              <a:gd name="connsiteY31" fmla="*/ 1002506 h 2583656"/>
              <a:gd name="connsiteX32" fmla="*/ 733425 w 2176463"/>
              <a:gd name="connsiteY32" fmla="*/ 895350 h 2583656"/>
              <a:gd name="connsiteX33" fmla="*/ 690563 w 2176463"/>
              <a:gd name="connsiteY33" fmla="*/ 790575 h 2583656"/>
              <a:gd name="connsiteX34" fmla="*/ 588169 w 2176463"/>
              <a:gd name="connsiteY34" fmla="*/ 702469 h 2583656"/>
              <a:gd name="connsiteX35" fmla="*/ 552450 w 2176463"/>
              <a:gd name="connsiteY35" fmla="*/ 585787 h 2583656"/>
              <a:gd name="connsiteX36" fmla="*/ 426244 w 2176463"/>
              <a:gd name="connsiteY36" fmla="*/ 445294 h 2583656"/>
              <a:gd name="connsiteX37" fmla="*/ 350044 w 2176463"/>
              <a:gd name="connsiteY37" fmla="*/ 390525 h 2583656"/>
              <a:gd name="connsiteX38" fmla="*/ 278607 w 2176463"/>
              <a:gd name="connsiteY38" fmla="*/ 276225 h 2583656"/>
              <a:gd name="connsiteX39" fmla="*/ 221457 w 2176463"/>
              <a:gd name="connsiteY39" fmla="*/ 219075 h 2583656"/>
              <a:gd name="connsiteX40" fmla="*/ 147638 w 2176463"/>
              <a:gd name="connsiteY40" fmla="*/ 123825 h 2583656"/>
              <a:gd name="connsiteX41" fmla="*/ 0 w 2176463"/>
              <a:gd name="connsiteY41" fmla="*/ 2381 h 2583656"/>
              <a:gd name="connsiteX42" fmla="*/ 61913 w 2176463"/>
              <a:gd name="connsiteY42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602457 w 2176463"/>
              <a:gd name="connsiteY6" fmla="*/ 588169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73981 w 2176463"/>
              <a:gd name="connsiteY14" fmla="*/ 1545432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1814513 w 2176463"/>
              <a:gd name="connsiteY17" fmla="*/ 2083594 h 2583656"/>
              <a:gd name="connsiteX18" fmla="*/ 1904999 w 2176463"/>
              <a:gd name="connsiteY18" fmla="*/ 2247900 h 2583656"/>
              <a:gd name="connsiteX19" fmla="*/ 2019300 w 2176463"/>
              <a:gd name="connsiteY19" fmla="*/ 2362200 h 2583656"/>
              <a:gd name="connsiteX20" fmla="*/ 2176463 w 2176463"/>
              <a:gd name="connsiteY20" fmla="*/ 2583656 h 2583656"/>
              <a:gd name="connsiteX21" fmla="*/ 2128838 w 2176463"/>
              <a:gd name="connsiteY21" fmla="*/ 2583656 h 2583656"/>
              <a:gd name="connsiteX22" fmla="*/ 2002631 w 2176463"/>
              <a:gd name="connsiteY22" fmla="*/ 2386012 h 2583656"/>
              <a:gd name="connsiteX23" fmla="*/ 1878805 w 2176463"/>
              <a:gd name="connsiteY23" fmla="*/ 2274094 h 2583656"/>
              <a:gd name="connsiteX24" fmla="*/ 1778793 w 2176463"/>
              <a:gd name="connsiteY24" fmla="*/ 2095500 h 2583656"/>
              <a:gd name="connsiteX25" fmla="*/ 1588293 w 2176463"/>
              <a:gd name="connsiteY25" fmla="*/ 1885950 h 2583656"/>
              <a:gd name="connsiteX26" fmla="*/ 1412081 w 2176463"/>
              <a:gd name="connsiteY26" fmla="*/ 1719263 h 2583656"/>
              <a:gd name="connsiteX27" fmla="*/ 1340643 w 2176463"/>
              <a:gd name="connsiteY27" fmla="*/ 1566863 h 2583656"/>
              <a:gd name="connsiteX28" fmla="*/ 1231106 w 2176463"/>
              <a:gd name="connsiteY28" fmla="*/ 1478755 h 2583656"/>
              <a:gd name="connsiteX29" fmla="*/ 1076324 w 2176463"/>
              <a:gd name="connsiteY29" fmla="*/ 1269206 h 2583656"/>
              <a:gd name="connsiteX30" fmla="*/ 964407 w 2176463"/>
              <a:gd name="connsiteY30" fmla="*/ 1112044 h 2583656"/>
              <a:gd name="connsiteX31" fmla="*/ 850107 w 2176463"/>
              <a:gd name="connsiteY31" fmla="*/ 1002506 h 2583656"/>
              <a:gd name="connsiteX32" fmla="*/ 733425 w 2176463"/>
              <a:gd name="connsiteY32" fmla="*/ 895350 h 2583656"/>
              <a:gd name="connsiteX33" fmla="*/ 690563 w 2176463"/>
              <a:gd name="connsiteY33" fmla="*/ 790575 h 2583656"/>
              <a:gd name="connsiteX34" fmla="*/ 588169 w 2176463"/>
              <a:gd name="connsiteY34" fmla="*/ 702469 h 2583656"/>
              <a:gd name="connsiteX35" fmla="*/ 507206 w 2176463"/>
              <a:gd name="connsiteY35" fmla="*/ 607219 h 2583656"/>
              <a:gd name="connsiteX36" fmla="*/ 426244 w 2176463"/>
              <a:gd name="connsiteY36" fmla="*/ 445294 h 2583656"/>
              <a:gd name="connsiteX37" fmla="*/ 350044 w 2176463"/>
              <a:gd name="connsiteY37" fmla="*/ 390525 h 2583656"/>
              <a:gd name="connsiteX38" fmla="*/ 278607 w 2176463"/>
              <a:gd name="connsiteY38" fmla="*/ 276225 h 2583656"/>
              <a:gd name="connsiteX39" fmla="*/ 221457 w 2176463"/>
              <a:gd name="connsiteY39" fmla="*/ 219075 h 2583656"/>
              <a:gd name="connsiteX40" fmla="*/ 147638 w 2176463"/>
              <a:gd name="connsiteY40" fmla="*/ 123825 h 2583656"/>
              <a:gd name="connsiteX41" fmla="*/ 0 w 2176463"/>
              <a:gd name="connsiteY41" fmla="*/ 2381 h 2583656"/>
              <a:gd name="connsiteX42" fmla="*/ 61913 w 2176463"/>
              <a:gd name="connsiteY42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519113 w 2176463"/>
              <a:gd name="connsiteY6" fmla="*/ 583407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73981 w 2176463"/>
              <a:gd name="connsiteY14" fmla="*/ 1545432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1814513 w 2176463"/>
              <a:gd name="connsiteY17" fmla="*/ 2083594 h 2583656"/>
              <a:gd name="connsiteX18" fmla="*/ 1904999 w 2176463"/>
              <a:gd name="connsiteY18" fmla="*/ 2247900 h 2583656"/>
              <a:gd name="connsiteX19" fmla="*/ 2019300 w 2176463"/>
              <a:gd name="connsiteY19" fmla="*/ 2362200 h 2583656"/>
              <a:gd name="connsiteX20" fmla="*/ 2176463 w 2176463"/>
              <a:gd name="connsiteY20" fmla="*/ 2583656 h 2583656"/>
              <a:gd name="connsiteX21" fmla="*/ 2128838 w 2176463"/>
              <a:gd name="connsiteY21" fmla="*/ 2583656 h 2583656"/>
              <a:gd name="connsiteX22" fmla="*/ 2002631 w 2176463"/>
              <a:gd name="connsiteY22" fmla="*/ 2386012 h 2583656"/>
              <a:gd name="connsiteX23" fmla="*/ 1878805 w 2176463"/>
              <a:gd name="connsiteY23" fmla="*/ 2274094 h 2583656"/>
              <a:gd name="connsiteX24" fmla="*/ 1778793 w 2176463"/>
              <a:gd name="connsiteY24" fmla="*/ 2095500 h 2583656"/>
              <a:gd name="connsiteX25" fmla="*/ 1588293 w 2176463"/>
              <a:gd name="connsiteY25" fmla="*/ 1885950 h 2583656"/>
              <a:gd name="connsiteX26" fmla="*/ 1412081 w 2176463"/>
              <a:gd name="connsiteY26" fmla="*/ 1719263 h 2583656"/>
              <a:gd name="connsiteX27" fmla="*/ 1340643 w 2176463"/>
              <a:gd name="connsiteY27" fmla="*/ 1566863 h 2583656"/>
              <a:gd name="connsiteX28" fmla="*/ 1231106 w 2176463"/>
              <a:gd name="connsiteY28" fmla="*/ 1478755 h 2583656"/>
              <a:gd name="connsiteX29" fmla="*/ 1076324 w 2176463"/>
              <a:gd name="connsiteY29" fmla="*/ 1269206 h 2583656"/>
              <a:gd name="connsiteX30" fmla="*/ 964407 w 2176463"/>
              <a:gd name="connsiteY30" fmla="*/ 1112044 h 2583656"/>
              <a:gd name="connsiteX31" fmla="*/ 850107 w 2176463"/>
              <a:gd name="connsiteY31" fmla="*/ 1002506 h 2583656"/>
              <a:gd name="connsiteX32" fmla="*/ 733425 w 2176463"/>
              <a:gd name="connsiteY32" fmla="*/ 895350 h 2583656"/>
              <a:gd name="connsiteX33" fmla="*/ 690563 w 2176463"/>
              <a:gd name="connsiteY33" fmla="*/ 790575 h 2583656"/>
              <a:gd name="connsiteX34" fmla="*/ 588169 w 2176463"/>
              <a:gd name="connsiteY34" fmla="*/ 702469 h 2583656"/>
              <a:gd name="connsiteX35" fmla="*/ 507206 w 2176463"/>
              <a:gd name="connsiteY35" fmla="*/ 607219 h 2583656"/>
              <a:gd name="connsiteX36" fmla="*/ 426244 w 2176463"/>
              <a:gd name="connsiteY36" fmla="*/ 445294 h 2583656"/>
              <a:gd name="connsiteX37" fmla="*/ 350044 w 2176463"/>
              <a:gd name="connsiteY37" fmla="*/ 390525 h 2583656"/>
              <a:gd name="connsiteX38" fmla="*/ 278607 w 2176463"/>
              <a:gd name="connsiteY38" fmla="*/ 276225 h 2583656"/>
              <a:gd name="connsiteX39" fmla="*/ 221457 w 2176463"/>
              <a:gd name="connsiteY39" fmla="*/ 219075 h 2583656"/>
              <a:gd name="connsiteX40" fmla="*/ 147638 w 2176463"/>
              <a:gd name="connsiteY40" fmla="*/ 123825 h 2583656"/>
              <a:gd name="connsiteX41" fmla="*/ 0 w 2176463"/>
              <a:gd name="connsiteY41" fmla="*/ 2381 h 2583656"/>
              <a:gd name="connsiteX42" fmla="*/ 61913 w 2176463"/>
              <a:gd name="connsiteY42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557213 w 2176463"/>
              <a:gd name="connsiteY6" fmla="*/ 573882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73981 w 2176463"/>
              <a:gd name="connsiteY14" fmla="*/ 1545432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1814513 w 2176463"/>
              <a:gd name="connsiteY17" fmla="*/ 2083594 h 2583656"/>
              <a:gd name="connsiteX18" fmla="*/ 1904999 w 2176463"/>
              <a:gd name="connsiteY18" fmla="*/ 2247900 h 2583656"/>
              <a:gd name="connsiteX19" fmla="*/ 2019300 w 2176463"/>
              <a:gd name="connsiteY19" fmla="*/ 2362200 h 2583656"/>
              <a:gd name="connsiteX20" fmla="*/ 2176463 w 2176463"/>
              <a:gd name="connsiteY20" fmla="*/ 2583656 h 2583656"/>
              <a:gd name="connsiteX21" fmla="*/ 2128838 w 2176463"/>
              <a:gd name="connsiteY21" fmla="*/ 2583656 h 2583656"/>
              <a:gd name="connsiteX22" fmla="*/ 2002631 w 2176463"/>
              <a:gd name="connsiteY22" fmla="*/ 2386012 h 2583656"/>
              <a:gd name="connsiteX23" fmla="*/ 1878805 w 2176463"/>
              <a:gd name="connsiteY23" fmla="*/ 2274094 h 2583656"/>
              <a:gd name="connsiteX24" fmla="*/ 1778793 w 2176463"/>
              <a:gd name="connsiteY24" fmla="*/ 2095500 h 2583656"/>
              <a:gd name="connsiteX25" fmla="*/ 1588293 w 2176463"/>
              <a:gd name="connsiteY25" fmla="*/ 1885950 h 2583656"/>
              <a:gd name="connsiteX26" fmla="*/ 1412081 w 2176463"/>
              <a:gd name="connsiteY26" fmla="*/ 1719263 h 2583656"/>
              <a:gd name="connsiteX27" fmla="*/ 1340643 w 2176463"/>
              <a:gd name="connsiteY27" fmla="*/ 1566863 h 2583656"/>
              <a:gd name="connsiteX28" fmla="*/ 1231106 w 2176463"/>
              <a:gd name="connsiteY28" fmla="*/ 1478755 h 2583656"/>
              <a:gd name="connsiteX29" fmla="*/ 1076324 w 2176463"/>
              <a:gd name="connsiteY29" fmla="*/ 1269206 h 2583656"/>
              <a:gd name="connsiteX30" fmla="*/ 964407 w 2176463"/>
              <a:gd name="connsiteY30" fmla="*/ 1112044 h 2583656"/>
              <a:gd name="connsiteX31" fmla="*/ 850107 w 2176463"/>
              <a:gd name="connsiteY31" fmla="*/ 1002506 h 2583656"/>
              <a:gd name="connsiteX32" fmla="*/ 733425 w 2176463"/>
              <a:gd name="connsiteY32" fmla="*/ 895350 h 2583656"/>
              <a:gd name="connsiteX33" fmla="*/ 690563 w 2176463"/>
              <a:gd name="connsiteY33" fmla="*/ 790575 h 2583656"/>
              <a:gd name="connsiteX34" fmla="*/ 588169 w 2176463"/>
              <a:gd name="connsiteY34" fmla="*/ 702469 h 2583656"/>
              <a:gd name="connsiteX35" fmla="*/ 507206 w 2176463"/>
              <a:gd name="connsiteY35" fmla="*/ 607219 h 2583656"/>
              <a:gd name="connsiteX36" fmla="*/ 426244 w 2176463"/>
              <a:gd name="connsiteY36" fmla="*/ 445294 h 2583656"/>
              <a:gd name="connsiteX37" fmla="*/ 350044 w 2176463"/>
              <a:gd name="connsiteY37" fmla="*/ 390525 h 2583656"/>
              <a:gd name="connsiteX38" fmla="*/ 278607 w 2176463"/>
              <a:gd name="connsiteY38" fmla="*/ 276225 h 2583656"/>
              <a:gd name="connsiteX39" fmla="*/ 221457 w 2176463"/>
              <a:gd name="connsiteY39" fmla="*/ 219075 h 2583656"/>
              <a:gd name="connsiteX40" fmla="*/ 147638 w 2176463"/>
              <a:gd name="connsiteY40" fmla="*/ 123825 h 2583656"/>
              <a:gd name="connsiteX41" fmla="*/ 0 w 2176463"/>
              <a:gd name="connsiteY41" fmla="*/ 2381 h 2583656"/>
              <a:gd name="connsiteX42" fmla="*/ 61913 w 2176463"/>
              <a:gd name="connsiteY42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557213 w 2176463"/>
              <a:gd name="connsiteY6" fmla="*/ 573882 h 2583656"/>
              <a:gd name="connsiteX7" fmla="*/ 645319 w 2176463"/>
              <a:gd name="connsiteY7" fmla="*/ 695325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73981 w 2176463"/>
              <a:gd name="connsiteY14" fmla="*/ 1545432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1814513 w 2176463"/>
              <a:gd name="connsiteY17" fmla="*/ 2083594 h 2583656"/>
              <a:gd name="connsiteX18" fmla="*/ 1904999 w 2176463"/>
              <a:gd name="connsiteY18" fmla="*/ 2247900 h 2583656"/>
              <a:gd name="connsiteX19" fmla="*/ 2019300 w 2176463"/>
              <a:gd name="connsiteY19" fmla="*/ 2362200 h 2583656"/>
              <a:gd name="connsiteX20" fmla="*/ 2176463 w 2176463"/>
              <a:gd name="connsiteY20" fmla="*/ 2583656 h 2583656"/>
              <a:gd name="connsiteX21" fmla="*/ 2128838 w 2176463"/>
              <a:gd name="connsiteY21" fmla="*/ 2583656 h 2583656"/>
              <a:gd name="connsiteX22" fmla="*/ 2002631 w 2176463"/>
              <a:gd name="connsiteY22" fmla="*/ 2386012 h 2583656"/>
              <a:gd name="connsiteX23" fmla="*/ 1878805 w 2176463"/>
              <a:gd name="connsiteY23" fmla="*/ 2274094 h 2583656"/>
              <a:gd name="connsiteX24" fmla="*/ 1778793 w 2176463"/>
              <a:gd name="connsiteY24" fmla="*/ 2095500 h 2583656"/>
              <a:gd name="connsiteX25" fmla="*/ 1588293 w 2176463"/>
              <a:gd name="connsiteY25" fmla="*/ 1885950 h 2583656"/>
              <a:gd name="connsiteX26" fmla="*/ 1412081 w 2176463"/>
              <a:gd name="connsiteY26" fmla="*/ 1719263 h 2583656"/>
              <a:gd name="connsiteX27" fmla="*/ 1340643 w 2176463"/>
              <a:gd name="connsiteY27" fmla="*/ 1566863 h 2583656"/>
              <a:gd name="connsiteX28" fmla="*/ 1231106 w 2176463"/>
              <a:gd name="connsiteY28" fmla="*/ 1478755 h 2583656"/>
              <a:gd name="connsiteX29" fmla="*/ 1076324 w 2176463"/>
              <a:gd name="connsiteY29" fmla="*/ 1269206 h 2583656"/>
              <a:gd name="connsiteX30" fmla="*/ 964407 w 2176463"/>
              <a:gd name="connsiteY30" fmla="*/ 1112044 h 2583656"/>
              <a:gd name="connsiteX31" fmla="*/ 850107 w 2176463"/>
              <a:gd name="connsiteY31" fmla="*/ 1002506 h 2583656"/>
              <a:gd name="connsiteX32" fmla="*/ 733425 w 2176463"/>
              <a:gd name="connsiteY32" fmla="*/ 895350 h 2583656"/>
              <a:gd name="connsiteX33" fmla="*/ 690563 w 2176463"/>
              <a:gd name="connsiteY33" fmla="*/ 790575 h 2583656"/>
              <a:gd name="connsiteX34" fmla="*/ 588169 w 2176463"/>
              <a:gd name="connsiteY34" fmla="*/ 702469 h 2583656"/>
              <a:gd name="connsiteX35" fmla="*/ 507206 w 2176463"/>
              <a:gd name="connsiteY35" fmla="*/ 607219 h 2583656"/>
              <a:gd name="connsiteX36" fmla="*/ 426244 w 2176463"/>
              <a:gd name="connsiteY36" fmla="*/ 445294 h 2583656"/>
              <a:gd name="connsiteX37" fmla="*/ 350044 w 2176463"/>
              <a:gd name="connsiteY37" fmla="*/ 390525 h 2583656"/>
              <a:gd name="connsiteX38" fmla="*/ 278607 w 2176463"/>
              <a:gd name="connsiteY38" fmla="*/ 276225 h 2583656"/>
              <a:gd name="connsiteX39" fmla="*/ 221457 w 2176463"/>
              <a:gd name="connsiteY39" fmla="*/ 219075 h 2583656"/>
              <a:gd name="connsiteX40" fmla="*/ 147638 w 2176463"/>
              <a:gd name="connsiteY40" fmla="*/ 123825 h 2583656"/>
              <a:gd name="connsiteX41" fmla="*/ 0 w 2176463"/>
              <a:gd name="connsiteY41" fmla="*/ 2381 h 2583656"/>
              <a:gd name="connsiteX42" fmla="*/ 61913 w 2176463"/>
              <a:gd name="connsiteY42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557213 w 2176463"/>
              <a:gd name="connsiteY6" fmla="*/ 573882 h 2583656"/>
              <a:gd name="connsiteX7" fmla="*/ 645319 w 2176463"/>
              <a:gd name="connsiteY7" fmla="*/ 695325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73981 w 2176463"/>
              <a:gd name="connsiteY14" fmla="*/ 1545432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1814513 w 2176463"/>
              <a:gd name="connsiteY17" fmla="*/ 2083594 h 2583656"/>
              <a:gd name="connsiteX18" fmla="*/ 1904999 w 2176463"/>
              <a:gd name="connsiteY18" fmla="*/ 2247900 h 2583656"/>
              <a:gd name="connsiteX19" fmla="*/ 2019300 w 2176463"/>
              <a:gd name="connsiteY19" fmla="*/ 2362200 h 2583656"/>
              <a:gd name="connsiteX20" fmla="*/ 2176463 w 2176463"/>
              <a:gd name="connsiteY20" fmla="*/ 2583656 h 2583656"/>
              <a:gd name="connsiteX21" fmla="*/ 2128838 w 2176463"/>
              <a:gd name="connsiteY21" fmla="*/ 2583656 h 2583656"/>
              <a:gd name="connsiteX22" fmla="*/ 2002631 w 2176463"/>
              <a:gd name="connsiteY22" fmla="*/ 2386012 h 2583656"/>
              <a:gd name="connsiteX23" fmla="*/ 1878805 w 2176463"/>
              <a:gd name="connsiteY23" fmla="*/ 2274094 h 2583656"/>
              <a:gd name="connsiteX24" fmla="*/ 1778793 w 2176463"/>
              <a:gd name="connsiteY24" fmla="*/ 2095500 h 2583656"/>
              <a:gd name="connsiteX25" fmla="*/ 1588293 w 2176463"/>
              <a:gd name="connsiteY25" fmla="*/ 1885950 h 2583656"/>
              <a:gd name="connsiteX26" fmla="*/ 1412081 w 2176463"/>
              <a:gd name="connsiteY26" fmla="*/ 1719263 h 2583656"/>
              <a:gd name="connsiteX27" fmla="*/ 1340643 w 2176463"/>
              <a:gd name="connsiteY27" fmla="*/ 1566863 h 2583656"/>
              <a:gd name="connsiteX28" fmla="*/ 1231106 w 2176463"/>
              <a:gd name="connsiteY28" fmla="*/ 1478755 h 2583656"/>
              <a:gd name="connsiteX29" fmla="*/ 1076324 w 2176463"/>
              <a:gd name="connsiteY29" fmla="*/ 1269206 h 2583656"/>
              <a:gd name="connsiteX30" fmla="*/ 964407 w 2176463"/>
              <a:gd name="connsiteY30" fmla="*/ 1112044 h 2583656"/>
              <a:gd name="connsiteX31" fmla="*/ 850107 w 2176463"/>
              <a:gd name="connsiteY31" fmla="*/ 1002506 h 2583656"/>
              <a:gd name="connsiteX32" fmla="*/ 733425 w 2176463"/>
              <a:gd name="connsiteY32" fmla="*/ 895350 h 2583656"/>
              <a:gd name="connsiteX33" fmla="*/ 671513 w 2176463"/>
              <a:gd name="connsiteY33" fmla="*/ 814387 h 2583656"/>
              <a:gd name="connsiteX34" fmla="*/ 588169 w 2176463"/>
              <a:gd name="connsiteY34" fmla="*/ 702469 h 2583656"/>
              <a:gd name="connsiteX35" fmla="*/ 507206 w 2176463"/>
              <a:gd name="connsiteY35" fmla="*/ 607219 h 2583656"/>
              <a:gd name="connsiteX36" fmla="*/ 426244 w 2176463"/>
              <a:gd name="connsiteY36" fmla="*/ 445294 h 2583656"/>
              <a:gd name="connsiteX37" fmla="*/ 350044 w 2176463"/>
              <a:gd name="connsiteY37" fmla="*/ 390525 h 2583656"/>
              <a:gd name="connsiteX38" fmla="*/ 278607 w 2176463"/>
              <a:gd name="connsiteY38" fmla="*/ 276225 h 2583656"/>
              <a:gd name="connsiteX39" fmla="*/ 221457 w 2176463"/>
              <a:gd name="connsiteY39" fmla="*/ 219075 h 2583656"/>
              <a:gd name="connsiteX40" fmla="*/ 147638 w 2176463"/>
              <a:gd name="connsiteY40" fmla="*/ 123825 h 2583656"/>
              <a:gd name="connsiteX41" fmla="*/ 0 w 2176463"/>
              <a:gd name="connsiteY41" fmla="*/ 2381 h 2583656"/>
              <a:gd name="connsiteX42" fmla="*/ 61913 w 2176463"/>
              <a:gd name="connsiteY42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557213 w 2176463"/>
              <a:gd name="connsiteY6" fmla="*/ 573882 h 2583656"/>
              <a:gd name="connsiteX7" fmla="*/ 645319 w 2176463"/>
              <a:gd name="connsiteY7" fmla="*/ 695325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73981 w 2176463"/>
              <a:gd name="connsiteY14" fmla="*/ 1545432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1814513 w 2176463"/>
              <a:gd name="connsiteY17" fmla="*/ 2083594 h 2583656"/>
              <a:gd name="connsiteX18" fmla="*/ 1904999 w 2176463"/>
              <a:gd name="connsiteY18" fmla="*/ 2247900 h 2583656"/>
              <a:gd name="connsiteX19" fmla="*/ 2019300 w 2176463"/>
              <a:gd name="connsiteY19" fmla="*/ 2362200 h 2583656"/>
              <a:gd name="connsiteX20" fmla="*/ 2176463 w 2176463"/>
              <a:gd name="connsiteY20" fmla="*/ 2583656 h 2583656"/>
              <a:gd name="connsiteX21" fmla="*/ 2128838 w 2176463"/>
              <a:gd name="connsiteY21" fmla="*/ 2583656 h 2583656"/>
              <a:gd name="connsiteX22" fmla="*/ 2002631 w 2176463"/>
              <a:gd name="connsiteY22" fmla="*/ 2386012 h 2583656"/>
              <a:gd name="connsiteX23" fmla="*/ 1878805 w 2176463"/>
              <a:gd name="connsiteY23" fmla="*/ 2274094 h 2583656"/>
              <a:gd name="connsiteX24" fmla="*/ 1778793 w 2176463"/>
              <a:gd name="connsiteY24" fmla="*/ 2095500 h 2583656"/>
              <a:gd name="connsiteX25" fmla="*/ 1588293 w 2176463"/>
              <a:gd name="connsiteY25" fmla="*/ 1885950 h 2583656"/>
              <a:gd name="connsiteX26" fmla="*/ 1412081 w 2176463"/>
              <a:gd name="connsiteY26" fmla="*/ 1719263 h 2583656"/>
              <a:gd name="connsiteX27" fmla="*/ 1340643 w 2176463"/>
              <a:gd name="connsiteY27" fmla="*/ 1566863 h 2583656"/>
              <a:gd name="connsiteX28" fmla="*/ 1231106 w 2176463"/>
              <a:gd name="connsiteY28" fmla="*/ 1478755 h 2583656"/>
              <a:gd name="connsiteX29" fmla="*/ 1076324 w 2176463"/>
              <a:gd name="connsiteY29" fmla="*/ 1269206 h 2583656"/>
              <a:gd name="connsiteX30" fmla="*/ 964407 w 2176463"/>
              <a:gd name="connsiteY30" fmla="*/ 1112044 h 2583656"/>
              <a:gd name="connsiteX31" fmla="*/ 838201 w 2176463"/>
              <a:gd name="connsiteY31" fmla="*/ 1021556 h 2583656"/>
              <a:gd name="connsiteX32" fmla="*/ 733425 w 2176463"/>
              <a:gd name="connsiteY32" fmla="*/ 895350 h 2583656"/>
              <a:gd name="connsiteX33" fmla="*/ 671513 w 2176463"/>
              <a:gd name="connsiteY33" fmla="*/ 814387 h 2583656"/>
              <a:gd name="connsiteX34" fmla="*/ 588169 w 2176463"/>
              <a:gd name="connsiteY34" fmla="*/ 702469 h 2583656"/>
              <a:gd name="connsiteX35" fmla="*/ 507206 w 2176463"/>
              <a:gd name="connsiteY35" fmla="*/ 607219 h 2583656"/>
              <a:gd name="connsiteX36" fmla="*/ 426244 w 2176463"/>
              <a:gd name="connsiteY36" fmla="*/ 445294 h 2583656"/>
              <a:gd name="connsiteX37" fmla="*/ 350044 w 2176463"/>
              <a:gd name="connsiteY37" fmla="*/ 390525 h 2583656"/>
              <a:gd name="connsiteX38" fmla="*/ 278607 w 2176463"/>
              <a:gd name="connsiteY38" fmla="*/ 276225 h 2583656"/>
              <a:gd name="connsiteX39" fmla="*/ 221457 w 2176463"/>
              <a:gd name="connsiteY39" fmla="*/ 219075 h 2583656"/>
              <a:gd name="connsiteX40" fmla="*/ 147638 w 2176463"/>
              <a:gd name="connsiteY40" fmla="*/ 123825 h 2583656"/>
              <a:gd name="connsiteX41" fmla="*/ 0 w 2176463"/>
              <a:gd name="connsiteY41" fmla="*/ 2381 h 2583656"/>
              <a:gd name="connsiteX42" fmla="*/ 61913 w 2176463"/>
              <a:gd name="connsiteY42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557213 w 2176463"/>
              <a:gd name="connsiteY6" fmla="*/ 573882 h 2583656"/>
              <a:gd name="connsiteX7" fmla="*/ 645319 w 2176463"/>
              <a:gd name="connsiteY7" fmla="*/ 695325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73981 w 2176463"/>
              <a:gd name="connsiteY14" fmla="*/ 1545432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1814513 w 2176463"/>
              <a:gd name="connsiteY17" fmla="*/ 2083594 h 2583656"/>
              <a:gd name="connsiteX18" fmla="*/ 1904999 w 2176463"/>
              <a:gd name="connsiteY18" fmla="*/ 2247900 h 2583656"/>
              <a:gd name="connsiteX19" fmla="*/ 2019300 w 2176463"/>
              <a:gd name="connsiteY19" fmla="*/ 2362200 h 2583656"/>
              <a:gd name="connsiteX20" fmla="*/ 2176463 w 2176463"/>
              <a:gd name="connsiteY20" fmla="*/ 2583656 h 2583656"/>
              <a:gd name="connsiteX21" fmla="*/ 2128838 w 2176463"/>
              <a:gd name="connsiteY21" fmla="*/ 2583656 h 2583656"/>
              <a:gd name="connsiteX22" fmla="*/ 2002631 w 2176463"/>
              <a:gd name="connsiteY22" fmla="*/ 2386012 h 2583656"/>
              <a:gd name="connsiteX23" fmla="*/ 1878805 w 2176463"/>
              <a:gd name="connsiteY23" fmla="*/ 2274094 h 2583656"/>
              <a:gd name="connsiteX24" fmla="*/ 1778793 w 2176463"/>
              <a:gd name="connsiteY24" fmla="*/ 2095500 h 2583656"/>
              <a:gd name="connsiteX25" fmla="*/ 1588293 w 2176463"/>
              <a:gd name="connsiteY25" fmla="*/ 1885950 h 2583656"/>
              <a:gd name="connsiteX26" fmla="*/ 1412081 w 2176463"/>
              <a:gd name="connsiteY26" fmla="*/ 1719263 h 2583656"/>
              <a:gd name="connsiteX27" fmla="*/ 1340643 w 2176463"/>
              <a:gd name="connsiteY27" fmla="*/ 1566863 h 2583656"/>
              <a:gd name="connsiteX28" fmla="*/ 1231106 w 2176463"/>
              <a:gd name="connsiteY28" fmla="*/ 1478755 h 2583656"/>
              <a:gd name="connsiteX29" fmla="*/ 1076324 w 2176463"/>
              <a:gd name="connsiteY29" fmla="*/ 1269206 h 2583656"/>
              <a:gd name="connsiteX30" fmla="*/ 954882 w 2176463"/>
              <a:gd name="connsiteY30" fmla="*/ 1166812 h 2583656"/>
              <a:gd name="connsiteX31" fmla="*/ 838201 w 2176463"/>
              <a:gd name="connsiteY31" fmla="*/ 1021556 h 2583656"/>
              <a:gd name="connsiteX32" fmla="*/ 733425 w 2176463"/>
              <a:gd name="connsiteY32" fmla="*/ 895350 h 2583656"/>
              <a:gd name="connsiteX33" fmla="*/ 671513 w 2176463"/>
              <a:gd name="connsiteY33" fmla="*/ 814387 h 2583656"/>
              <a:gd name="connsiteX34" fmla="*/ 588169 w 2176463"/>
              <a:gd name="connsiteY34" fmla="*/ 702469 h 2583656"/>
              <a:gd name="connsiteX35" fmla="*/ 507206 w 2176463"/>
              <a:gd name="connsiteY35" fmla="*/ 607219 h 2583656"/>
              <a:gd name="connsiteX36" fmla="*/ 426244 w 2176463"/>
              <a:gd name="connsiteY36" fmla="*/ 445294 h 2583656"/>
              <a:gd name="connsiteX37" fmla="*/ 350044 w 2176463"/>
              <a:gd name="connsiteY37" fmla="*/ 390525 h 2583656"/>
              <a:gd name="connsiteX38" fmla="*/ 278607 w 2176463"/>
              <a:gd name="connsiteY38" fmla="*/ 276225 h 2583656"/>
              <a:gd name="connsiteX39" fmla="*/ 221457 w 2176463"/>
              <a:gd name="connsiteY39" fmla="*/ 219075 h 2583656"/>
              <a:gd name="connsiteX40" fmla="*/ 147638 w 2176463"/>
              <a:gd name="connsiteY40" fmla="*/ 123825 h 2583656"/>
              <a:gd name="connsiteX41" fmla="*/ 0 w 2176463"/>
              <a:gd name="connsiteY41" fmla="*/ 2381 h 2583656"/>
              <a:gd name="connsiteX42" fmla="*/ 61913 w 2176463"/>
              <a:gd name="connsiteY42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557213 w 2176463"/>
              <a:gd name="connsiteY6" fmla="*/ 573882 h 2583656"/>
              <a:gd name="connsiteX7" fmla="*/ 645319 w 2176463"/>
              <a:gd name="connsiteY7" fmla="*/ 695325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878681 w 2176463"/>
              <a:gd name="connsiteY10" fmla="*/ 1150144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73981 w 2176463"/>
              <a:gd name="connsiteY14" fmla="*/ 1545432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1814513 w 2176463"/>
              <a:gd name="connsiteY17" fmla="*/ 2083594 h 2583656"/>
              <a:gd name="connsiteX18" fmla="*/ 1904999 w 2176463"/>
              <a:gd name="connsiteY18" fmla="*/ 2247900 h 2583656"/>
              <a:gd name="connsiteX19" fmla="*/ 2019300 w 2176463"/>
              <a:gd name="connsiteY19" fmla="*/ 2362200 h 2583656"/>
              <a:gd name="connsiteX20" fmla="*/ 2176463 w 2176463"/>
              <a:gd name="connsiteY20" fmla="*/ 2583656 h 2583656"/>
              <a:gd name="connsiteX21" fmla="*/ 2128838 w 2176463"/>
              <a:gd name="connsiteY21" fmla="*/ 2583656 h 2583656"/>
              <a:gd name="connsiteX22" fmla="*/ 2002631 w 2176463"/>
              <a:gd name="connsiteY22" fmla="*/ 2386012 h 2583656"/>
              <a:gd name="connsiteX23" fmla="*/ 1878805 w 2176463"/>
              <a:gd name="connsiteY23" fmla="*/ 2274094 h 2583656"/>
              <a:gd name="connsiteX24" fmla="*/ 1778793 w 2176463"/>
              <a:gd name="connsiteY24" fmla="*/ 2095500 h 2583656"/>
              <a:gd name="connsiteX25" fmla="*/ 1588293 w 2176463"/>
              <a:gd name="connsiteY25" fmla="*/ 1885950 h 2583656"/>
              <a:gd name="connsiteX26" fmla="*/ 1412081 w 2176463"/>
              <a:gd name="connsiteY26" fmla="*/ 1719263 h 2583656"/>
              <a:gd name="connsiteX27" fmla="*/ 1340643 w 2176463"/>
              <a:gd name="connsiteY27" fmla="*/ 1566863 h 2583656"/>
              <a:gd name="connsiteX28" fmla="*/ 1231106 w 2176463"/>
              <a:gd name="connsiteY28" fmla="*/ 1478755 h 2583656"/>
              <a:gd name="connsiteX29" fmla="*/ 1076324 w 2176463"/>
              <a:gd name="connsiteY29" fmla="*/ 1269206 h 2583656"/>
              <a:gd name="connsiteX30" fmla="*/ 954882 w 2176463"/>
              <a:gd name="connsiteY30" fmla="*/ 1166812 h 2583656"/>
              <a:gd name="connsiteX31" fmla="*/ 838201 w 2176463"/>
              <a:gd name="connsiteY31" fmla="*/ 1021556 h 2583656"/>
              <a:gd name="connsiteX32" fmla="*/ 733425 w 2176463"/>
              <a:gd name="connsiteY32" fmla="*/ 895350 h 2583656"/>
              <a:gd name="connsiteX33" fmla="*/ 671513 w 2176463"/>
              <a:gd name="connsiteY33" fmla="*/ 814387 h 2583656"/>
              <a:gd name="connsiteX34" fmla="*/ 588169 w 2176463"/>
              <a:gd name="connsiteY34" fmla="*/ 702469 h 2583656"/>
              <a:gd name="connsiteX35" fmla="*/ 507206 w 2176463"/>
              <a:gd name="connsiteY35" fmla="*/ 607219 h 2583656"/>
              <a:gd name="connsiteX36" fmla="*/ 426244 w 2176463"/>
              <a:gd name="connsiteY36" fmla="*/ 445294 h 2583656"/>
              <a:gd name="connsiteX37" fmla="*/ 350044 w 2176463"/>
              <a:gd name="connsiteY37" fmla="*/ 390525 h 2583656"/>
              <a:gd name="connsiteX38" fmla="*/ 278607 w 2176463"/>
              <a:gd name="connsiteY38" fmla="*/ 276225 h 2583656"/>
              <a:gd name="connsiteX39" fmla="*/ 221457 w 2176463"/>
              <a:gd name="connsiteY39" fmla="*/ 219075 h 2583656"/>
              <a:gd name="connsiteX40" fmla="*/ 147638 w 2176463"/>
              <a:gd name="connsiteY40" fmla="*/ 123825 h 2583656"/>
              <a:gd name="connsiteX41" fmla="*/ 0 w 2176463"/>
              <a:gd name="connsiteY41" fmla="*/ 2381 h 2583656"/>
              <a:gd name="connsiteX42" fmla="*/ 61913 w 2176463"/>
              <a:gd name="connsiteY42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557213 w 2176463"/>
              <a:gd name="connsiteY6" fmla="*/ 573882 h 2583656"/>
              <a:gd name="connsiteX7" fmla="*/ 645319 w 2176463"/>
              <a:gd name="connsiteY7" fmla="*/ 695325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62025 w 2176463"/>
              <a:gd name="connsiteY10" fmla="*/ 1081088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73981 w 2176463"/>
              <a:gd name="connsiteY14" fmla="*/ 1545432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1814513 w 2176463"/>
              <a:gd name="connsiteY17" fmla="*/ 2083594 h 2583656"/>
              <a:gd name="connsiteX18" fmla="*/ 1904999 w 2176463"/>
              <a:gd name="connsiteY18" fmla="*/ 2247900 h 2583656"/>
              <a:gd name="connsiteX19" fmla="*/ 2019300 w 2176463"/>
              <a:gd name="connsiteY19" fmla="*/ 2362200 h 2583656"/>
              <a:gd name="connsiteX20" fmla="*/ 2176463 w 2176463"/>
              <a:gd name="connsiteY20" fmla="*/ 2583656 h 2583656"/>
              <a:gd name="connsiteX21" fmla="*/ 2128838 w 2176463"/>
              <a:gd name="connsiteY21" fmla="*/ 2583656 h 2583656"/>
              <a:gd name="connsiteX22" fmla="*/ 2002631 w 2176463"/>
              <a:gd name="connsiteY22" fmla="*/ 2386012 h 2583656"/>
              <a:gd name="connsiteX23" fmla="*/ 1878805 w 2176463"/>
              <a:gd name="connsiteY23" fmla="*/ 2274094 h 2583656"/>
              <a:gd name="connsiteX24" fmla="*/ 1778793 w 2176463"/>
              <a:gd name="connsiteY24" fmla="*/ 2095500 h 2583656"/>
              <a:gd name="connsiteX25" fmla="*/ 1588293 w 2176463"/>
              <a:gd name="connsiteY25" fmla="*/ 1885950 h 2583656"/>
              <a:gd name="connsiteX26" fmla="*/ 1412081 w 2176463"/>
              <a:gd name="connsiteY26" fmla="*/ 1719263 h 2583656"/>
              <a:gd name="connsiteX27" fmla="*/ 1340643 w 2176463"/>
              <a:gd name="connsiteY27" fmla="*/ 1566863 h 2583656"/>
              <a:gd name="connsiteX28" fmla="*/ 1231106 w 2176463"/>
              <a:gd name="connsiteY28" fmla="*/ 1478755 h 2583656"/>
              <a:gd name="connsiteX29" fmla="*/ 1076324 w 2176463"/>
              <a:gd name="connsiteY29" fmla="*/ 1269206 h 2583656"/>
              <a:gd name="connsiteX30" fmla="*/ 954882 w 2176463"/>
              <a:gd name="connsiteY30" fmla="*/ 1166812 h 2583656"/>
              <a:gd name="connsiteX31" fmla="*/ 838201 w 2176463"/>
              <a:gd name="connsiteY31" fmla="*/ 1021556 h 2583656"/>
              <a:gd name="connsiteX32" fmla="*/ 733425 w 2176463"/>
              <a:gd name="connsiteY32" fmla="*/ 895350 h 2583656"/>
              <a:gd name="connsiteX33" fmla="*/ 671513 w 2176463"/>
              <a:gd name="connsiteY33" fmla="*/ 814387 h 2583656"/>
              <a:gd name="connsiteX34" fmla="*/ 588169 w 2176463"/>
              <a:gd name="connsiteY34" fmla="*/ 702469 h 2583656"/>
              <a:gd name="connsiteX35" fmla="*/ 507206 w 2176463"/>
              <a:gd name="connsiteY35" fmla="*/ 607219 h 2583656"/>
              <a:gd name="connsiteX36" fmla="*/ 426244 w 2176463"/>
              <a:gd name="connsiteY36" fmla="*/ 445294 h 2583656"/>
              <a:gd name="connsiteX37" fmla="*/ 350044 w 2176463"/>
              <a:gd name="connsiteY37" fmla="*/ 390525 h 2583656"/>
              <a:gd name="connsiteX38" fmla="*/ 278607 w 2176463"/>
              <a:gd name="connsiteY38" fmla="*/ 276225 h 2583656"/>
              <a:gd name="connsiteX39" fmla="*/ 221457 w 2176463"/>
              <a:gd name="connsiteY39" fmla="*/ 219075 h 2583656"/>
              <a:gd name="connsiteX40" fmla="*/ 147638 w 2176463"/>
              <a:gd name="connsiteY40" fmla="*/ 123825 h 2583656"/>
              <a:gd name="connsiteX41" fmla="*/ 0 w 2176463"/>
              <a:gd name="connsiteY41" fmla="*/ 2381 h 2583656"/>
              <a:gd name="connsiteX42" fmla="*/ 61913 w 2176463"/>
              <a:gd name="connsiteY42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557213 w 2176463"/>
              <a:gd name="connsiteY6" fmla="*/ 573882 h 2583656"/>
              <a:gd name="connsiteX7" fmla="*/ 645319 w 2176463"/>
              <a:gd name="connsiteY7" fmla="*/ 695325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62025 w 2176463"/>
              <a:gd name="connsiteY10" fmla="*/ 1081088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73981 w 2176463"/>
              <a:gd name="connsiteY14" fmla="*/ 1545432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1814513 w 2176463"/>
              <a:gd name="connsiteY17" fmla="*/ 2083594 h 2583656"/>
              <a:gd name="connsiteX18" fmla="*/ 1904999 w 2176463"/>
              <a:gd name="connsiteY18" fmla="*/ 2247900 h 2583656"/>
              <a:gd name="connsiteX19" fmla="*/ 2019300 w 2176463"/>
              <a:gd name="connsiteY19" fmla="*/ 2362200 h 2583656"/>
              <a:gd name="connsiteX20" fmla="*/ 2176463 w 2176463"/>
              <a:gd name="connsiteY20" fmla="*/ 2583656 h 2583656"/>
              <a:gd name="connsiteX21" fmla="*/ 2128838 w 2176463"/>
              <a:gd name="connsiteY21" fmla="*/ 2583656 h 2583656"/>
              <a:gd name="connsiteX22" fmla="*/ 2002631 w 2176463"/>
              <a:gd name="connsiteY22" fmla="*/ 2386012 h 2583656"/>
              <a:gd name="connsiteX23" fmla="*/ 1878805 w 2176463"/>
              <a:gd name="connsiteY23" fmla="*/ 2274094 h 2583656"/>
              <a:gd name="connsiteX24" fmla="*/ 1778793 w 2176463"/>
              <a:gd name="connsiteY24" fmla="*/ 2095500 h 2583656"/>
              <a:gd name="connsiteX25" fmla="*/ 1588293 w 2176463"/>
              <a:gd name="connsiteY25" fmla="*/ 1885950 h 2583656"/>
              <a:gd name="connsiteX26" fmla="*/ 1412081 w 2176463"/>
              <a:gd name="connsiteY26" fmla="*/ 1719263 h 2583656"/>
              <a:gd name="connsiteX27" fmla="*/ 1340643 w 2176463"/>
              <a:gd name="connsiteY27" fmla="*/ 1566863 h 2583656"/>
              <a:gd name="connsiteX28" fmla="*/ 1231106 w 2176463"/>
              <a:gd name="connsiteY28" fmla="*/ 1478755 h 2583656"/>
              <a:gd name="connsiteX29" fmla="*/ 1066799 w 2176463"/>
              <a:gd name="connsiteY29" fmla="*/ 1302544 h 2583656"/>
              <a:gd name="connsiteX30" fmla="*/ 954882 w 2176463"/>
              <a:gd name="connsiteY30" fmla="*/ 1166812 h 2583656"/>
              <a:gd name="connsiteX31" fmla="*/ 838201 w 2176463"/>
              <a:gd name="connsiteY31" fmla="*/ 1021556 h 2583656"/>
              <a:gd name="connsiteX32" fmla="*/ 733425 w 2176463"/>
              <a:gd name="connsiteY32" fmla="*/ 895350 h 2583656"/>
              <a:gd name="connsiteX33" fmla="*/ 671513 w 2176463"/>
              <a:gd name="connsiteY33" fmla="*/ 814387 h 2583656"/>
              <a:gd name="connsiteX34" fmla="*/ 588169 w 2176463"/>
              <a:gd name="connsiteY34" fmla="*/ 702469 h 2583656"/>
              <a:gd name="connsiteX35" fmla="*/ 507206 w 2176463"/>
              <a:gd name="connsiteY35" fmla="*/ 607219 h 2583656"/>
              <a:gd name="connsiteX36" fmla="*/ 426244 w 2176463"/>
              <a:gd name="connsiteY36" fmla="*/ 445294 h 2583656"/>
              <a:gd name="connsiteX37" fmla="*/ 350044 w 2176463"/>
              <a:gd name="connsiteY37" fmla="*/ 390525 h 2583656"/>
              <a:gd name="connsiteX38" fmla="*/ 278607 w 2176463"/>
              <a:gd name="connsiteY38" fmla="*/ 276225 h 2583656"/>
              <a:gd name="connsiteX39" fmla="*/ 221457 w 2176463"/>
              <a:gd name="connsiteY39" fmla="*/ 219075 h 2583656"/>
              <a:gd name="connsiteX40" fmla="*/ 147638 w 2176463"/>
              <a:gd name="connsiteY40" fmla="*/ 123825 h 2583656"/>
              <a:gd name="connsiteX41" fmla="*/ 0 w 2176463"/>
              <a:gd name="connsiteY41" fmla="*/ 2381 h 2583656"/>
              <a:gd name="connsiteX42" fmla="*/ 61913 w 2176463"/>
              <a:gd name="connsiteY42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557213 w 2176463"/>
              <a:gd name="connsiteY6" fmla="*/ 573882 h 2583656"/>
              <a:gd name="connsiteX7" fmla="*/ 645319 w 2176463"/>
              <a:gd name="connsiteY7" fmla="*/ 695325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62025 w 2176463"/>
              <a:gd name="connsiteY10" fmla="*/ 1081088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73981 w 2176463"/>
              <a:gd name="connsiteY14" fmla="*/ 1545432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1814513 w 2176463"/>
              <a:gd name="connsiteY17" fmla="*/ 2083594 h 2583656"/>
              <a:gd name="connsiteX18" fmla="*/ 1904999 w 2176463"/>
              <a:gd name="connsiteY18" fmla="*/ 2247900 h 2583656"/>
              <a:gd name="connsiteX19" fmla="*/ 2019300 w 2176463"/>
              <a:gd name="connsiteY19" fmla="*/ 2362200 h 2583656"/>
              <a:gd name="connsiteX20" fmla="*/ 2176463 w 2176463"/>
              <a:gd name="connsiteY20" fmla="*/ 2583656 h 2583656"/>
              <a:gd name="connsiteX21" fmla="*/ 2128838 w 2176463"/>
              <a:gd name="connsiteY21" fmla="*/ 2583656 h 2583656"/>
              <a:gd name="connsiteX22" fmla="*/ 2002631 w 2176463"/>
              <a:gd name="connsiteY22" fmla="*/ 2386012 h 2583656"/>
              <a:gd name="connsiteX23" fmla="*/ 1878805 w 2176463"/>
              <a:gd name="connsiteY23" fmla="*/ 2274094 h 2583656"/>
              <a:gd name="connsiteX24" fmla="*/ 1778793 w 2176463"/>
              <a:gd name="connsiteY24" fmla="*/ 2095500 h 2583656"/>
              <a:gd name="connsiteX25" fmla="*/ 1588293 w 2176463"/>
              <a:gd name="connsiteY25" fmla="*/ 1885950 h 2583656"/>
              <a:gd name="connsiteX26" fmla="*/ 1412081 w 2176463"/>
              <a:gd name="connsiteY26" fmla="*/ 1719263 h 2583656"/>
              <a:gd name="connsiteX27" fmla="*/ 1340643 w 2176463"/>
              <a:gd name="connsiteY27" fmla="*/ 1566863 h 2583656"/>
              <a:gd name="connsiteX28" fmla="*/ 1202531 w 2176463"/>
              <a:gd name="connsiteY28" fmla="*/ 1490661 h 2583656"/>
              <a:gd name="connsiteX29" fmla="*/ 1066799 w 2176463"/>
              <a:gd name="connsiteY29" fmla="*/ 1302544 h 2583656"/>
              <a:gd name="connsiteX30" fmla="*/ 954882 w 2176463"/>
              <a:gd name="connsiteY30" fmla="*/ 1166812 h 2583656"/>
              <a:gd name="connsiteX31" fmla="*/ 838201 w 2176463"/>
              <a:gd name="connsiteY31" fmla="*/ 1021556 h 2583656"/>
              <a:gd name="connsiteX32" fmla="*/ 733425 w 2176463"/>
              <a:gd name="connsiteY32" fmla="*/ 895350 h 2583656"/>
              <a:gd name="connsiteX33" fmla="*/ 671513 w 2176463"/>
              <a:gd name="connsiteY33" fmla="*/ 814387 h 2583656"/>
              <a:gd name="connsiteX34" fmla="*/ 588169 w 2176463"/>
              <a:gd name="connsiteY34" fmla="*/ 702469 h 2583656"/>
              <a:gd name="connsiteX35" fmla="*/ 507206 w 2176463"/>
              <a:gd name="connsiteY35" fmla="*/ 607219 h 2583656"/>
              <a:gd name="connsiteX36" fmla="*/ 426244 w 2176463"/>
              <a:gd name="connsiteY36" fmla="*/ 445294 h 2583656"/>
              <a:gd name="connsiteX37" fmla="*/ 350044 w 2176463"/>
              <a:gd name="connsiteY37" fmla="*/ 390525 h 2583656"/>
              <a:gd name="connsiteX38" fmla="*/ 278607 w 2176463"/>
              <a:gd name="connsiteY38" fmla="*/ 276225 h 2583656"/>
              <a:gd name="connsiteX39" fmla="*/ 221457 w 2176463"/>
              <a:gd name="connsiteY39" fmla="*/ 219075 h 2583656"/>
              <a:gd name="connsiteX40" fmla="*/ 147638 w 2176463"/>
              <a:gd name="connsiteY40" fmla="*/ 123825 h 2583656"/>
              <a:gd name="connsiteX41" fmla="*/ 0 w 2176463"/>
              <a:gd name="connsiteY41" fmla="*/ 2381 h 2583656"/>
              <a:gd name="connsiteX42" fmla="*/ 61913 w 2176463"/>
              <a:gd name="connsiteY42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557213 w 2176463"/>
              <a:gd name="connsiteY6" fmla="*/ 573882 h 2583656"/>
              <a:gd name="connsiteX7" fmla="*/ 645319 w 2176463"/>
              <a:gd name="connsiteY7" fmla="*/ 695325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62025 w 2176463"/>
              <a:gd name="connsiteY10" fmla="*/ 1081088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73981 w 2176463"/>
              <a:gd name="connsiteY14" fmla="*/ 1545432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1814513 w 2176463"/>
              <a:gd name="connsiteY17" fmla="*/ 2083594 h 2583656"/>
              <a:gd name="connsiteX18" fmla="*/ 1904999 w 2176463"/>
              <a:gd name="connsiteY18" fmla="*/ 2247900 h 2583656"/>
              <a:gd name="connsiteX19" fmla="*/ 2019300 w 2176463"/>
              <a:gd name="connsiteY19" fmla="*/ 2362200 h 2583656"/>
              <a:gd name="connsiteX20" fmla="*/ 2176463 w 2176463"/>
              <a:gd name="connsiteY20" fmla="*/ 2583656 h 2583656"/>
              <a:gd name="connsiteX21" fmla="*/ 2128838 w 2176463"/>
              <a:gd name="connsiteY21" fmla="*/ 2583656 h 2583656"/>
              <a:gd name="connsiteX22" fmla="*/ 2002631 w 2176463"/>
              <a:gd name="connsiteY22" fmla="*/ 2386012 h 2583656"/>
              <a:gd name="connsiteX23" fmla="*/ 1878805 w 2176463"/>
              <a:gd name="connsiteY23" fmla="*/ 2274094 h 2583656"/>
              <a:gd name="connsiteX24" fmla="*/ 1778793 w 2176463"/>
              <a:gd name="connsiteY24" fmla="*/ 2095500 h 2583656"/>
              <a:gd name="connsiteX25" fmla="*/ 1588293 w 2176463"/>
              <a:gd name="connsiteY25" fmla="*/ 1885950 h 2583656"/>
              <a:gd name="connsiteX26" fmla="*/ 1412081 w 2176463"/>
              <a:gd name="connsiteY26" fmla="*/ 1719263 h 2583656"/>
              <a:gd name="connsiteX27" fmla="*/ 1304924 w 2176463"/>
              <a:gd name="connsiteY27" fmla="*/ 1607344 h 2583656"/>
              <a:gd name="connsiteX28" fmla="*/ 1202531 w 2176463"/>
              <a:gd name="connsiteY28" fmla="*/ 1490661 h 2583656"/>
              <a:gd name="connsiteX29" fmla="*/ 1066799 w 2176463"/>
              <a:gd name="connsiteY29" fmla="*/ 1302544 h 2583656"/>
              <a:gd name="connsiteX30" fmla="*/ 954882 w 2176463"/>
              <a:gd name="connsiteY30" fmla="*/ 1166812 h 2583656"/>
              <a:gd name="connsiteX31" fmla="*/ 838201 w 2176463"/>
              <a:gd name="connsiteY31" fmla="*/ 1021556 h 2583656"/>
              <a:gd name="connsiteX32" fmla="*/ 733425 w 2176463"/>
              <a:gd name="connsiteY32" fmla="*/ 895350 h 2583656"/>
              <a:gd name="connsiteX33" fmla="*/ 671513 w 2176463"/>
              <a:gd name="connsiteY33" fmla="*/ 814387 h 2583656"/>
              <a:gd name="connsiteX34" fmla="*/ 588169 w 2176463"/>
              <a:gd name="connsiteY34" fmla="*/ 702469 h 2583656"/>
              <a:gd name="connsiteX35" fmla="*/ 507206 w 2176463"/>
              <a:gd name="connsiteY35" fmla="*/ 607219 h 2583656"/>
              <a:gd name="connsiteX36" fmla="*/ 426244 w 2176463"/>
              <a:gd name="connsiteY36" fmla="*/ 445294 h 2583656"/>
              <a:gd name="connsiteX37" fmla="*/ 350044 w 2176463"/>
              <a:gd name="connsiteY37" fmla="*/ 390525 h 2583656"/>
              <a:gd name="connsiteX38" fmla="*/ 278607 w 2176463"/>
              <a:gd name="connsiteY38" fmla="*/ 276225 h 2583656"/>
              <a:gd name="connsiteX39" fmla="*/ 221457 w 2176463"/>
              <a:gd name="connsiteY39" fmla="*/ 219075 h 2583656"/>
              <a:gd name="connsiteX40" fmla="*/ 147638 w 2176463"/>
              <a:gd name="connsiteY40" fmla="*/ 123825 h 2583656"/>
              <a:gd name="connsiteX41" fmla="*/ 0 w 2176463"/>
              <a:gd name="connsiteY41" fmla="*/ 2381 h 2583656"/>
              <a:gd name="connsiteX42" fmla="*/ 61913 w 2176463"/>
              <a:gd name="connsiteY42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557213 w 2176463"/>
              <a:gd name="connsiteY6" fmla="*/ 573882 h 2583656"/>
              <a:gd name="connsiteX7" fmla="*/ 645319 w 2176463"/>
              <a:gd name="connsiteY7" fmla="*/ 695325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62025 w 2176463"/>
              <a:gd name="connsiteY10" fmla="*/ 1081088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66837 w 2176463"/>
              <a:gd name="connsiteY14" fmla="*/ 1519239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1814513 w 2176463"/>
              <a:gd name="connsiteY17" fmla="*/ 2083594 h 2583656"/>
              <a:gd name="connsiteX18" fmla="*/ 1904999 w 2176463"/>
              <a:gd name="connsiteY18" fmla="*/ 2247900 h 2583656"/>
              <a:gd name="connsiteX19" fmla="*/ 2019300 w 2176463"/>
              <a:gd name="connsiteY19" fmla="*/ 2362200 h 2583656"/>
              <a:gd name="connsiteX20" fmla="*/ 2176463 w 2176463"/>
              <a:gd name="connsiteY20" fmla="*/ 2583656 h 2583656"/>
              <a:gd name="connsiteX21" fmla="*/ 2128838 w 2176463"/>
              <a:gd name="connsiteY21" fmla="*/ 2583656 h 2583656"/>
              <a:gd name="connsiteX22" fmla="*/ 2002631 w 2176463"/>
              <a:gd name="connsiteY22" fmla="*/ 2386012 h 2583656"/>
              <a:gd name="connsiteX23" fmla="*/ 1878805 w 2176463"/>
              <a:gd name="connsiteY23" fmla="*/ 2274094 h 2583656"/>
              <a:gd name="connsiteX24" fmla="*/ 1778793 w 2176463"/>
              <a:gd name="connsiteY24" fmla="*/ 2095500 h 2583656"/>
              <a:gd name="connsiteX25" fmla="*/ 1588293 w 2176463"/>
              <a:gd name="connsiteY25" fmla="*/ 1885950 h 2583656"/>
              <a:gd name="connsiteX26" fmla="*/ 1412081 w 2176463"/>
              <a:gd name="connsiteY26" fmla="*/ 1719263 h 2583656"/>
              <a:gd name="connsiteX27" fmla="*/ 1304924 w 2176463"/>
              <a:gd name="connsiteY27" fmla="*/ 1607344 h 2583656"/>
              <a:gd name="connsiteX28" fmla="*/ 1202531 w 2176463"/>
              <a:gd name="connsiteY28" fmla="*/ 1490661 h 2583656"/>
              <a:gd name="connsiteX29" fmla="*/ 1066799 w 2176463"/>
              <a:gd name="connsiteY29" fmla="*/ 1302544 h 2583656"/>
              <a:gd name="connsiteX30" fmla="*/ 954882 w 2176463"/>
              <a:gd name="connsiteY30" fmla="*/ 1166812 h 2583656"/>
              <a:gd name="connsiteX31" fmla="*/ 838201 w 2176463"/>
              <a:gd name="connsiteY31" fmla="*/ 1021556 h 2583656"/>
              <a:gd name="connsiteX32" fmla="*/ 733425 w 2176463"/>
              <a:gd name="connsiteY32" fmla="*/ 895350 h 2583656"/>
              <a:gd name="connsiteX33" fmla="*/ 671513 w 2176463"/>
              <a:gd name="connsiteY33" fmla="*/ 814387 h 2583656"/>
              <a:gd name="connsiteX34" fmla="*/ 588169 w 2176463"/>
              <a:gd name="connsiteY34" fmla="*/ 702469 h 2583656"/>
              <a:gd name="connsiteX35" fmla="*/ 507206 w 2176463"/>
              <a:gd name="connsiteY35" fmla="*/ 607219 h 2583656"/>
              <a:gd name="connsiteX36" fmla="*/ 426244 w 2176463"/>
              <a:gd name="connsiteY36" fmla="*/ 445294 h 2583656"/>
              <a:gd name="connsiteX37" fmla="*/ 350044 w 2176463"/>
              <a:gd name="connsiteY37" fmla="*/ 390525 h 2583656"/>
              <a:gd name="connsiteX38" fmla="*/ 278607 w 2176463"/>
              <a:gd name="connsiteY38" fmla="*/ 276225 h 2583656"/>
              <a:gd name="connsiteX39" fmla="*/ 221457 w 2176463"/>
              <a:gd name="connsiteY39" fmla="*/ 219075 h 2583656"/>
              <a:gd name="connsiteX40" fmla="*/ 147638 w 2176463"/>
              <a:gd name="connsiteY40" fmla="*/ 123825 h 2583656"/>
              <a:gd name="connsiteX41" fmla="*/ 0 w 2176463"/>
              <a:gd name="connsiteY41" fmla="*/ 2381 h 2583656"/>
              <a:gd name="connsiteX42" fmla="*/ 61913 w 2176463"/>
              <a:gd name="connsiteY42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557213 w 2176463"/>
              <a:gd name="connsiteY6" fmla="*/ 573882 h 2583656"/>
              <a:gd name="connsiteX7" fmla="*/ 645319 w 2176463"/>
              <a:gd name="connsiteY7" fmla="*/ 695325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62025 w 2176463"/>
              <a:gd name="connsiteY10" fmla="*/ 1081088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66837 w 2176463"/>
              <a:gd name="connsiteY14" fmla="*/ 1519239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1814513 w 2176463"/>
              <a:gd name="connsiteY17" fmla="*/ 2083594 h 2583656"/>
              <a:gd name="connsiteX18" fmla="*/ 1904999 w 2176463"/>
              <a:gd name="connsiteY18" fmla="*/ 2247900 h 2583656"/>
              <a:gd name="connsiteX19" fmla="*/ 2019300 w 2176463"/>
              <a:gd name="connsiteY19" fmla="*/ 2362200 h 2583656"/>
              <a:gd name="connsiteX20" fmla="*/ 2176463 w 2176463"/>
              <a:gd name="connsiteY20" fmla="*/ 2583656 h 2583656"/>
              <a:gd name="connsiteX21" fmla="*/ 2128838 w 2176463"/>
              <a:gd name="connsiteY21" fmla="*/ 2583656 h 2583656"/>
              <a:gd name="connsiteX22" fmla="*/ 2002631 w 2176463"/>
              <a:gd name="connsiteY22" fmla="*/ 2386012 h 2583656"/>
              <a:gd name="connsiteX23" fmla="*/ 1878805 w 2176463"/>
              <a:gd name="connsiteY23" fmla="*/ 2274094 h 2583656"/>
              <a:gd name="connsiteX24" fmla="*/ 1778793 w 2176463"/>
              <a:gd name="connsiteY24" fmla="*/ 2095500 h 2583656"/>
              <a:gd name="connsiteX25" fmla="*/ 1588293 w 2176463"/>
              <a:gd name="connsiteY25" fmla="*/ 1885950 h 2583656"/>
              <a:gd name="connsiteX26" fmla="*/ 1412081 w 2176463"/>
              <a:gd name="connsiteY26" fmla="*/ 1719263 h 2583656"/>
              <a:gd name="connsiteX27" fmla="*/ 1304924 w 2176463"/>
              <a:gd name="connsiteY27" fmla="*/ 1607344 h 2583656"/>
              <a:gd name="connsiteX28" fmla="*/ 1202531 w 2176463"/>
              <a:gd name="connsiteY28" fmla="*/ 1490661 h 2583656"/>
              <a:gd name="connsiteX29" fmla="*/ 1066799 w 2176463"/>
              <a:gd name="connsiteY29" fmla="*/ 1302544 h 2583656"/>
              <a:gd name="connsiteX30" fmla="*/ 954882 w 2176463"/>
              <a:gd name="connsiteY30" fmla="*/ 1166812 h 2583656"/>
              <a:gd name="connsiteX31" fmla="*/ 838201 w 2176463"/>
              <a:gd name="connsiteY31" fmla="*/ 1021556 h 2583656"/>
              <a:gd name="connsiteX32" fmla="*/ 733425 w 2176463"/>
              <a:gd name="connsiteY32" fmla="*/ 895350 h 2583656"/>
              <a:gd name="connsiteX33" fmla="*/ 671513 w 2176463"/>
              <a:gd name="connsiteY33" fmla="*/ 814387 h 2583656"/>
              <a:gd name="connsiteX34" fmla="*/ 588169 w 2176463"/>
              <a:gd name="connsiteY34" fmla="*/ 702469 h 2583656"/>
              <a:gd name="connsiteX35" fmla="*/ 497681 w 2176463"/>
              <a:gd name="connsiteY35" fmla="*/ 619125 h 2583656"/>
              <a:gd name="connsiteX36" fmla="*/ 426244 w 2176463"/>
              <a:gd name="connsiteY36" fmla="*/ 445294 h 2583656"/>
              <a:gd name="connsiteX37" fmla="*/ 350044 w 2176463"/>
              <a:gd name="connsiteY37" fmla="*/ 390525 h 2583656"/>
              <a:gd name="connsiteX38" fmla="*/ 278607 w 2176463"/>
              <a:gd name="connsiteY38" fmla="*/ 276225 h 2583656"/>
              <a:gd name="connsiteX39" fmla="*/ 221457 w 2176463"/>
              <a:gd name="connsiteY39" fmla="*/ 219075 h 2583656"/>
              <a:gd name="connsiteX40" fmla="*/ 147638 w 2176463"/>
              <a:gd name="connsiteY40" fmla="*/ 123825 h 2583656"/>
              <a:gd name="connsiteX41" fmla="*/ 0 w 2176463"/>
              <a:gd name="connsiteY41" fmla="*/ 2381 h 2583656"/>
              <a:gd name="connsiteX42" fmla="*/ 61913 w 2176463"/>
              <a:gd name="connsiteY42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557213 w 2176463"/>
              <a:gd name="connsiteY6" fmla="*/ 573882 h 2583656"/>
              <a:gd name="connsiteX7" fmla="*/ 645319 w 2176463"/>
              <a:gd name="connsiteY7" fmla="*/ 695325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62025 w 2176463"/>
              <a:gd name="connsiteY10" fmla="*/ 1081088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66837 w 2176463"/>
              <a:gd name="connsiteY14" fmla="*/ 1519239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1814513 w 2176463"/>
              <a:gd name="connsiteY17" fmla="*/ 2083594 h 2583656"/>
              <a:gd name="connsiteX18" fmla="*/ 1904999 w 2176463"/>
              <a:gd name="connsiteY18" fmla="*/ 2247900 h 2583656"/>
              <a:gd name="connsiteX19" fmla="*/ 2019300 w 2176463"/>
              <a:gd name="connsiteY19" fmla="*/ 2362200 h 2583656"/>
              <a:gd name="connsiteX20" fmla="*/ 2176463 w 2176463"/>
              <a:gd name="connsiteY20" fmla="*/ 2583656 h 2583656"/>
              <a:gd name="connsiteX21" fmla="*/ 2128838 w 2176463"/>
              <a:gd name="connsiteY21" fmla="*/ 2583656 h 2583656"/>
              <a:gd name="connsiteX22" fmla="*/ 2002631 w 2176463"/>
              <a:gd name="connsiteY22" fmla="*/ 2386012 h 2583656"/>
              <a:gd name="connsiteX23" fmla="*/ 1878805 w 2176463"/>
              <a:gd name="connsiteY23" fmla="*/ 2274094 h 2583656"/>
              <a:gd name="connsiteX24" fmla="*/ 1778793 w 2176463"/>
              <a:gd name="connsiteY24" fmla="*/ 2095500 h 2583656"/>
              <a:gd name="connsiteX25" fmla="*/ 1588293 w 2176463"/>
              <a:gd name="connsiteY25" fmla="*/ 1885950 h 2583656"/>
              <a:gd name="connsiteX26" fmla="*/ 1412081 w 2176463"/>
              <a:gd name="connsiteY26" fmla="*/ 1719263 h 2583656"/>
              <a:gd name="connsiteX27" fmla="*/ 1304924 w 2176463"/>
              <a:gd name="connsiteY27" fmla="*/ 1607344 h 2583656"/>
              <a:gd name="connsiteX28" fmla="*/ 1202531 w 2176463"/>
              <a:gd name="connsiteY28" fmla="*/ 1490661 h 2583656"/>
              <a:gd name="connsiteX29" fmla="*/ 1066799 w 2176463"/>
              <a:gd name="connsiteY29" fmla="*/ 1302544 h 2583656"/>
              <a:gd name="connsiteX30" fmla="*/ 954882 w 2176463"/>
              <a:gd name="connsiteY30" fmla="*/ 1166812 h 2583656"/>
              <a:gd name="connsiteX31" fmla="*/ 838201 w 2176463"/>
              <a:gd name="connsiteY31" fmla="*/ 1021556 h 2583656"/>
              <a:gd name="connsiteX32" fmla="*/ 733425 w 2176463"/>
              <a:gd name="connsiteY32" fmla="*/ 895350 h 2583656"/>
              <a:gd name="connsiteX33" fmla="*/ 671513 w 2176463"/>
              <a:gd name="connsiteY33" fmla="*/ 814387 h 2583656"/>
              <a:gd name="connsiteX34" fmla="*/ 588169 w 2176463"/>
              <a:gd name="connsiteY34" fmla="*/ 702469 h 2583656"/>
              <a:gd name="connsiteX35" fmla="*/ 497681 w 2176463"/>
              <a:gd name="connsiteY35" fmla="*/ 619125 h 2583656"/>
              <a:gd name="connsiteX36" fmla="*/ 409575 w 2176463"/>
              <a:gd name="connsiteY36" fmla="*/ 476250 h 2583656"/>
              <a:gd name="connsiteX37" fmla="*/ 350044 w 2176463"/>
              <a:gd name="connsiteY37" fmla="*/ 390525 h 2583656"/>
              <a:gd name="connsiteX38" fmla="*/ 278607 w 2176463"/>
              <a:gd name="connsiteY38" fmla="*/ 276225 h 2583656"/>
              <a:gd name="connsiteX39" fmla="*/ 221457 w 2176463"/>
              <a:gd name="connsiteY39" fmla="*/ 219075 h 2583656"/>
              <a:gd name="connsiteX40" fmla="*/ 147638 w 2176463"/>
              <a:gd name="connsiteY40" fmla="*/ 123825 h 2583656"/>
              <a:gd name="connsiteX41" fmla="*/ 0 w 2176463"/>
              <a:gd name="connsiteY41" fmla="*/ 2381 h 2583656"/>
              <a:gd name="connsiteX42" fmla="*/ 61913 w 2176463"/>
              <a:gd name="connsiteY42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557213 w 2176463"/>
              <a:gd name="connsiteY6" fmla="*/ 573882 h 2583656"/>
              <a:gd name="connsiteX7" fmla="*/ 645319 w 2176463"/>
              <a:gd name="connsiteY7" fmla="*/ 695325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62025 w 2176463"/>
              <a:gd name="connsiteY10" fmla="*/ 1081088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66837 w 2176463"/>
              <a:gd name="connsiteY14" fmla="*/ 1519239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1814513 w 2176463"/>
              <a:gd name="connsiteY17" fmla="*/ 2083594 h 2583656"/>
              <a:gd name="connsiteX18" fmla="*/ 1904999 w 2176463"/>
              <a:gd name="connsiteY18" fmla="*/ 2247900 h 2583656"/>
              <a:gd name="connsiteX19" fmla="*/ 2019300 w 2176463"/>
              <a:gd name="connsiteY19" fmla="*/ 2362200 h 2583656"/>
              <a:gd name="connsiteX20" fmla="*/ 2176463 w 2176463"/>
              <a:gd name="connsiteY20" fmla="*/ 2583656 h 2583656"/>
              <a:gd name="connsiteX21" fmla="*/ 2128838 w 2176463"/>
              <a:gd name="connsiteY21" fmla="*/ 2583656 h 2583656"/>
              <a:gd name="connsiteX22" fmla="*/ 2002631 w 2176463"/>
              <a:gd name="connsiteY22" fmla="*/ 2386012 h 2583656"/>
              <a:gd name="connsiteX23" fmla="*/ 1878805 w 2176463"/>
              <a:gd name="connsiteY23" fmla="*/ 2274094 h 2583656"/>
              <a:gd name="connsiteX24" fmla="*/ 1702593 w 2176463"/>
              <a:gd name="connsiteY24" fmla="*/ 2105025 h 2583656"/>
              <a:gd name="connsiteX25" fmla="*/ 1588293 w 2176463"/>
              <a:gd name="connsiteY25" fmla="*/ 1885950 h 2583656"/>
              <a:gd name="connsiteX26" fmla="*/ 1412081 w 2176463"/>
              <a:gd name="connsiteY26" fmla="*/ 1719263 h 2583656"/>
              <a:gd name="connsiteX27" fmla="*/ 1304924 w 2176463"/>
              <a:gd name="connsiteY27" fmla="*/ 1607344 h 2583656"/>
              <a:gd name="connsiteX28" fmla="*/ 1202531 w 2176463"/>
              <a:gd name="connsiteY28" fmla="*/ 1490661 h 2583656"/>
              <a:gd name="connsiteX29" fmla="*/ 1066799 w 2176463"/>
              <a:gd name="connsiteY29" fmla="*/ 1302544 h 2583656"/>
              <a:gd name="connsiteX30" fmla="*/ 954882 w 2176463"/>
              <a:gd name="connsiteY30" fmla="*/ 1166812 h 2583656"/>
              <a:gd name="connsiteX31" fmla="*/ 838201 w 2176463"/>
              <a:gd name="connsiteY31" fmla="*/ 1021556 h 2583656"/>
              <a:gd name="connsiteX32" fmla="*/ 733425 w 2176463"/>
              <a:gd name="connsiteY32" fmla="*/ 895350 h 2583656"/>
              <a:gd name="connsiteX33" fmla="*/ 671513 w 2176463"/>
              <a:gd name="connsiteY33" fmla="*/ 814387 h 2583656"/>
              <a:gd name="connsiteX34" fmla="*/ 588169 w 2176463"/>
              <a:gd name="connsiteY34" fmla="*/ 702469 h 2583656"/>
              <a:gd name="connsiteX35" fmla="*/ 497681 w 2176463"/>
              <a:gd name="connsiteY35" fmla="*/ 619125 h 2583656"/>
              <a:gd name="connsiteX36" fmla="*/ 409575 w 2176463"/>
              <a:gd name="connsiteY36" fmla="*/ 476250 h 2583656"/>
              <a:gd name="connsiteX37" fmla="*/ 350044 w 2176463"/>
              <a:gd name="connsiteY37" fmla="*/ 390525 h 2583656"/>
              <a:gd name="connsiteX38" fmla="*/ 278607 w 2176463"/>
              <a:gd name="connsiteY38" fmla="*/ 276225 h 2583656"/>
              <a:gd name="connsiteX39" fmla="*/ 221457 w 2176463"/>
              <a:gd name="connsiteY39" fmla="*/ 219075 h 2583656"/>
              <a:gd name="connsiteX40" fmla="*/ 147638 w 2176463"/>
              <a:gd name="connsiteY40" fmla="*/ 123825 h 2583656"/>
              <a:gd name="connsiteX41" fmla="*/ 0 w 2176463"/>
              <a:gd name="connsiteY41" fmla="*/ 2381 h 2583656"/>
              <a:gd name="connsiteX42" fmla="*/ 61913 w 2176463"/>
              <a:gd name="connsiteY42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557213 w 2176463"/>
              <a:gd name="connsiteY6" fmla="*/ 573882 h 2583656"/>
              <a:gd name="connsiteX7" fmla="*/ 645319 w 2176463"/>
              <a:gd name="connsiteY7" fmla="*/ 695325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62025 w 2176463"/>
              <a:gd name="connsiteY10" fmla="*/ 1081088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66837 w 2176463"/>
              <a:gd name="connsiteY14" fmla="*/ 1519239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1757363 w 2176463"/>
              <a:gd name="connsiteY17" fmla="*/ 2085975 h 2583656"/>
              <a:gd name="connsiteX18" fmla="*/ 1904999 w 2176463"/>
              <a:gd name="connsiteY18" fmla="*/ 2247900 h 2583656"/>
              <a:gd name="connsiteX19" fmla="*/ 2019300 w 2176463"/>
              <a:gd name="connsiteY19" fmla="*/ 2362200 h 2583656"/>
              <a:gd name="connsiteX20" fmla="*/ 2176463 w 2176463"/>
              <a:gd name="connsiteY20" fmla="*/ 2583656 h 2583656"/>
              <a:gd name="connsiteX21" fmla="*/ 2128838 w 2176463"/>
              <a:gd name="connsiteY21" fmla="*/ 2583656 h 2583656"/>
              <a:gd name="connsiteX22" fmla="*/ 2002631 w 2176463"/>
              <a:gd name="connsiteY22" fmla="*/ 2386012 h 2583656"/>
              <a:gd name="connsiteX23" fmla="*/ 1878805 w 2176463"/>
              <a:gd name="connsiteY23" fmla="*/ 2274094 h 2583656"/>
              <a:gd name="connsiteX24" fmla="*/ 1702593 w 2176463"/>
              <a:gd name="connsiteY24" fmla="*/ 2105025 h 2583656"/>
              <a:gd name="connsiteX25" fmla="*/ 1588293 w 2176463"/>
              <a:gd name="connsiteY25" fmla="*/ 1885950 h 2583656"/>
              <a:gd name="connsiteX26" fmla="*/ 1412081 w 2176463"/>
              <a:gd name="connsiteY26" fmla="*/ 1719263 h 2583656"/>
              <a:gd name="connsiteX27" fmla="*/ 1304924 w 2176463"/>
              <a:gd name="connsiteY27" fmla="*/ 1607344 h 2583656"/>
              <a:gd name="connsiteX28" fmla="*/ 1202531 w 2176463"/>
              <a:gd name="connsiteY28" fmla="*/ 1490661 h 2583656"/>
              <a:gd name="connsiteX29" fmla="*/ 1066799 w 2176463"/>
              <a:gd name="connsiteY29" fmla="*/ 1302544 h 2583656"/>
              <a:gd name="connsiteX30" fmla="*/ 954882 w 2176463"/>
              <a:gd name="connsiteY30" fmla="*/ 1166812 h 2583656"/>
              <a:gd name="connsiteX31" fmla="*/ 838201 w 2176463"/>
              <a:gd name="connsiteY31" fmla="*/ 1021556 h 2583656"/>
              <a:gd name="connsiteX32" fmla="*/ 733425 w 2176463"/>
              <a:gd name="connsiteY32" fmla="*/ 895350 h 2583656"/>
              <a:gd name="connsiteX33" fmla="*/ 671513 w 2176463"/>
              <a:gd name="connsiteY33" fmla="*/ 814387 h 2583656"/>
              <a:gd name="connsiteX34" fmla="*/ 588169 w 2176463"/>
              <a:gd name="connsiteY34" fmla="*/ 702469 h 2583656"/>
              <a:gd name="connsiteX35" fmla="*/ 497681 w 2176463"/>
              <a:gd name="connsiteY35" fmla="*/ 619125 h 2583656"/>
              <a:gd name="connsiteX36" fmla="*/ 409575 w 2176463"/>
              <a:gd name="connsiteY36" fmla="*/ 476250 h 2583656"/>
              <a:gd name="connsiteX37" fmla="*/ 350044 w 2176463"/>
              <a:gd name="connsiteY37" fmla="*/ 390525 h 2583656"/>
              <a:gd name="connsiteX38" fmla="*/ 278607 w 2176463"/>
              <a:gd name="connsiteY38" fmla="*/ 276225 h 2583656"/>
              <a:gd name="connsiteX39" fmla="*/ 221457 w 2176463"/>
              <a:gd name="connsiteY39" fmla="*/ 219075 h 2583656"/>
              <a:gd name="connsiteX40" fmla="*/ 147638 w 2176463"/>
              <a:gd name="connsiteY40" fmla="*/ 123825 h 2583656"/>
              <a:gd name="connsiteX41" fmla="*/ 0 w 2176463"/>
              <a:gd name="connsiteY41" fmla="*/ 2381 h 2583656"/>
              <a:gd name="connsiteX42" fmla="*/ 61913 w 2176463"/>
              <a:gd name="connsiteY42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557213 w 2176463"/>
              <a:gd name="connsiteY6" fmla="*/ 573882 h 2583656"/>
              <a:gd name="connsiteX7" fmla="*/ 645319 w 2176463"/>
              <a:gd name="connsiteY7" fmla="*/ 695325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62025 w 2176463"/>
              <a:gd name="connsiteY10" fmla="*/ 1081088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66837 w 2176463"/>
              <a:gd name="connsiteY14" fmla="*/ 1519239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1757363 w 2176463"/>
              <a:gd name="connsiteY17" fmla="*/ 2085975 h 2583656"/>
              <a:gd name="connsiteX18" fmla="*/ 1904999 w 2176463"/>
              <a:gd name="connsiteY18" fmla="*/ 2247900 h 2583656"/>
              <a:gd name="connsiteX19" fmla="*/ 2019300 w 2176463"/>
              <a:gd name="connsiteY19" fmla="*/ 2362200 h 2583656"/>
              <a:gd name="connsiteX20" fmla="*/ 2176463 w 2176463"/>
              <a:gd name="connsiteY20" fmla="*/ 2583656 h 2583656"/>
              <a:gd name="connsiteX21" fmla="*/ 2128838 w 2176463"/>
              <a:gd name="connsiteY21" fmla="*/ 2583656 h 2583656"/>
              <a:gd name="connsiteX22" fmla="*/ 2002631 w 2176463"/>
              <a:gd name="connsiteY22" fmla="*/ 2386012 h 2583656"/>
              <a:gd name="connsiteX23" fmla="*/ 1878805 w 2176463"/>
              <a:gd name="connsiteY23" fmla="*/ 2274094 h 2583656"/>
              <a:gd name="connsiteX24" fmla="*/ 1702593 w 2176463"/>
              <a:gd name="connsiteY24" fmla="*/ 2105025 h 2583656"/>
              <a:gd name="connsiteX25" fmla="*/ 1562099 w 2176463"/>
              <a:gd name="connsiteY25" fmla="*/ 1907381 h 2583656"/>
              <a:gd name="connsiteX26" fmla="*/ 1412081 w 2176463"/>
              <a:gd name="connsiteY26" fmla="*/ 1719263 h 2583656"/>
              <a:gd name="connsiteX27" fmla="*/ 1304924 w 2176463"/>
              <a:gd name="connsiteY27" fmla="*/ 1607344 h 2583656"/>
              <a:gd name="connsiteX28" fmla="*/ 1202531 w 2176463"/>
              <a:gd name="connsiteY28" fmla="*/ 1490661 h 2583656"/>
              <a:gd name="connsiteX29" fmla="*/ 1066799 w 2176463"/>
              <a:gd name="connsiteY29" fmla="*/ 1302544 h 2583656"/>
              <a:gd name="connsiteX30" fmla="*/ 954882 w 2176463"/>
              <a:gd name="connsiteY30" fmla="*/ 1166812 h 2583656"/>
              <a:gd name="connsiteX31" fmla="*/ 838201 w 2176463"/>
              <a:gd name="connsiteY31" fmla="*/ 1021556 h 2583656"/>
              <a:gd name="connsiteX32" fmla="*/ 733425 w 2176463"/>
              <a:gd name="connsiteY32" fmla="*/ 895350 h 2583656"/>
              <a:gd name="connsiteX33" fmla="*/ 671513 w 2176463"/>
              <a:gd name="connsiteY33" fmla="*/ 814387 h 2583656"/>
              <a:gd name="connsiteX34" fmla="*/ 588169 w 2176463"/>
              <a:gd name="connsiteY34" fmla="*/ 702469 h 2583656"/>
              <a:gd name="connsiteX35" fmla="*/ 497681 w 2176463"/>
              <a:gd name="connsiteY35" fmla="*/ 619125 h 2583656"/>
              <a:gd name="connsiteX36" fmla="*/ 409575 w 2176463"/>
              <a:gd name="connsiteY36" fmla="*/ 476250 h 2583656"/>
              <a:gd name="connsiteX37" fmla="*/ 350044 w 2176463"/>
              <a:gd name="connsiteY37" fmla="*/ 390525 h 2583656"/>
              <a:gd name="connsiteX38" fmla="*/ 278607 w 2176463"/>
              <a:gd name="connsiteY38" fmla="*/ 276225 h 2583656"/>
              <a:gd name="connsiteX39" fmla="*/ 221457 w 2176463"/>
              <a:gd name="connsiteY39" fmla="*/ 219075 h 2583656"/>
              <a:gd name="connsiteX40" fmla="*/ 147638 w 2176463"/>
              <a:gd name="connsiteY40" fmla="*/ 123825 h 2583656"/>
              <a:gd name="connsiteX41" fmla="*/ 0 w 2176463"/>
              <a:gd name="connsiteY41" fmla="*/ 2381 h 2583656"/>
              <a:gd name="connsiteX42" fmla="*/ 61913 w 2176463"/>
              <a:gd name="connsiteY42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557213 w 2176463"/>
              <a:gd name="connsiteY6" fmla="*/ 573882 h 2583656"/>
              <a:gd name="connsiteX7" fmla="*/ 645319 w 2176463"/>
              <a:gd name="connsiteY7" fmla="*/ 695325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62025 w 2176463"/>
              <a:gd name="connsiteY10" fmla="*/ 1081088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66837 w 2176463"/>
              <a:gd name="connsiteY14" fmla="*/ 1519239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1757363 w 2176463"/>
              <a:gd name="connsiteY17" fmla="*/ 2085975 h 2583656"/>
              <a:gd name="connsiteX18" fmla="*/ 1904999 w 2176463"/>
              <a:gd name="connsiteY18" fmla="*/ 2247900 h 2583656"/>
              <a:gd name="connsiteX19" fmla="*/ 2019300 w 2176463"/>
              <a:gd name="connsiteY19" fmla="*/ 2362200 h 2583656"/>
              <a:gd name="connsiteX20" fmla="*/ 2176463 w 2176463"/>
              <a:gd name="connsiteY20" fmla="*/ 2583656 h 2583656"/>
              <a:gd name="connsiteX21" fmla="*/ 2128838 w 2176463"/>
              <a:gd name="connsiteY21" fmla="*/ 2583656 h 2583656"/>
              <a:gd name="connsiteX22" fmla="*/ 2002631 w 2176463"/>
              <a:gd name="connsiteY22" fmla="*/ 2386012 h 2583656"/>
              <a:gd name="connsiteX23" fmla="*/ 1878805 w 2176463"/>
              <a:gd name="connsiteY23" fmla="*/ 2274094 h 2583656"/>
              <a:gd name="connsiteX24" fmla="*/ 1702593 w 2176463"/>
              <a:gd name="connsiteY24" fmla="*/ 2105025 h 2583656"/>
              <a:gd name="connsiteX25" fmla="*/ 1562099 w 2176463"/>
              <a:gd name="connsiteY25" fmla="*/ 1907381 h 2583656"/>
              <a:gd name="connsiteX26" fmla="*/ 1412081 w 2176463"/>
              <a:gd name="connsiteY26" fmla="*/ 1757363 h 2583656"/>
              <a:gd name="connsiteX27" fmla="*/ 1304924 w 2176463"/>
              <a:gd name="connsiteY27" fmla="*/ 1607344 h 2583656"/>
              <a:gd name="connsiteX28" fmla="*/ 1202531 w 2176463"/>
              <a:gd name="connsiteY28" fmla="*/ 1490661 h 2583656"/>
              <a:gd name="connsiteX29" fmla="*/ 1066799 w 2176463"/>
              <a:gd name="connsiteY29" fmla="*/ 1302544 h 2583656"/>
              <a:gd name="connsiteX30" fmla="*/ 954882 w 2176463"/>
              <a:gd name="connsiteY30" fmla="*/ 1166812 h 2583656"/>
              <a:gd name="connsiteX31" fmla="*/ 838201 w 2176463"/>
              <a:gd name="connsiteY31" fmla="*/ 1021556 h 2583656"/>
              <a:gd name="connsiteX32" fmla="*/ 733425 w 2176463"/>
              <a:gd name="connsiteY32" fmla="*/ 895350 h 2583656"/>
              <a:gd name="connsiteX33" fmla="*/ 671513 w 2176463"/>
              <a:gd name="connsiteY33" fmla="*/ 814387 h 2583656"/>
              <a:gd name="connsiteX34" fmla="*/ 588169 w 2176463"/>
              <a:gd name="connsiteY34" fmla="*/ 702469 h 2583656"/>
              <a:gd name="connsiteX35" fmla="*/ 497681 w 2176463"/>
              <a:gd name="connsiteY35" fmla="*/ 619125 h 2583656"/>
              <a:gd name="connsiteX36" fmla="*/ 409575 w 2176463"/>
              <a:gd name="connsiteY36" fmla="*/ 476250 h 2583656"/>
              <a:gd name="connsiteX37" fmla="*/ 350044 w 2176463"/>
              <a:gd name="connsiteY37" fmla="*/ 390525 h 2583656"/>
              <a:gd name="connsiteX38" fmla="*/ 278607 w 2176463"/>
              <a:gd name="connsiteY38" fmla="*/ 276225 h 2583656"/>
              <a:gd name="connsiteX39" fmla="*/ 221457 w 2176463"/>
              <a:gd name="connsiteY39" fmla="*/ 219075 h 2583656"/>
              <a:gd name="connsiteX40" fmla="*/ 147638 w 2176463"/>
              <a:gd name="connsiteY40" fmla="*/ 123825 h 2583656"/>
              <a:gd name="connsiteX41" fmla="*/ 0 w 2176463"/>
              <a:gd name="connsiteY41" fmla="*/ 2381 h 2583656"/>
              <a:gd name="connsiteX42" fmla="*/ 61913 w 2176463"/>
              <a:gd name="connsiteY42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557213 w 2176463"/>
              <a:gd name="connsiteY6" fmla="*/ 573882 h 2583656"/>
              <a:gd name="connsiteX7" fmla="*/ 645319 w 2176463"/>
              <a:gd name="connsiteY7" fmla="*/ 695325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62025 w 2176463"/>
              <a:gd name="connsiteY10" fmla="*/ 1081088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66837 w 2176463"/>
              <a:gd name="connsiteY14" fmla="*/ 1519239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1757363 w 2176463"/>
              <a:gd name="connsiteY17" fmla="*/ 2085975 h 2583656"/>
              <a:gd name="connsiteX18" fmla="*/ 1904999 w 2176463"/>
              <a:gd name="connsiteY18" fmla="*/ 2247900 h 2583656"/>
              <a:gd name="connsiteX19" fmla="*/ 2019300 w 2176463"/>
              <a:gd name="connsiteY19" fmla="*/ 2362200 h 2583656"/>
              <a:gd name="connsiteX20" fmla="*/ 2176463 w 2176463"/>
              <a:gd name="connsiteY20" fmla="*/ 2583656 h 2583656"/>
              <a:gd name="connsiteX21" fmla="*/ 2128838 w 2176463"/>
              <a:gd name="connsiteY21" fmla="*/ 2583656 h 2583656"/>
              <a:gd name="connsiteX22" fmla="*/ 2002631 w 2176463"/>
              <a:gd name="connsiteY22" fmla="*/ 2386012 h 2583656"/>
              <a:gd name="connsiteX23" fmla="*/ 1878805 w 2176463"/>
              <a:gd name="connsiteY23" fmla="*/ 2274094 h 2583656"/>
              <a:gd name="connsiteX24" fmla="*/ 1702593 w 2176463"/>
              <a:gd name="connsiteY24" fmla="*/ 2105025 h 2583656"/>
              <a:gd name="connsiteX25" fmla="*/ 1562099 w 2176463"/>
              <a:gd name="connsiteY25" fmla="*/ 1907381 h 2583656"/>
              <a:gd name="connsiteX26" fmla="*/ 1412081 w 2176463"/>
              <a:gd name="connsiteY26" fmla="*/ 1757363 h 2583656"/>
              <a:gd name="connsiteX27" fmla="*/ 1340643 w 2176463"/>
              <a:gd name="connsiteY27" fmla="*/ 1557338 h 2583656"/>
              <a:gd name="connsiteX28" fmla="*/ 1202531 w 2176463"/>
              <a:gd name="connsiteY28" fmla="*/ 1490661 h 2583656"/>
              <a:gd name="connsiteX29" fmla="*/ 1066799 w 2176463"/>
              <a:gd name="connsiteY29" fmla="*/ 1302544 h 2583656"/>
              <a:gd name="connsiteX30" fmla="*/ 954882 w 2176463"/>
              <a:gd name="connsiteY30" fmla="*/ 1166812 h 2583656"/>
              <a:gd name="connsiteX31" fmla="*/ 838201 w 2176463"/>
              <a:gd name="connsiteY31" fmla="*/ 1021556 h 2583656"/>
              <a:gd name="connsiteX32" fmla="*/ 733425 w 2176463"/>
              <a:gd name="connsiteY32" fmla="*/ 895350 h 2583656"/>
              <a:gd name="connsiteX33" fmla="*/ 671513 w 2176463"/>
              <a:gd name="connsiteY33" fmla="*/ 814387 h 2583656"/>
              <a:gd name="connsiteX34" fmla="*/ 588169 w 2176463"/>
              <a:gd name="connsiteY34" fmla="*/ 702469 h 2583656"/>
              <a:gd name="connsiteX35" fmla="*/ 497681 w 2176463"/>
              <a:gd name="connsiteY35" fmla="*/ 619125 h 2583656"/>
              <a:gd name="connsiteX36" fmla="*/ 409575 w 2176463"/>
              <a:gd name="connsiteY36" fmla="*/ 476250 h 2583656"/>
              <a:gd name="connsiteX37" fmla="*/ 350044 w 2176463"/>
              <a:gd name="connsiteY37" fmla="*/ 390525 h 2583656"/>
              <a:gd name="connsiteX38" fmla="*/ 278607 w 2176463"/>
              <a:gd name="connsiteY38" fmla="*/ 276225 h 2583656"/>
              <a:gd name="connsiteX39" fmla="*/ 221457 w 2176463"/>
              <a:gd name="connsiteY39" fmla="*/ 219075 h 2583656"/>
              <a:gd name="connsiteX40" fmla="*/ 147638 w 2176463"/>
              <a:gd name="connsiteY40" fmla="*/ 123825 h 2583656"/>
              <a:gd name="connsiteX41" fmla="*/ 0 w 2176463"/>
              <a:gd name="connsiteY41" fmla="*/ 2381 h 2583656"/>
              <a:gd name="connsiteX42" fmla="*/ 61913 w 2176463"/>
              <a:gd name="connsiteY42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557213 w 2176463"/>
              <a:gd name="connsiteY6" fmla="*/ 573882 h 2583656"/>
              <a:gd name="connsiteX7" fmla="*/ 645319 w 2176463"/>
              <a:gd name="connsiteY7" fmla="*/ 695325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62025 w 2176463"/>
              <a:gd name="connsiteY10" fmla="*/ 1081088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66837 w 2176463"/>
              <a:gd name="connsiteY14" fmla="*/ 1519239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1757363 w 2176463"/>
              <a:gd name="connsiteY17" fmla="*/ 2085975 h 2583656"/>
              <a:gd name="connsiteX18" fmla="*/ 1904999 w 2176463"/>
              <a:gd name="connsiteY18" fmla="*/ 2247900 h 2583656"/>
              <a:gd name="connsiteX19" fmla="*/ 2019300 w 2176463"/>
              <a:gd name="connsiteY19" fmla="*/ 2362200 h 2583656"/>
              <a:gd name="connsiteX20" fmla="*/ 2176463 w 2176463"/>
              <a:gd name="connsiteY20" fmla="*/ 2583656 h 2583656"/>
              <a:gd name="connsiteX21" fmla="*/ 2128838 w 2176463"/>
              <a:gd name="connsiteY21" fmla="*/ 2583656 h 2583656"/>
              <a:gd name="connsiteX22" fmla="*/ 2002631 w 2176463"/>
              <a:gd name="connsiteY22" fmla="*/ 2386012 h 2583656"/>
              <a:gd name="connsiteX23" fmla="*/ 1878805 w 2176463"/>
              <a:gd name="connsiteY23" fmla="*/ 2274094 h 2583656"/>
              <a:gd name="connsiteX24" fmla="*/ 1702593 w 2176463"/>
              <a:gd name="connsiteY24" fmla="*/ 2105025 h 2583656"/>
              <a:gd name="connsiteX25" fmla="*/ 1562099 w 2176463"/>
              <a:gd name="connsiteY25" fmla="*/ 1907381 h 2583656"/>
              <a:gd name="connsiteX26" fmla="*/ 1412081 w 2176463"/>
              <a:gd name="connsiteY26" fmla="*/ 1757363 h 2583656"/>
              <a:gd name="connsiteX27" fmla="*/ 1312068 w 2176463"/>
              <a:gd name="connsiteY27" fmla="*/ 1602582 h 2583656"/>
              <a:gd name="connsiteX28" fmla="*/ 1202531 w 2176463"/>
              <a:gd name="connsiteY28" fmla="*/ 1490661 h 2583656"/>
              <a:gd name="connsiteX29" fmla="*/ 1066799 w 2176463"/>
              <a:gd name="connsiteY29" fmla="*/ 1302544 h 2583656"/>
              <a:gd name="connsiteX30" fmla="*/ 954882 w 2176463"/>
              <a:gd name="connsiteY30" fmla="*/ 1166812 h 2583656"/>
              <a:gd name="connsiteX31" fmla="*/ 838201 w 2176463"/>
              <a:gd name="connsiteY31" fmla="*/ 1021556 h 2583656"/>
              <a:gd name="connsiteX32" fmla="*/ 733425 w 2176463"/>
              <a:gd name="connsiteY32" fmla="*/ 895350 h 2583656"/>
              <a:gd name="connsiteX33" fmla="*/ 671513 w 2176463"/>
              <a:gd name="connsiteY33" fmla="*/ 814387 h 2583656"/>
              <a:gd name="connsiteX34" fmla="*/ 588169 w 2176463"/>
              <a:gd name="connsiteY34" fmla="*/ 702469 h 2583656"/>
              <a:gd name="connsiteX35" fmla="*/ 497681 w 2176463"/>
              <a:gd name="connsiteY35" fmla="*/ 619125 h 2583656"/>
              <a:gd name="connsiteX36" fmla="*/ 409575 w 2176463"/>
              <a:gd name="connsiteY36" fmla="*/ 476250 h 2583656"/>
              <a:gd name="connsiteX37" fmla="*/ 350044 w 2176463"/>
              <a:gd name="connsiteY37" fmla="*/ 390525 h 2583656"/>
              <a:gd name="connsiteX38" fmla="*/ 278607 w 2176463"/>
              <a:gd name="connsiteY38" fmla="*/ 276225 h 2583656"/>
              <a:gd name="connsiteX39" fmla="*/ 221457 w 2176463"/>
              <a:gd name="connsiteY39" fmla="*/ 219075 h 2583656"/>
              <a:gd name="connsiteX40" fmla="*/ 147638 w 2176463"/>
              <a:gd name="connsiteY40" fmla="*/ 123825 h 2583656"/>
              <a:gd name="connsiteX41" fmla="*/ 0 w 2176463"/>
              <a:gd name="connsiteY41" fmla="*/ 2381 h 2583656"/>
              <a:gd name="connsiteX42" fmla="*/ 61913 w 2176463"/>
              <a:gd name="connsiteY42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557213 w 2176463"/>
              <a:gd name="connsiteY6" fmla="*/ 573882 h 2583656"/>
              <a:gd name="connsiteX7" fmla="*/ 645319 w 2176463"/>
              <a:gd name="connsiteY7" fmla="*/ 695325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62025 w 2176463"/>
              <a:gd name="connsiteY10" fmla="*/ 1081088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66837 w 2176463"/>
              <a:gd name="connsiteY14" fmla="*/ 1519239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1757363 w 2176463"/>
              <a:gd name="connsiteY17" fmla="*/ 2085975 h 2583656"/>
              <a:gd name="connsiteX18" fmla="*/ 1904999 w 2176463"/>
              <a:gd name="connsiteY18" fmla="*/ 2247900 h 2583656"/>
              <a:gd name="connsiteX19" fmla="*/ 2019300 w 2176463"/>
              <a:gd name="connsiteY19" fmla="*/ 2362200 h 2583656"/>
              <a:gd name="connsiteX20" fmla="*/ 2176463 w 2176463"/>
              <a:gd name="connsiteY20" fmla="*/ 2583656 h 2583656"/>
              <a:gd name="connsiteX21" fmla="*/ 2076451 w 2176463"/>
              <a:gd name="connsiteY21" fmla="*/ 2583656 h 2583656"/>
              <a:gd name="connsiteX22" fmla="*/ 2002631 w 2176463"/>
              <a:gd name="connsiteY22" fmla="*/ 2386012 h 2583656"/>
              <a:gd name="connsiteX23" fmla="*/ 1878805 w 2176463"/>
              <a:gd name="connsiteY23" fmla="*/ 2274094 h 2583656"/>
              <a:gd name="connsiteX24" fmla="*/ 1702593 w 2176463"/>
              <a:gd name="connsiteY24" fmla="*/ 2105025 h 2583656"/>
              <a:gd name="connsiteX25" fmla="*/ 1562099 w 2176463"/>
              <a:gd name="connsiteY25" fmla="*/ 1907381 h 2583656"/>
              <a:gd name="connsiteX26" fmla="*/ 1412081 w 2176463"/>
              <a:gd name="connsiteY26" fmla="*/ 1757363 h 2583656"/>
              <a:gd name="connsiteX27" fmla="*/ 1312068 w 2176463"/>
              <a:gd name="connsiteY27" fmla="*/ 1602582 h 2583656"/>
              <a:gd name="connsiteX28" fmla="*/ 1202531 w 2176463"/>
              <a:gd name="connsiteY28" fmla="*/ 1490661 h 2583656"/>
              <a:gd name="connsiteX29" fmla="*/ 1066799 w 2176463"/>
              <a:gd name="connsiteY29" fmla="*/ 1302544 h 2583656"/>
              <a:gd name="connsiteX30" fmla="*/ 954882 w 2176463"/>
              <a:gd name="connsiteY30" fmla="*/ 1166812 h 2583656"/>
              <a:gd name="connsiteX31" fmla="*/ 838201 w 2176463"/>
              <a:gd name="connsiteY31" fmla="*/ 1021556 h 2583656"/>
              <a:gd name="connsiteX32" fmla="*/ 733425 w 2176463"/>
              <a:gd name="connsiteY32" fmla="*/ 895350 h 2583656"/>
              <a:gd name="connsiteX33" fmla="*/ 671513 w 2176463"/>
              <a:gd name="connsiteY33" fmla="*/ 814387 h 2583656"/>
              <a:gd name="connsiteX34" fmla="*/ 588169 w 2176463"/>
              <a:gd name="connsiteY34" fmla="*/ 702469 h 2583656"/>
              <a:gd name="connsiteX35" fmla="*/ 497681 w 2176463"/>
              <a:gd name="connsiteY35" fmla="*/ 619125 h 2583656"/>
              <a:gd name="connsiteX36" fmla="*/ 409575 w 2176463"/>
              <a:gd name="connsiteY36" fmla="*/ 476250 h 2583656"/>
              <a:gd name="connsiteX37" fmla="*/ 350044 w 2176463"/>
              <a:gd name="connsiteY37" fmla="*/ 390525 h 2583656"/>
              <a:gd name="connsiteX38" fmla="*/ 278607 w 2176463"/>
              <a:gd name="connsiteY38" fmla="*/ 276225 h 2583656"/>
              <a:gd name="connsiteX39" fmla="*/ 221457 w 2176463"/>
              <a:gd name="connsiteY39" fmla="*/ 219075 h 2583656"/>
              <a:gd name="connsiteX40" fmla="*/ 147638 w 2176463"/>
              <a:gd name="connsiteY40" fmla="*/ 123825 h 2583656"/>
              <a:gd name="connsiteX41" fmla="*/ 0 w 2176463"/>
              <a:gd name="connsiteY41" fmla="*/ 2381 h 2583656"/>
              <a:gd name="connsiteX42" fmla="*/ 61913 w 2176463"/>
              <a:gd name="connsiteY42" fmla="*/ 0 h 2583656"/>
              <a:gd name="connsiteX0" fmla="*/ 61913 w 2150269"/>
              <a:gd name="connsiteY0" fmla="*/ 0 h 2583656"/>
              <a:gd name="connsiteX1" fmla="*/ 116682 w 2150269"/>
              <a:gd name="connsiteY1" fmla="*/ 64294 h 2583656"/>
              <a:gd name="connsiteX2" fmla="*/ 242888 w 2150269"/>
              <a:gd name="connsiteY2" fmla="*/ 180975 h 2583656"/>
              <a:gd name="connsiteX3" fmla="*/ 304800 w 2150269"/>
              <a:gd name="connsiteY3" fmla="*/ 273844 h 2583656"/>
              <a:gd name="connsiteX4" fmla="*/ 385763 w 2150269"/>
              <a:gd name="connsiteY4" fmla="*/ 378619 h 2583656"/>
              <a:gd name="connsiteX5" fmla="*/ 495300 w 2150269"/>
              <a:gd name="connsiteY5" fmla="*/ 464344 h 2583656"/>
              <a:gd name="connsiteX6" fmla="*/ 557213 w 2150269"/>
              <a:gd name="connsiteY6" fmla="*/ 573882 h 2583656"/>
              <a:gd name="connsiteX7" fmla="*/ 645319 w 2150269"/>
              <a:gd name="connsiteY7" fmla="*/ 695325 h 2583656"/>
              <a:gd name="connsiteX8" fmla="*/ 745332 w 2150269"/>
              <a:gd name="connsiteY8" fmla="*/ 802481 h 2583656"/>
              <a:gd name="connsiteX9" fmla="*/ 871538 w 2150269"/>
              <a:gd name="connsiteY9" fmla="*/ 976312 h 2583656"/>
              <a:gd name="connsiteX10" fmla="*/ 962025 w 2150269"/>
              <a:gd name="connsiteY10" fmla="*/ 1081088 h 2583656"/>
              <a:gd name="connsiteX11" fmla="*/ 1038225 w 2150269"/>
              <a:gd name="connsiteY11" fmla="*/ 1133475 h 2583656"/>
              <a:gd name="connsiteX12" fmla="*/ 1114424 w 2150269"/>
              <a:gd name="connsiteY12" fmla="*/ 1259681 h 2583656"/>
              <a:gd name="connsiteX13" fmla="*/ 1250156 w 2150269"/>
              <a:gd name="connsiteY13" fmla="*/ 1447800 h 2583656"/>
              <a:gd name="connsiteX14" fmla="*/ 1366837 w 2150269"/>
              <a:gd name="connsiteY14" fmla="*/ 1519239 h 2583656"/>
              <a:gd name="connsiteX15" fmla="*/ 1454943 w 2150269"/>
              <a:gd name="connsiteY15" fmla="*/ 1688306 h 2583656"/>
              <a:gd name="connsiteX16" fmla="*/ 1626393 w 2150269"/>
              <a:gd name="connsiteY16" fmla="*/ 1862138 h 2583656"/>
              <a:gd name="connsiteX17" fmla="*/ 1757363 w 2150269"/>
              <a:gd name="connsiteY17" fmla="*/ 2085975 h 2583656"/>
              <a:gd name="connsiteX18" fmla="*/ 1904999 w 2150269"/>
              <a:gd name="connsiteY18" fmla="*/ 2247900 h 2583656"/>
              <a:gd name="connsiteX19" fmla="*/ 2019300 w 2150269"/>
              <a:gd name="connsiteY19" fmla="*/ 2362200 h 2583656"/>
              <a:gd name="connsiteX20" fmla="*/ 2150269 w 2150269"/>
              <a:gd name="connsiteY20" fmla="*/ 2583656 h 2583656"/>
              <a:gd name="connsiteX21" fmla="*/ 2076451 w 2150269"/>
              <a:gd name="connsiteY21" fmla="*/ 2583656 h 2583656"/>
              <a:gd name="connsiteX22" fmla="*/ 2002631 w 2150269"/>
              <a:gd name="connsiteY22" fmla="*/ 2386012 h 2583656"/>
              <a:gd name="connsiteX23" fmla="*/ 1878805 w 2150269"/>
              <a:gd name="connsiteY23" fmla="*/ 2274094 h 2583656"/>
              <a:gd name="connsiteX24" fmla="*/ 1702593 w 2150269"/>
              <a:gd name="connsiteY24" fmla="*/ 2105025 h 2583656"/>
              <a:gd name="connsiteX25" fmla="*/ 1562099 w 2150269"/>
              <a:gd name="connsiteY25" fmla="*/ 1907381 h 2583656"/>
              <a:gd name="connsiteX26" fmla="*/ 1412081 w 2150269"/>
              <a:gd name="connsiteY26" fmla="*/ 1757363 h 2583656"/>
              <a:gd name="connsiteX27" fmla="*/ 1312068 w 2150269"/>
              <a:gd name="connsiteY27" fmla="*/ 1602582 h 2583656"/>
              <a:gd name="connsiteX28" fmla="*/ 1202531 w 2150269"/>
              <a:gd name="connsiteY28" fmla="*/ 1490661 h 2583656"/>
              <a:gd name="connsiteX29" fmla="*/ 1066799 w 2150269"/>
              <a:gd name="connsiteY29" fmla="*/ 1302544 h 2583656"/>
              <a:gd name="connsiteX30" fmla="*/ 954882 w 2150269"/>
              <a:gd name="connsiteY30" fmla="*/ 1166812 h 2583656"/>
              <a:gd name="connsiteX31" fmla="*/ 838201 w 2150269"/>
              <a:gd name="connsiteY31" fmla="*/ 1021556 h 2583656"/>
              <a:gd name="connsiteX32" fmla="*/ 733425 w 2150269"/>
              <a:gd name="connsiteY32" fmla="*/ 895350 h 2583656"/>
              <a:gd name="connsiteX33" fmla="*/ 671513 w 2150269"/>
              <a:gd name="connsiteY33" fmla="*/ 814387 h 2583656"/>
              <a:gd name="connsiteX34" fmla="*/ 588169 w 2150269"/>
              <a:gd name="connsiteY34" fmla="*/ 702469 h 2583656"/>
              <a:gd name="connsiteX35" fmla="*/ 497681 w 2150269"/>
              <a:gd name="connsiteY35" fmla="*/ 619125 h 2583656"/>
              <a:gd name="connsiteX36" fmla="*/ 409575 w 2150269"/>
              <a:gd name="connsiteY36" fmla="*/ 476250 h 2583656"/>
              <a:gd name="connsiteX37" fmla="*/ 350044 w 2150269"/>
              <a:gd name="connsiteY37" fmla="*/ 390525 h 2583656"/>
              <a:gd name="connsiteX38" fmla="*/ 278607 w 2150269"/>
              <a:gd name="connsiteY38" fmla="*/ 276225 h 2583656"/>
              <a:gd name="connsiteX39" fmla="*/ 221457 w 2150269"/>
              <a:gd name="connsiteY39" fmla="*/ 219075 h 2583656"/>
              <a:gd name="connsiteX40" fmla="*/ 147638 w 2150269"/>
              <a:gd name="connsiteY40" fmla="*/ 123825 h 2583656"/>
              <a:gd name="connsiteX41" fmla="*/ 0 w 2150269"/>
              <a:gd name="connsiteY41" fmla="*/ 2381 h 2583656"/>
              <a:gd name="connsiteX42" fmla="*/ 61913 w 2150269"/>
              <a:gd name="connsiteY42" fmla="*/ 0 h 2583656"/>
              <a:gd name="connsiteX0" fmla="*/ 61913 w 2150269"/>
              <a:gd name="connsiteY0" fmla="*/ 0 h 2583656"/>
              <a:gd name="connsiteX1" fmla="*/ 116682 w 2150269"/>
              <a:gd name="connsiteY1" fmla="*/ 64294 h 2583656"/>
              <a:gd name="connsiteX2" fmla="*/ 242888 w 2150269"/>
              <a:gd name="connsiteY2" fmla="*/ 180975 h 2583656"/>
              <a:gd name="connsiteX3" fmla="*/ 304800 w 2150269"/>
              <a:gd name="connsiteY3" fmla="*/ 273844 h 2583656"/>
              <a:gd name="connsiteX4" fmla="*/ 385763 w 2150269"/>
              <a:gd name="connsiteY4" fmla="*/ 378619 h 2583656"/>
              <a:gd name="connsiteX5" fmla="*/ 495300 w 2150269"/>
              <a:gd name="connsiteY5" fmla="*/ 464344 h 2583656"/>
              <a:gd name="connsiteX6" fmla="*/ 557213 w 2150269"/>
              <a:gd name="connsiteY6" fmla="*/ 573882 h 2583656"/>
              <a:gd name="connsiteX7" fmla="*/ 645319 w 2150269"/>
              <a:gd name="connsiteY7" fmla="*/ 695325 h 2583656"/>
              <a:gd name="connsiteX8" fmla="*/ 745332 w 2150269"/>
              <a:gd name="connsiteY8" fmla="*/ 802481 h 2583656"/>
              <a:gd name="connsiteX9" fmla="*/ 871538 w 2150269"/>
              <a:gd name="connsiteY9" fmla="*/ 976312 h 2583656"/>
              <a:gd name="connsiteX10" fmla="*/ 962025 w 2150269"/>
              <a:gd name="connsiteY10" fmla="*/ 1081088 h 2583656"/>
              <a:gd name="connsiteX11" fmla="*/ 1038225 w 2150269"/>
              <a:gd name="connsiteY11" fmla="*/ 1133475 h 2583656"/>
              <a:gd name="connsiteX12" fmla="*/ 1114424 w 2150269"/>
              <a:gd name="connsiteY12" fmla="*/ 1259681 h 2583656"/>
              <a:gd name="connsiteX13" fmla="*/ 1250156 w 2150269"/>
              <a:gd name="connsiteY13" fmla="*/ 1447800 h 2583656"/>
              <a:gd name="connsiteX14" fmla="*/ 1366837 w 2150269"/>
              <a:gd name="connsiteY14" fmla="*/ 1519239 h 2583656"/>
              <a:gd name="connsiteX15" fmla="*/ 1454943 w 2150269"/>
              <a:gd name="connsiteY15" fmla="*/ 1688306 h 2583656"/>
              <a:gd name="connsiteX16" fmla="*/ 1626393 w 2150269"/>
              <a:gd name="connsiteY16" fmla="*/ 1862138 h 2583656"/>
              <a:gd name="connsiteX17" fmla="*/ 1757363 w 2150269"/>
              <a:gd name="connsiteY17" fmla="*/ 2085975 h 2583656"/>
              <a:gd name="connsiteX18" fmla="*/ 1904999 w 2150269"/>
              <a:gd name="connsiteY18" fmla="*/ 2247900 h 2583656"/>
              <a:gd name="connsiteX19" fmla="*/ 2019300 w 2150269"/>
              <a:gd name="connsiteY19" fmla="*/ 2362200 h 2583656"/>
              <a:gd name="connsiteX20" fmla="*/ 2150269 w 2150269"/>
              <a:gd name="connsiteY20" fmla="*/ 2583656 h 2583656"/>
              <a:gd name="connsiteX21" fmla="*/ 2076451 w 2150269"/>
              <a:gd name="connsiteY21" fmla="*/ 2583656 h 2583656"/>
              <a:gd name="connsiteX22" fmla="*/ 1947863 w 2150269"/>
              <a:gd name="connsiteY22" fmla="*/ 2412205 h 2583656"/>
              <a:gd name="connsiteX23" fmla="*/ 1878805 w 2150269"/>
              <a:gd name="connsiteY23" fmla="*/ 2274094 h 2583656"/>
              <a:gd name="connsiteX24" fmla="*/ 1702593 w 2150269"/>
              <a:gd name="connsiteY24" fmla="*/ 2105025 h 2583656"/>
              <a:gd name="connsiteX25" fmla="*/ 1562099 w 2150269"/>
              <a:gd name="connsiteY25" fmla="*/ 1907381 h 2583656"/>
              <a:gd name="connsiteX26" fmla="*/ 1412081 w 2150269"/>
              <a:gd name="connsiteY26" fmla="*/ 1757363 h 2583656"/>
              <a:gd name="connsiteX27" fmla="*/ 1312068 w 2150269"/>
              <a:gd name="connsiteY27" fmla="*/ 1602582 h 2583656"/>
              <a:gd name="connsiteX28" fmla="*/ 1202531 w 2150269"/>
              <a:gd name="connsiteY28" fmla="*/ 1490661 h 2583656"/>
              <a:gd name="connsiteX29" fmla="*/ 1066799 w 2150269"/>
              <a:gd name="connsiteY29" fmla="*/ 1302544 h 2583656"/>
              <a:gd name="connsiteX30" fmla="*/ 954882 w 2150269"/>
              <a:gd name="connsiteY30" fmla="*/ 1166812 h 2583656"/>
              <a:gd name="connsiteX31" fmla="*/ 838201 w 2150269"/>
              <a:gd name="connsiteY31" fmla="*/ 1021556 h 2583656"/>
              <a:gd name="connsiteX32" fmla="*/ 733425 w 2150269"/>
              <a:gd name="connsiteY32" fmla="*/ 895350 h 2583656"/>
              <a:gd name="connsiteX33" fmla="*/ 671513 w 2150269"/>
              <a:gd name="connsiteY33" fmla="*/ 814387 h 2583656"/>
              <a:gd name="connsiteX34" fmla="*/ 588169 w 2150269"/>
              <a:gd name="connsiteY34" fmla="*/ 702469 h 2583656"/>
              <a:gd name="connsiteX35" fmla="*/ 497681 w 2150269"/>
              <a:gd name="connsiteY35" fmla="*/ 619125 h 2583656"/>
              <a:gd name="connsiteX36" fmla="*/ 409575 w 2150269"/>
              <a:gd name="connsiteY36" fmla="*/ 476250 h 2583656"/>
              <a:gd name="connsiteX37" fmla="*/ 350044 w 2150269"/>
              <a:gd name="connsiteY37" fmla="*/ 390525 h 2583656"/>
              <a:gd name="connsiteX38" fmla="*/ 278607 w 2150269"/>
              <a:gd name="connsiteY38" fmla="*/ 276225 h 2583656"/>
              <a:gd name="connsiteX39" fmla="*/ 221457 w 2150269"/>
              <a:gd name="connsiteY39" fmla="*/ 219075 h 2583656"/>
              <a:gd name="connsiteX40" fmla="*/ 147638 w 2150269"/>
              <a:gd name="connsiteY40" fmla="*/ 123825 h 2583656"/>
              <a:gd name="connsiteX41" fmla="*/ 0 w 2150269"/>
              <a:gd name="connsiteY41" fmla="*/ 2381 h 2583656"/>
              <a:gd name="connsiteX42" fmla="*/ 61913 w 2150269"/>
              <a:gd name="connsiteY42" fmla="*/ 0 h 2583656"/>
              <a:gd name="connsiteX0" fmla="*/ 61913 w 2150269"/>
              <a:gd name="connsiteY0" fmla="*/ 0 h 2583656"/>
              <a:gd name="connsiteX1" fmla="*/ 116682 w 2150269"/>
              <a:gd name="connsiteY1" fmla="*/ 64294 h 2583656"/>
              <a:gd name="connsiteX2" fmla="*/ 242888 w 2150269"/>
              <a:gd name="connsiteY2" fmla="*/ 180975 h 2583656"/>
              <a:gd name="connsiteX3" fmla="*/ 304800 w 2150269"/>
              <a:gd name="connsiteY3" fmla="*/ 273844 h 2583656"/>
              <a:gd name="connsiteX4" fmla="*/ 385763 w 2150269"/>
              <a:gd name="connsiteY4" fmla="*/ 378619 h 2583656"/>
              <a:gd name="connsiteX5" fmla="*/ 495300 w 2150269"/>
              <a:gd name="connsiteY5" fmla="*/ 464344 h 2583656"/>
              <a:gd name="connsiteX6" fmla="*/ 557213 w 2150269"/>
              <a:gd name="connsiteY6" fmla="*/ 573882 h 2583656"/>
              <a:gd name="connsiteX7" fmla="*/ 645319 w 2150269"/>
              <a:gd name="connsiteY7" fmla="*/ 695325 h 2583656"/>
              <a:gd name="connsiteX8" fmla="*/ 745332 w 2150269"/>
              <a:gd name="connsiteY8" fmla="*/ 802481 h 2583656"/>
              <a:gd name="connsiteX9" fmla="*/ 871538 w 2150269"/>
              <a:gd name="connsiteY9" fmla="*/ 976312 h 2583656"/>
              <a:gd name="connsiteX10" fmla="*/ 962025 w 2150269"/>
              <a:gd name="connsiteY10" fmla="*/ 1081088 h 2583656"/>
              <a:gd name="connsiteX11" fmla="*/ 1038225 w 2150269"/>
              <a:gd name="connsiteY11" fmla="*/ 1133475 h 2583656"/>
              <a:gd name="connsiteX12" fmla="*/ 1114424 w 2150269"/>
              <a:gd name="connsiteY12" fmla="*/ 1259681 h 2583656"/>
              <a:gd name="connsiteX13" fmla="*/ 1250156 w 2150269"/>
              <a:gd name="connsiteY13" fmla="*/ 1447800 h 2583656"/>
              <a:gd name="connsiteX14" fmla="*/ 1366837 w 2150269"/>
              <a:gd name="connsiteY14" fmla="*/ 1519239 h 2583656"/>
              <a:gd name="connsiteX15" fmla="*/ 1454943 w 2150269"/>
              <a:gd name="connsiteY15" fmla="*/ 1688306 h 2583656"/>
              <a:gd name="connsiteX16" fmla="*/ 1626393 w 2150269"/>
              <a:gd name="connsiteY16" fmla="*/ 1862138 h 2583656"/>
              <a:gd name="connsiteX17" fmla="*/ 1757363 w 2150269"/>
              <a:gd name="connsiteY17" fmla="*/ 2085975 h 2583656"/>
              <a:gd name="connsiteX18" fmla="*/ 1904999 w 2150269"/>
              <a:gd name="connsiteY18" fmla="*/ 2247900 h 2583656"/>
              <a:gd name="connsiteX19" fmla="*/ 1993106 w 2150269"/>
              <a:gd name="connsiteY19" fmla="*/ 2388394 h 2583656"/>
              <a:gd name="connsiteX20" fmla="*/ 2150269 w 2150269"/>
              <a:gd name="connsiteY20" fmla="*/ 2583656 h 2583656"/>
              <a:gd name="connsiteX21" fmla="*/ 2076451 w 2150269"/>
              <a:gd name="connsiteY21" fmla="*/ 2583656 h 2583656"/>
              <a:gd name="connsiteX22" fmla="*/ 1947863 w 2150269"/>
              <a:gd name="connsiteY22" fmla="*/ 2412205 h 2583656"/>
              <a:gd name="connsiteX23" fmla="*/ 1878805 w 2150269"/>
              <a:gd name="connsiteY23" fmla="*/ 2274094 h 2583656"/>
              <a:gd name="connsiteX24" fmla="*/ 1702593 w 2150269"/>
              <a:gd name="connsiteY24" fmla="*/ 2105025 h 2583656"/>
              <a:gd name="connsiteX25" fmla="*/ 1562099 w 2150269"/>
              <a:gd name="connsiteY25" fmla="*/ 1907381 h 2583656"/>
              <a:gd name="connsiteX26" fmla="*/ 1412081 w 2150269"/>
              <a:gd name="connsiteY26" fmla="*/ 1757363 h 2583656"/>
              <a:gd name="connsiteX27" fmla="*/ 1312068 w 2150269"/>
              <a:gd name="connsiteY27" fmla="*/ 1602582 h 2583656"/>
              <a:gd name="connsiteX28" fmla="*/ 1202531 w 2150269"/>
              <a:gd name="connsiteY28" fmla="*/ 1490661 h 2583656"/>
              <a:gd name="connsiteX29" fmla="*/ 1066799 w 2150269"/>
              <a:gd name="connsiteY29" fmla="*/ 1302544 h 2583656"/>
              <a:gd name="connsiteX30" fmla="*/ 954882 w 2150269"/>
              <a:gd name="connsiteY30" fmla="*/ 1166812 h 2583656"/>
              <a:gd name="connsiteX31" fmla="*/ 838201 w 2150269"/>
              <a:gd name="connsiteY31" fmla="*/ 1021556 h 2583656"/>
              <a:gd name="connsiteX32" fmla="*/ 733425 w 2150269"/>
              <a:gd name="connsiteY32" fmla="*/ 895350 h 2583656"/>
              <a:gd name="connsiteX33" fmla="*/ 671513 w 2150269"/>
              <a:gd name="connsiteY33" fmla="*/ 814387 h 2583656"/>
              <a:gd name="connsiteX34" fmla="*/ 588169 w 2150269"/>
              <a:gd name="connsiteY34" fmla="*/ 702469 h 2583656"/>
              <a:gd name="connsiteX35" fmla="*/ 497681 w 2150269"/>
              <a:gd name="connsiteY35" fmla="*/ 619125 h 2583656"/>
              <a:gd name="connsiteX36" fmla="*/ 409575 w 2150269"/>
              <a:gd name="connsiteY36" fmla="*/ 476250 h 2583656"/>
              <a:gd name="connsiteX37" fmla="*/ 350044 w 2150269"/>
              <a:gd name="connsiteY37" fmla="*/ 390525 h 2583656"/>
              <a:gd name="connsiteX38" fmla="*/ 278607 w 2150269"/>
              <a:gd name="connsiteY38" fmla="*/ 276225 h 2583656"/>
              <a:gd name="connsiteX39" fmla="*/ 221457 w 2150269"/>
              <a:gd name="connsiteY39" fmla="*/ 219075 h 2583656"/>
              <a:gd name="connsiteX40" fmla="*/ 147638 w 2150269"/>
              <a:gd name="connsiteY40" fmla="*/ 123825 h 2583656"/>
              <a:gd name="connsiteX41" fmla="*/ 0 w 2150269"/>
              <a:gd name="connsiteY41" fmla="*/ 2381 h 2583656"/>
              <a:gd name="connsiteX42" fmla="*/ 61913 w 2150269"/>
              <a:gd name="connsiteY42" fmla="*/ 0 h 2583656"/>
              <a:gd name="connsiteX0" fmla="*/ 61913 w 2150269"/>
              <a:gd name="connsiteY0" fmla="*/ 0 h 2583656"/>
              <a:gd name="connsiteX1" fmla="*/ 116682 w 2150269"/>
              <a:gd name="connsiteY1" fmla="*/ 64294 h 2583656"/>
              <a:gd name="connsiteX2" fmla="*/ 242888 w 2150269"/>
              <a:gd name="connsiteY2" fmla="*/ 180975 h 2583656"/>
              <a:gd name="connsiteX3" fmla="*/ 304800 w 2150269"/>
              <a:gd name="connsiteY3" fmla="*/ 273844 h 2583656"/>
              <a:gd name="connsiteX4" fmla="*/ 385763 w 2150269"/>
              <a:gd name="connsiteY4" fmla="*/ 378619 h 2583656"/>
              <a:gd name="connsiteX5" fmla="*/ 495300 w 2150269"/>
              <a:gd name="connsiteY5" fmla="*/ 464344 h 2583656"/>
              <a:gd name="connsiteX6" fmla="*/ 557213 w 2150269"/>
              <a:gd name="connsiteY6" fmla="*/ 573882 h 2583656"/>
              <a:gd name="connsiteX7" fmla="*/ 645319 w 2150269"/>
              <a:gd name="connsiteY7" fmla="*/ 695325 h 2583656"/>
              <a:gd name="connsiteX8" fmla="*/ 745332 w 2150269"/>
              <a:gd name="connsiteY8" fmla="*/ 802481 h 2583656"/>
              <a:gd name="connsiteX9" fmla="*/ 871538 w 2150269"/>
              <a:gd name="connsiteY9" fmla="*/ 976312 h 2583656"/>
              <a:gd name="connsiteX10" fmla="*/ 962025 w 2150269"/>
              <a:gd name="connsiteY10" fmla="*/ 1081088 h 2583656"/>
              <a:gd name="connsiteX11" fmla="*/ 1038225 w 2150269"/>
              <a:gd name="connsiteY11" fmla="*/ 1133475 h 2583656"/>
              <a:gd name="connsiteX12" fmla="*/ 1114424 w 2150269"/>
              <a:gd name="connsiteY12" fmla="*/ 1259681 h 2583656"/>
              <a:gd name="connsiteX13" fmla="*/ 1250156 w 2150269"/>
              <a:gd name="connsiteY13" fmla="*/ 1447800 h 2583656"/>
              <a:gd name="connsiteX14" fmla="*/ 1366837 w 2150269"/>
              <a:gd name="connsiteY14" fmla="*/ 1519239 h 2583656"/>
              <a:gd name="connsiteX15" fmla="*/ 1454943 w 2150269"/>
              <a:gd name="connsiteY15" fmla="*/ 1688306 h 2583656"/>
              <a:gd name="connsiteX16" fmla="*/ 1626393 w 2150269"/>
              <a:gd name="connsiteY16" fmla="*/ 1862138 h 2583656"/>
              <a:gd name="connsiteX17" fmla="*/ 1757363 w 2150269"/>
              <a:gd name="connsiteY17" fmla="*/ 2085975 h 2583656"/>
              <a:gd name="connsiteX18" fmla="*/ 1904999 w 2150269"/>
              <a:gd name="connsiteY18" fmla="*/ 2247900 h 2583656"/>
              <a:gd name="connsiteX19" fmla="*/ 1993106 w 2150269"/>
              <a:gd name="connsiteY19" fmla="*/ 2388394 h 2583656"/>
              <a:gd name="connsiteX20" fmla="*/ 2150269 w 2150269"/>
              <a:gd name="connsiteY20" fmla="*/ 2583656 h 2583656"/>
              <a:gd name="connsiteX21" fmla="*/ 2076451 w 2150269"/>
              <a:gd name="connsiteY21" fmla="*/ 2583656 h 2583656"/>
              <a:gd name="connsiteX22" fmla="*/ 1947863 w 2150269"/>
              <a:gd name="connsiteY22" fmla="*/ 2412205 h 2583656"/>
              <a:gd name="connsiteX23" fmla="*/ 1859755 w 2150269"/>
              <a:gd name="connsiteY23" fmla="*/ 2293144 h 2583656"/>
              <a:gd name="connsiteX24" fmla="*/ 1702593 w 2150269"/>
              <a:gd name="connsiteY24" fmla="*/ 2105025 h 2583656"/>
              <a:gd name="connsiteX25" fmla="*/ 1562099 w 2150269"/>
              <a:gd name="connsiteY25" fmla="*/ 1907381 h 2583656"/>
              <a:gd name="connsiteX26" fmla="*/ 1412081 w 2150269"/>
              <a:gd name="connsiteY26" fmla="*/ 1757363 h 2583656"/>
              <a:gd name="connsiteX27" fmla="*/ 1312068 w 2150269"/>
              <a:gd name="connsiteY27" fmla="*/ 1602582 h 2583656"/>
              <a:gd name="connsiteX28" fmla="*/ 1202531 w 2150269"/>
              <a:gd name="connsiteY28" fmla="*/ 1490661 h 2583656"/>
              <a:gd name="connsiteX29" fmla="*/ 1066799 w 2150269"/>
              <a:gd name="connsiteY29" fmla="*/ 1302544 h 2583656"/>
              <a:gd name="connsiteX30" fmla="*/ 954882 w 2150269"/>
              <a:gd name="connsiteY30" fmla="*/ 1166812 h 2583656"/>
              <a:gd name="connsiteX31" fmla="*/ 838201 w 2150269"/>
              <a:gd name="connsiteY31" fmla="*/ 1021556 h 2583656"/>
              <a:gd name="connsiteX32" fmla="*/ 733425 w 2150269"/>
              <a:gd name="connsiteY32" fmla="*/ 895350 h 2583656"/>
              <a:gd name="connsiteX33" fmla="*/ 671513 w 2150269"/>
              <a:gd name="connsiteY33" fmla="*/ 814387 h 2583656"/>
              <a:gd name="connsiteX34" fmla="*/ 588169 w 2150269"/>
              <a:gd name="connsiteY34" fmla="*/ 702469 h 2583656"/>
              <a:gd name="connsiteX35" fmla="*/ 497681 w 2150269"/>
              <a:gd name="connsiteY35" fmla="*/ 619125 h 2583656"/>
              <a:gd name="connsiteX36" fmla="*/ 409575 w 2150269"/>
              <a:gd name="connsiteY36" fmla="*/ 476250 h 2583656"/>
              <a:gd name="connsiteX37" fmla="*/ 350044 w 2150269"/>
              <a:gd name="connsiteY37" fmla="*/ 390525 h 2583656"/>
              <a:gd name="connsiteX38" fmla="*/ 278607 w 2150269"/>
              <a:gd name="connsiteY38" fmla="*/ 276225 h 2583656"/>
              <a:gd name="connsiteX39" fmla="*/ 221457 w 2150269"/>
              <a:gd name="connsiteY39" fmla="*/ 219075 h 2583656"/>
              <a:gd name="connsiteX40" fmla="*/ 147638 w 2150269"/>
              <a:gd name="connsiteY40" fmla="*/ 123825 h 2583656"/>
              <a:gd name="connsiteX41" fmla="*/ 0 w 2150269"/>
              <a:gd name="connsiteY41" fmla="*/ 2381 h 2583656"/>
              <a:gd name="connsiteX42" fmla="*/ 61913 w 2150269"/>
              <a:gd name="connsiteY42" fmla="*/ 0 h 2583656"/>
              <a:gd name="connsiteX0" fmla="*/ 61913 w 2150269"/>
              <a:gd name="connsiteY0" fmla="*/ 0 h 2583656"/>
              <a:gd name="connsiteX1" fmla="*/ 116682 w 2150269"/>
              <a:gd name="connsiteY1" fmla="*/ 64294 h 2583656"/>
              <a:gd name="connsiteX2" fmla="*/ 242888 w 2150269"/>
              <a:gd name="connsiteY2" fmla="*/ 180975 h 2583656"/>
              <a:gd name="connsiteX3" fmla="*/ 304800 w 2150269"/>
              <a:gd name="connsiteY3" fmla="*/ 273844 h 2583656"/>
              <a:gd name="connsiteX4" fmla="*/ 385763 w 2150269"/>
              <a:gd name="connsiteY4" fmla="*/ 378619 h 2583656"/>
              <a:gd name="connsiteX5" fmla="*/ 495300 w 2150269"/>
              <a:gd name="connsiteY5" fmla="*/ 464344 h 2583656"/>
              <a:gd name="connsiteX6" fmla="*/ 557213 w 2150269"/>
              <a:gd name="connsiteY6" fmla="*/ 573882 h 2583656"/>
              <a:gd name="connsiteX7" fmla="*/ 645319 w 2150269"/>
              <a:gd name="connsiteY7" fmla="*/ 695325 h 2583656"/>
              <a:gd name="connsiteX8" fmla="*/ 745332 w 2150269"/>
              <a:gd name="connsiteY8" fmla="*/ 802481 h 2583656"/>
              <a:gd name="connsiteX9" fmla="*/ 871538 w 2150269"/>
              <a:gd name="connsiteY9" fmla="*/ 976312 h 2583656"/>
              <a:gd name="connsiteX10" fmla="*/ 962025 w 2150269"/>
              <a:gd name="connsiteY10" fmla="*/ 1081088 h 2583656"/>
              <a:gd name="connsiteX11" fmla="*/ 1038225 w 2150269"/>
              <a:gd name="connsiteY11" fmla="*/ 1133475 h 2583656"/>
              <a:gd name="connsiteX12" fmla="*/ 1114424 w 2150269"/>
              <a:gd name="connsiteY12" fmla="*/ 1259681 h 2583656"/>
              <a:gd name="connsiteX13" fmla="*/ 1250156 w 2150269"/>
              <a:gd name="connsiteY13" fmla="*/ 1447800 h 2583656"/>
              <a:gd name="connsiteX14" fmla="*/ 1366837 w 2150269"/>
              <a:gd name="connsiteY14" fmla="*/ 1519239 h 2583656"/>
              <a:gd name="connsiteX15" fmla="*/ 1454943 w 2150269"/>
              <a:gd name="connsiteY15" fmla="*/ 1688306 h 2583656"/>
              <a:gd name="connsiteX16" fmla="*/ 1626393 w 2150269"/>
              <a:gd name="connsiteY16" fmla="*/ 1862138 h 2583656"/>
              <a:gd name="connsiteX17" fmla="*/ 1757363 w 2150269"/>
              <a:gd name="connsiteY17" fmla="*/ 2085975 h 2583656"/>
              <a:gd name="connsiteX18" fmla="*/ 1904999 w 2150269"/>
              <a:gd name="connsiteY18" fmla="*/ 2247900 h 2583656"/>
              <a:gd name="connsiteX19" fmla="*/ 1993106 w 2150269"/>
              <a:gd name="connsiteY19" fmla="*/ 2388394 h 2583656"/>
              <a:gd name="connsiteX20" fmla="*/ 2150269 w 2150269"/>
              <a:gd name="connsiteY20" fmla="*/ 2583656 h 2583656"/>
              <a:gd name="connsiteX21" fmla="*/ 2076451 w 2150269"/>
              <a:gd name="connsiteY21" fmla="*/ 2583656 h 2583656"/>
              <a:gd name="connsiteX22" fmla="*/ 1935957 w 2150269"/>
              <a:gd name="connsiteY22" fmla="*/ 2431255 h 2583656"/>
              <a:gd name="connsiteX23" fmla="*/ 1859755 w 2150269"/>
              <a:gd name="connsiteY23" fmla="*/ 2293144 h 2583656"/>
              <a:gd name="connsiteX24" fmla="*/ 1702593 w 2150269"/>
              <a:gd name="connsiteY24" fmla="*/ 2105025 h 2583656"/>
              <a:gd name="connsiteX25" fmla="*/ 1562099 w 2150269"/>
              <a:gd name="connsiteY25" fmla="*/ 1907381 h 2583656"/>
              <a:gd name="connsiteX26" fmla="*/ 1412081 w 2150269"/>
              <a:gd name="connsiteY26" fmla="*/ 1757363 h 2583656"/>
              <a:gd name="connsiteX27" fmla="*/ 1312068 w 2150269"/>
              <a:gd name="connsiteY27" fmla="*/ 1602582 h 2583656"/>
              <a:gd name="connsiteX28" fmla="*/ 1202531 w 2150269"/>
              <a:gd name="connsiteY28" fmla="*/ 1490661 h 2583656"/>
              <a:gd name="connsiteX29" fmla="*/ 1066799 w 2150269"/>
              <a:gd name="connsiteY29" fmla="*/ 1302544 h 2583656"/>
              <a:gd name="connsiteX30" fmla="*/ 954882 w 2150269"/>
              <a:gd name="connsiteY30" fmla="*/ 1166812 h 2583656"/>
              <a:gd name="connsiteX31" fmla="*/ 838201 w 2150269"/>
              <a:gd name="connsiteY31" fmla="*/ 1021556 h 2583656"/>
              <a:gd name="connsiteX32" fmla="*/ 733425 w 2150269"/>
              <a:gd name="connsiteY32" fmla="*/ 895350 h 2583656"/>
              <a:gd name="connsiteX33" fmla="*/ 671513 w 2150269"/>
              <a:gd name="connsiteY33" fmla="*/ 814387 h 2583656"/>
              <a:gd name="connsiteX34" fmla="*/ 588169 w 2150269"/>
              <a:gd name="connsiteY34" fmla="*/ 702469 h 2583656"/>
              <a:gd name="connsiteX35" fmla="*/ 497681 w 2150269"/>
              <a:gd name="connsiteY35" fmla="*/ 619125 h 2583656"/>
              <a:gd name="connsiteX36" fmla="*/ 409575 w 2150269"/>
              <a:gd name="connsiteY36" fmla="*/ 476250 h 2583656"/>
              <a:gd name="connsiteX37" fmla="*/ 350044 w 2150269"/>
              <a:gd name="connsiteY37" fmla="*/ 390525 h 2583656"/>
              <a:gd name="connsiteX38" fmla="*/ 278607 w 2150269"/>
              <a:gd name="connsiteY38" fmla="*/ 276225 h 2583656"/>
              <a:gd name="connsiteX39" fmla="*/ 221457 w 2150269"/>
              <a:gd name="connsiteY39" fmla="*/ 219075 h 2583656"/>
              <a:gd name="connsiteX40" fmla="*/ 147638 w 2150269"/>
              <a:gd name="connsiteY40" fmla="*/ 123825 h 2583656"/>
              <a:gd name="connsiteX41" fmla="*/ 0 w 2150269"/>
              <a:gd name="connsiteY41" fmla="*/ 2381 h 2583656"/>
              <a:gd name="connsiteX42" fmla="*/ 61913 w 2150269"/>
              <a:gd name="connsiteY42" fmla="*/ 0 h 2583656"/>
              <a:gd name="connsiteX0" fmla="*/ 114300 w 2150269"/>
              <a:gd name="connsiteY0" fmla="*/ 0 h 2583656"/>
              <a:gd name="connsiteX1" fmla="*/ 116682 w 2150269"/>
              <a:gd name="connsiteY1" fmla="*/ 64294 h 2583656"/>
              <a:gd name="connsiteX2" fmla="*/ 242888 w 2150269"/>
              <a:gd name="connsiteY2" fmla="*/ 180975 h 2583656"/>
              <a:gd name="connsiteX3" fmla="*/ 304800 w 2150269"/>
              <a:gd name="connsiteY3" fmla="*/ 273844 h 2583656"/>
              <a:gd name="connsiteX4" fmla="*/ 385763 w 2150269"/>
              <a:gd name="connsiteY4" fmla="*/ 378619 h 2583656"/>
              <a:gd name="connsiteX5" fmla="*/ 495300 w 2150269"/>
              <a:gd name="connsiteY5" fmla="*/ 464344 h 2583656"/>
              <a:gd name="connsiteX6" fmla="*/ 557213 w 2150269"/>
              <a:gd name="connsiteY6" fmla="*/ 573882 h 2583656"/>
              <a:gd name="connsiteX7" fmla="*/ 645319 w 2150269"/>
              <a:gd name="connsiteY7" fmla="*/ 695325 h 2583656"/>
              <a:gd name="connsiteX8" fmla="*/ 745332 w 2150269"/>
              <a:gd name="connsiteY8" fmla="*/ 802481 h 2583656"/>
              <a:gd name="connsiteX9" fmla="*/ 871538 w 2150269"/>
              <a:gd name="connsiteY9" fmla="*/ 976312 h 2583656"/>
              <a:gd name="connsiteX10" fmla="*/ 962025 w 2150269"/>
              <a:gd name="connsiteY10" fmla="*/ 1081088 h 2583656"/>
              <a:gd name="connsiteX11" fmla="*/ 1038225 w 2150269"/>
              <a:gd name="connsiteY11" fmla="*/ 1133475 h 2583656"/>
              <a:gd name="connsiteX12" fmla="*/ 1114424 w 2150269"/>
              <a:gd name="connsiteY12" fmla="*/ 1259681 h 2583656"/>
              <a:gd name="connsiteX13" fmla="*/ 1250156 w 2150269"/>
              <a:gd name="connsiteY13" fmla="*/ 1447800 h 2583656"/>
              <a:gd name="connsiteX14" fmla="*/ 1366837 w 2150269"/>
              <a:gd name="connsiteY14" fmla="*/ 1519239 h 2583656"/>
              <a:gd name="connsiteX15" fmla="*/ 1454943 w 2150269"/>
              <a:gd name="connsiteY15" fmla="*/ 1688306 h 2583656"/>
              <a:gd name="connsiteX16" fmla="*/ 1626393 w 2150269"/>
              <a:gd name="connsiteY16" fmla="*/ 1862138 h 2583656"/>
              <a:gd name="connsiteX17" fmla="*/ 1757363 w 2150269"/>
              <a:gd name="connsiteY17" fmla="*/ 2085975 h 2583656"/>
              <a:gd name="connsiteX18" fmla="*/ 1904999 w 2150269"/>
              <a:gd name="connsiteY18" fmla="*/ 2247900 h 2583656"/>
              <a:gd name="connsiteX19" fmla="*/ 1993106 w 2150269"/>
              <a:gd name="connsiteY19" fmla="*/ 2388394 h 2583656"/>
              <a:gd name="connsiteX20" fmla="*/ 2150269 w 2150269"/>
              <a:gd name="connsiteY20" fmla="*/ 2583656 h 2583656"/>
              <a:gd name="connsiteX21" fmla="*/ 2076451 w 2150269"/>
              <a:gd name="connsiteY21" fmla="*/ 2583656 h 2583656"/>
              <a:gd name="connsiteX22" fmla="*/ 1935957 w 2150269"/>
              <a:gd name="connsiteY22" fmla="*/ 2431255 h 2583656"/>
              <a:gd name="connsiteX23" fmla="*/ 1859755 w 2150269"/>
              <a:gd name="connsiteY23" fmla="*/ 2293144 h 2583656"/>
              <a:gd name="connsiteX24" fmla="*/ 1702593 w 2150269"/>
              <a:gd name="connsiteY24" fmla="*/ 2105025 h 2583656"/>
              <a:gd name="connsiteX25" fmla="*/ 1562099 w 2150269"/>
              <a:gd name="connsiteY25" fmla="*/ 1907381 h 2583656"/>
              <a:gd name="connsiteX26" fmla="*/ 1412081 w 2150269"/>
              <a:gd name="connsiteY26" fmla="*/ 1757363 h 2583656"/>
              <a:gd name="connsiteX27" fmla="*/ 1312068 w 2150269"/>
              <a:gd name="connsiteY27" fmla="*/ 1602582 h 2583656"/>
              <a:gd name="connsiteX28" fmla="*/ 1202531 w 2150269"/>
              <a:gd name="connsiteY28" fmla="*/ 1490661 h 2583656"/>
              <a:gd name="connsiteX29" fmla="*/ 1066799 w 2150269"/>
              <a:gd name="connsiteY29" fmla="*/ 1302544 h 2583656"/>
              <a:gd name="connsiteX30" fmla="*/ 954882 w 2150269"/>
              <a:gd name="connsiteY30" fmla="*/ 1166812 h 2583656"/>
              <a:gd name="connsiteX31" fmla="*/ 838201 w 2150269"/>
              <a:gd name="connsiteY31" fmla="*/ 1021556 h 2583656"/>
              <a:gd name="connsiteX32" fmla="*/ 733425 w 2150269"/>
              <a:gd name="connsiteY32" fmla="*/ 895350 h 2583656"/>
              <a:gd name="connsiteX33" fmla="*/ 671513 w 2150269"/>
              <a:gd name="connsiteY33" fmla="*/ 814387 h 2583656"/>
              <a:gd name="connsiteX34" fmla="*/ 588169 w 2150269"/>
              <a:gd name="connsiteY34" fmla="*/ 702469 h 2583656"/>
              <a:gd name="connsiteX35" fmla="*/ 497681 w 2150269"/>
              <a:gd name="connsiteY35" fmla="*/ 619125 h 2583656"/>
              <a:gd name="connsiteX36" fmla="*/ 409575 w 2150269"/>
              <a:gd name="connsiteY36" fmla="*/ 476250 h 2583656"/>
              <a:gd name="connsiteX37" fmla="*/ 350044 w 2150269"/>
              <a:gd name="connsiteY37" fmla="*/ 390525 h 2583656"/>
              <a:gd name="connsiteX38" fmla="*/ 278607 w 2150269"/>
              <a:gd name="connsiteY38" fmla="*/ 276225 h 2583656"/>
              <a:gd name="connsiteX39" fmla="*/ 221457 w 2150269"/>
              <a:gd name="connsiteY39" fmla="*/ 219075 h 2583656"/>
              <a:gd name="connsiteX40" fmla="*/ 147638 w 2150269"/>
              <a:gd name="connsiteY40" fmla="*/ 123825 h 2583656"/>
              <a:gd name="connsiteX41" fmla="*/ 0 w 2150269"/>
              <a:gd name="connsiteY41" fmla="*/ 2381 h 2583656"/>
              <a:gd name="connsiteX42" fmla="*/ 114300 w 2150269"/>
              <a:gd name="connsiteY42" fmla="*/ 0 h 2583656"/>
              <a:gd name="connsiteX0" fmla="*/ 64293 w 2100262"/>
              <a:gd name="connsiteY0" fmla="*/ 0 h 2583656"/>
              <a:gd name="connsiteX1" fmla="*/ 66675 w 2100262"/>
              <a:gd name="connsiteY1" fmla="*/ 64294 h 2583656"/>
              <a:gd name="connsiteX2" fmla="*/ 192881 w 2100262"/>
              <a:gd name="connsiteY2" fmla="*/ 180975 h 2583656"/>
              <a:gd name="connsiteX3" fmla="*/ 254793 w 2100262"/>
              <a:gd name="connsiteY3" fmla="*/ 273844 h 2583656"/>
              <a:gd name="connsiteX4" fmla="*/ 335756 w 2100262"/>
              <a:gd name="connsiteY4" fmla="*/ 378619 h 2583656"/>
              <a:gd name="connsiteX5" fmla="*/ 445293 w 2100262"/>
              <a:gd name="connsiteY5" fmla="*/ 464344 h 2583656"/>
              <a:gd name="connsiteX6" fmla="*/ 507206 w 2100262"/>
              <a:gd name="connsiteY6" fmla="*/ 573882 h 2583656"/>
              <a:gd name="connsiteX7" fmla="*/ 595312 w 2100262"/>
              <a:gd name="connsiteY7" fmla="*/ 695325 h 2583656"/>
              <a:gd name="connsiteX8" fmla="*/ 695325 w 2100262"/>
              <a:gd name="connsiteY8" fmla="*/ 802481 h 2583656"/>
              <a:gd name="connsiteX9" fmla="*/ 821531 w 2100262"/>
              <a:gd name="connsiteY9" fmla="*/ 976312 h 2583656"/>
              <a:gd name="connsiteX10" fmla="*/ 912018 w 2100262"/>
              <a:gd name="connsiteY10" fmla="*/ 1081088 h 2583656"/>
              <a:gd name="connsiteX11" fmla="*/ 988218 w 2100262"/>
              <a:gd name="connsiteY11" fmla="*/ 1133475 h 2583656"/>
              <a:gd name="connsiteX12" fmla="*/ 1064417 w 2100262"/>
              <a:gd name="connsiteY12" fmla="*/ 1259681 h 2583656"/>
              <a:gd name="connsiteX13" fmla="*/ 1200149 w 2100262"/>
              <a:gd name="connsiteY13" fmla="*/ 1447800 h 2583656"/>
              <a:gd name="connsiteX14" fmla="*/ 1316830 w 2100262"/>
              <a:gd name="connsiteY14" fmla="*/ 1519239 h 2583656"/>
              <a:gd name="connsiteX15" fmla="*/ 1404936 w 2100262"/>
              <a:gd name="connsiteY15" fmla="*/ 1688306 h 2583656"/>
              <a:gd name="connsiteX16" fmla="*/ 1576386 w 2100262"/>
              <a:gd name="connsiteY16" fmla="*/ 1862138 h 2583656"/>
              <a:gd name="connsiteX17" fmla="*/ 1707356 w 2100262"/>
              <a:gd name="connsiteY17" fmla="*/ 2085975 h 2583656"/>
              <a:gd name="connsiteX18" fmla="*/ 1854992 w 2100262"/>
              <a:gd name="connsiteY18" fmla="*/ 2247900 h 2583656"/>
              <a:gd name="connsiteX19" fmla="*/ 1943099 w 2100262"/>
              <a:gd name="connsiteY19" fmla="*/ 2388394 h 2583656"/>
              <a:gd name="connsiteX20" fmla="*/ 2100262 w 2100262"/>
              <a:gd name="connsiteY20" fmla="*/ 2583656 h 2583656"/>
              <a:gd name="connsiteX21" fmla="*/ 2026444 w 2100262"/>
              <a:gd name="connsiteY21" fmla="*/ 2583656 h 2583656"/>
              <a:gd name="connsiteX22" fmla="*/ 1885950 w 2100262"/>
              <a:gd name="connsiteY22" fmla="*/ 2431255 h 2583656"/>
              <a:gd name="connsiteX23" fmla="*/ 1809748 w 2100262"/>
              <a:gd name="connsiteY23" fmla="*/ 2293144 h 2583656"/>
              <a:gd name="connsiteX24" fmla="*/ 1652586 w 2100262"/>
              <a:gd name="connsiteY24" fmla="*/ 2105025 h 2583656"/>
              <a:gd name="connsiteX25" fmla="*/ 1512092 w 2100262"/>
              <a:gd name="connsiteY25" fmla="*/ 1907381 h 2583656"/>
              <a:gd name="connsiteX26" fmla="*/ 1362074 w 2100262"/>
              <a:gd name="connsiteY26" fmla="*/ 1757363 h 2583656"/>
              <a:gd name="connsiteX27" fmla="*/ 1262061 w 2100262"/>
              <a:gd name="connsiteY27" fmla="*/ 1602582 h 2583656"/>
              <a:gd name="connsiteX28" fmla="*/ 1152524 w 2100262"/>
              <a:gd name="connsiteY28" fmla="*/ 1490661 h 2583656"/>
              <a:gd name="connsiteX29" fmla="*/ 1016792 w 2100262"/>
              <a:gd name="connsiteY29" fmla="*/ 1302544 h 2583656"/>
              <a:gd name="connsiteX30" fmla="*/ 904875 w 2100262"/>
              <a:gd name="connsiteY30" fmla="*/ 1166812 h 2583656"/>
              <a:gd name="connsiteX31" fmla="*/ 788194 w 2100262"/>
              <a:gd name="connsiteY31" fmla="*/ 1021556 h 2583656"/>
              <a:gd name="connsiteX32" fmla="*/ 683418 w 2100262"/>
              <a:gd name="connsiteY32" fmla="*/ 895350 h 2583656"/>
              <a:gd name="connsiteX33" fmla="*/ 621506 w 2100262"/>
              <a:gd name="connsiteY33" fmla="*/ 814387 h 2583656"/>
              <a:gd name="connsiteX34" fmla="*/ 538162 w 2100262"/>
              <a:gd name="connsiteY34" fmla="*/ 702469 h 2583656"/>
              <a:gd name="connsiteX35" fmla="*/ 447674 w 2100262"/>
              <a:gd name="connsiteY35" fmla="*/ 619125 h 2583656"/>
              <a:gd name="connsiteX36" fmla="*/ 359568 w 2100262"/>
              <a:gd name="connsiteY36" fmla="*/ 476250 h 2583656"/>
              <a:gd name="connsiteX37" fmla="*/ 300037 w 2100262"/>
              <a:gd name="connsiteY37" fmla="*/ 390525 h 2583656"/>
              <a:gd name="connsiteX38" fmla="*/ 228600 w 2100262"/>
              <a:gd name="connsiteY38" fmla="*/ 276225 h 2583656"/>
              <a:gd name="connsiteX39" fmla="*/ 171450 w 2100262"/>
              <a:gd name="connsiteY39" fmla="*/ 219075 h 2583656"/>
              <a:gd name="connsiteX40" fmla="*/ 97631 w 2100262"/>
              <a:gd name="connsiteY40" fmla="*/ 123825 h 2583656"/>
              <a:gd name="connsiteX41" fmla="*/ 0 w 2100262"/>
              <a:gd name="connsiteY41" fmla="*/ 7143 h 2583656"/>
              <a:gd name="connsiteX42" fmla="*/ 64293 w 2100262"/>
              <a:gd name="connsiteY42" fmla="*/ 0 h 2583656"/>
              <a:gd name="connsiteX0" fmla="*/ 64293 w 2100262"/>
              <a:gd name="connsiteY0" fmla="*/ 0 h 2583656"/>
              <a:gd name="connsiteX1" fmla="*/ 66675 w 2100262"/>
              <a:gd name="connsiteY1" fmla="*/ 64294 h 2583656"/>
              <a:gd name="connsiteX2" fmla="*/ 192881 w 2100262"/>
              <a:gd name="connsiteY2" fmla="*/ 180975 h 2583656"/>
              <a:gd name="connsiteX3" fmla="*/ 254793 w 2100262"/>
              <a:gd name="connsiteY3" fmla="*/ 273844 h 2583656"/>
              <a:gd name="connsiteX4" fmla="*/ 335756 w 2100262"/>
              <a:gd name="connsiteY4" fmla="*/ 378619 h 2583656"/>
              <a:gd name="connsiteX5" fmla="*/ 445293 w 2100262"/>
              <a:gd name="connsiteY5" fmla="*/ 464344 h 2583656"/>
              <a:gd name="connsiteX6" fmla="*/ 507206 w 2100262"/>
              <a:gd name="connsiteY6" fmla="*/ 573882 h 2583656"/>
              <a:gd name="connsiteX7" fmla="*/ 595312 w 2100262"/>
              <a:gd name="connsiteY7" fmla="*/ 695325 h 2583656"/>
              <a:gd name="connsiteX8" fmla="*/ 695325 w 2100262"/>
              <a:gd name="connsiteY8" fmla="*/ 802481 h 2583656"/>
              <a:gd name="connsiteX9" fmla="*/ 821531 w 2100262"/>
              <a:gd name="connsiteY9" fmla="*/ 976312 h 2583656"/>
              <a:gd name="connsiteX10" fmla="*/ 912018 w 2100262"/>
              <a:gd name="connsiteY10" fmla="*/ 1081088 h 2583656"/>
              <a:gd name="connsiteX11" fmla="*/ 988218 w 2100262"/>
              <a:gd name="connsiteY11" fmla="*/ 1133475 h 2583656"/>
              <a:gd name="connsiteX12" fmla="*/ 1064417 w 2100262"/>
              <a:gd name="connsiteY12" fmla="*/ 1259681 h 2583656"/>
              <a:gd name="connsiteX13" fmla="*/ 1200149 w 2100262"/>
              <a:gd name="connsiteY13" fmla="*/ 1447800 h 2583656"/>
              <a:gd name="connsiteX14" fmla="*/ 1316830 w 2100262"/>
              <a:gd name="connsiteY14" fmla="*/ 1519239 h 2583656"/>
              <a:gd name="connsiteX15" fmla="*/ 1404936 w 2100262"/>
              <a:gd name="connsiteY15" fmla="*/ 1688306 h 2583656"/>
              <a:gd name="connsiteX16" fmla="*/ 1576386 w 2100262"/>
              <a:gd name="connsiteY16" fmla="*/ 1862138 h 2583656"/>
              <a:gd name="connsiteX17" fmla="*/ 1707356 w 2100262"/>
              <a:gd name="connsiteY17" fmla="*/ 2085975 h 2583656"/>
              <a:gd name="connsiteX18" fmla="*/ 1854992 w 2100262"/>
              <a:gd name="connsiteY18" fmla="*/ 2247900 h 2583656"/>
              <a:gd name="connsiteX19" fmla="*/ 1943099 w 2100262"/>
              <a:gd name="connsiteY19" fmla="*/ 2388394 h 2583656"/>
              <a:gd name="connsiteX20" fmla="*/ 2100262 w 2100262"/>
              <a:gd name="connsiteY20" fmla="*/ 2583656 h 2583656"/>
              <a:gd name="connsiteX21" fmla="*/ 2026444 w 2100262"/>
              <a:gd name="connsiteY21" fmla="*/ 2583656 h 2583656"/>
              <a:gd name="connsiteX22" fmla="*/ 1885950 w 2100262"/>
              <a:gd name="connsiteY22" fmla="*/ 2431255 h 2583656"/>
              <a:gd name="connsiteX23" fmla="*/ 1809748 w 2100262"/>
              <a:gd name="connsiteY23" fmla="*/ 2293144 h 2583656"/>
              <a:gd name="connsiteX24" fmla="*/ 1652586 w 2100262"/>
              <a:gd name="connsiteY24" fmla="*/ 2105025 h 2583656"/>
              <a:gd name="connsiteX25" fmla="*/ 1512092 w 2100262"/>
              <a:gd name="connsiteY25" fmla="*/ 1907381 h 2583656"/>
              <a:gd name="connsiteX26" fmla="*/ 1362074 w 2100262"/>
              <a:gd name="connsiteY26" fmla="*/ 1757363 h 2583656"/>
              <a:gd name="connsiteX27" fmla="*/ 1262061 w 2100262"/>
              <a:gd name="connsiteY27" fmla="*/ 1602582 h 2583656"/>
              <a:gd name="connsiteX28" fmla="*/ 1152524 w 2100262"/>
              <a:gd name="connsiteY28" fmla="*/ 1490661 h 2583656"/>
              <a:gd name="connsiteX29" fmla="*/ 1016792 w 2100262"/>
              <a:gd name="connsiteY29" fmla="*/ 1302544 h 2583656"/>
              <a:gd name="connsiteX30" fmla="*/ 904875 w 2100262"/>
              <a:gd name="connsiteY30" fmla="*/ 1166812 h 2583656"/>
              <a:gd name="connsiteX31" fmla="*/ 788194 w 2100262"/>
              <a:gd name="connsiteY31" fmla="*/ 1021556 h 2583656"/>
              <a:gd name="connsiteX32" fmla="*/ 683418 w 2100262"/>
              <a:gd name="connsiteY32" fmla="*/ 895350 h 2583656"/>
              <a:gd name="connsiteX33" fmla="*/ 621506 w 2100262"/>
              <a:gd name="connsiteY33" fmla="*/ 814387 h 2583656"/>
              <a:gd name="connsiteX34" fmla="*/ 538162 w 2100262"/>
              <a:gd name="connsiteY34" fmla="*/ 702469 h 2583656"/>
              <a:gd name="connsiteX35" fmla="*/ 447674 w 2100262"/>
              <a:gd name="connsiteY35" fmla="*/ 619125 h 2583656"/>
              <a:gd name="connsiteX36" fmla="*/ 359568 w 2100262"/>
              <a:gd name="connsiteY36" fmla="*/ 476250 h 2583656"/>
              <a:gd name="connsiteX37" fmla="*/ 300037 w 2100262"/>
              <a:gd name="connsiteY37" fmla="*/ 390525 h 2583656"/>
              <a:gd name="connsiteX38" fmla="*/ 228600 w 2100262"/>
              <a:gd name="connsiteY38" fmla="*/ 276225 h 2583656"/>
              <a:gd name="connsiteX39" fmla="*/ 171450 w 2100262"/>
              <a:gd name="connsiteY39" fmla="*/ 219075 h 2583656"/>
              <a:gd name="connsiteX40" fmla="*/ 97631 w 2100262"/>
              <a:gd name="connsiteY40" fmla="*/ 123825 h 2583656"/>
              <a:gd name="connsiteX41" fmla="*/ 0 w 2100262"/>
              <a:gd name="connsiteY41" fmla="*/ 2381 h 2583656"/>
              <a:gd name="connsiteX42" fmla="*/ 64293 w 2100262"/>
              <a:gd name="connsiteY42" fmla="*/ 0 h 2583656"/>
              <a:gd name="connsiteX0" fmla="*/ 100012 w 2135981"/>
              <a:gd name="connsiteY0" fmla="*/ 0 h 2583656"/>
              <a:gd name="connsiteX1" fmla="*/ 102394 w 2135981"/>
              <a:gd name="connsiteY1" fmla="*/ 64294 h 2583656"/>
              <a:gd name="connsiteX2" fmla="*/ 228600 w 2135981"/>
              <a:gd name="connsiteY2" fmla="*/ 180975 h 2583656"/>
              <a:gd name="connsiteX3" fmla="*/ 290512 w 2135981"/>
              <a:gd name="connsiteY3" fmla="*/ 273844 h 2583656"/>
              <a:gd name="connsiteX4" fmla="*/ 371475 w 2135981"/>
              <a:gd name="connsiteY4" fmla="*/ 378619 h 2583656"/>
              <a:gd name="connsiteX5" fmla="*/ 481012 w 2135981"/>
              <a:gd name="connsiteY5" fmla="*/ 464344 h 2583656"/>
              <a:gd name="connsiteX6" fmla="*/ 542925 w 2135981"/>
              <a:gd name="connsiteY6" fmla="*/ 573882 h 2583656"/>
              <a:gd name="connsiteX7" fmla="*/ 631031 w 2135981"/>
              <a:gd name="connsiteY7" fmla="*/ 695325 h 2583656"/>
              <a:gd name="connsiteX8" fmla="*/ 731044 w 2135981"/>
              <a:gd name="connsiteY8" fmla="*/ 802481 h 2583656"/>
              <a:gd name="connsiteX9" fmla="*/ 857250 w 2135981"/>
              <a:gd name="connsiteY9" fmla="*/ 976312 h 2583656"/>
              <a:gd name="connsiteX10" fmla="*/ 947737 w 2135981"/>
              <a:gd name="connsiteY10" fmla="*/ 1081088 h 2583656"/>
              <a:gd name="connsiteX11" fmla="*/ 1023937 w 2135981"/>
              <a:gd name="connsiteY11" fmla="*/ 1133475 h 2583656"/>
              <a:gd name="connsiteX12" fmla="*/ 1100136 w 2135981"/>
              <a:gd name="connsiteY12" fmla="*/ 1259681 h 2583656"/>
              <a:gd name="connsiteX13" fmla="*/ 1235868 w 2135981"/>
              <a:gd name="connsiteY13" fmla="*/ 1447800 h 2583656"/>
              <a:gd name="connsiteX14" fmla="*/ 1352549 w 2135981"/>
              <a:gd name="connsiteY14" fmla="*/ 1519239 h 2583656"/>
              <a:gd name="connsiteX15" fmla="*/ 1440655 w 2135981"/>
              <a:gd name="connsiteY15" fmla="*/ 1688306 h 2583656"/>
              <a:gd name="connsiteX16" fmla="*/ 1612105 w 2135981"/>
              <a:gd name="connsiteY16" fmla="*/ 1862138 h 2583656"/>
              <a:gd name="connsiteX17" fmla="*/ 1743075 w 2135981"/>
              <a:gd name="connsiteY17" fmla="*/ 2085975 h 2583656"/>
              <a:gd name="connsiteX18" fmla="*/ 1890711 w 2135981"/>
              <a:gd name="connsiteY18" fmla="*/ 2247900 h 2583656"/>
              <a:gd name="connsiteX19" fmla="*/ 1978818 w 2135981"/>
              <a:gd name="connsiteY19" fmla="*/ 2388394 h 2583656"/>
              <a:gd name="connsiteX20" fmla="*/ 2135981 w 2135981"/>
              <a:gd name="connsiteY20" fmla="*/ 2583656 h 2583656"/>
              <a:gd name="connsiteX21" fmla="*/ 2062163 w 2135981"/>
              <a:gd name="connsiteY21" fmla="*/ 2583656 h 2583656"/>
              <a:gd name="connsiteX22" fmla="*/ 1921669 w 2135981"/>
              <a:gd name="connsiteY22" fmla="*/ 2431255 h 2583656"/>
              <a:gd name="connsiteX23" fmla="*/ 1845467 w 2135981"/>
              <a:gd name="connsiteY23" fmla="*/ 2293144 h 2583656"/>
              <a:gd name="connsiteX24" fmla="*/ 1688305 w 2135981"/>
              <a:gd name="connsiteY24" fmla="*/ 2105025 h 2583656"/>
              <a:gd name="connsiteX25" fmla="*/ 1547811 w 2135981"/>
              <a:gd name="connsiteY25" fmla="*/ 1907381 h 2583656"/>
              <a:gd name="connsiteX26" fmla="*/ 1397793 w 2135981"/>
              <a:gd name="connsiteY26" fmla="*/ 1757363 h 2583656"/>
              <a:gd name="connsiteX27" fmla="*/ 1297780 w 2135981"/>
              <a:gd name="connsiteY27" fmla="*/ 1602582 h 2583656"/>
              <a:gd name="connsiteX28" fmla="*/ 1188243 w 2135981"/>
              <a:gd name="connsiteY28" fmla="*/ 1490661 h 2583656"/>
              <a:gd name="connsiteX29" fmla="*/ 1052511 w 2135981"/>
              <a:gd name="connsiteY29" fmla="*/ 1302544 h 2583656"/>
              <a:gd name="connsiteX30" fmla="*/ 940594 w 2135981"/>
              <a:gd name="connsiteY30" fmla="*/ 1166812 h 2583656"/>
              <a:gd name="connsiteX31" fmla="*/ 823913 w 2135981"/>
              <a:gd name="connsiteY31" fmla="*/ 1021556 h 2583656"/>
              <a:gd name="connsiteX32" fmla="*/ 719137 w 2135981"/>
              <a:gd name="connsiteY32" fmla="*/ 895350 h 2583656"/>
              <a:gd name="connsiteX33" fmla="*/ 657225 w 2135981"/>
              <a:gd name="connsiteY33" fmla="*/ 814387 h 2583656"/>
              <a:gd name="connsiteX34" fmla="*/ 573881 w 2135981"/>
              <a:gd name="connsiteY34" fmla="*/ 702469 h 2583656"/>
              <a:gd name="connsiteX35" fmla="*/ 483393 w 2135981"/>
              <a:gd name="connsiteY35" fmla="*/ 619125 h 2583656"/>
              <a:gd name="connsiteX36" fmla="*/ 395287 w 2135981"/>
              <a:gd name="connsiteY36" fmla="*/ 476250 h 2583656"/>
              <a:gd name="connsiteX37" fmla="*/ 335756 w 2135981"/>
              <a:gd name="connsiteY37" fmla="*/ 390525 h 2583656"/>
              <a:gd name="connsiteX38" fmla="*/ 264319 w 2135981"/>
              <a:gd name="connsiteY38" fmla="*/ 276225 h 2583656"/>
              <a:gd name="connsiteX39" fmla="*/ 207169 w 2135981"/>
              <a:gd name="connsiteY39" fmla="*/ 219075 h 2583656"/>
              <a:gd name="connsiteX40" fmla="*/ 133350 w 2135981"/>
              <a:gd name="connsiteY40" fmla="*/ 123825 h 2583656"/>
              <a:gd name="connsiteX41" fmla="*/ 0 w 2135981"/>
              <a:gd name="connsiteY41" fmla="*/ 2381 h 2583656"/>
              <a:gd name="connsiteX42" fmla="*/ 100012 w 2135981"/>
              <a:gd name="connsiteY42" fmla="*/ 0 h 2583656"/>
              <a:gd name="connsiteX0" fmla="*/ 100012 w 2135981"/>
              <a:gd name="connsiteY0" fmla="*/ 0 h 2583656"/>
              <a:gd name="connsiteX1" fmla="*/ 116682 w 2135981"/>
              <a:gd name="connsiteY1" fmla="*/ 64294 h 2583656"/>
              <a:gd name="connsiteX2" fmla="*/ 228600 w 2135981"/>
              <a:gd name="connsiteY2" fmla="*/ 180975 h 2583656"/>
              <a:gd name="connsiteX3" fmla="*/ 290512 w 2135981"/>
              <a:gd name="connsiteY3" fmla="*/ 273844 h 2583656"/>
              <a:gd name="connsiteX4" fmla="*/ 371475 w 2135981"/>
              <a:gd name="connsiteY4" fmla="*/ 378619 h 2583656"/>
              <a:gd name="connsiteX5" fmla="*/ 481012 w 2135981"/>
              <a:gd name="connsiteY5" fmla="*/ 464344 h 2583656"/>
              <a:gd name="connsiteX6" fmla="*/ 542925 w 2135981"/>
              <a:gd name="connsiteY6" fmla="*/ 573882 h 2583656"/>
              <a:gd name="connsiteX7" fmla="*/ 631031 w 2135981"/>
              <a:gd name="connsiteY7" fmla="*/ 695325 h 2583656"/>
              <a:gd name="connsiteX8" fmla="*/ 731044 w 2135981"/>
              <a:gd name="connsiteY8" fmla="*/ 802481 h 2583656"/>
              <a:gd name="connsiteX9" fmla="*/ 857250 w 2135981"/>
              <a:gd name="connsiteY9" fmla="*/ 976312 h 2583656"/>
              <a:gd name="connsiteX10" fmla="*/ 947737 w 2135981"/>
              <a:gd name="connsiteY10" fmla="*/ 1081088 h 2583656"/>
              <a:gd name="connsiteX11" fmla="*/ 1023937 w 2135981"/>
              <a:gd name="connsiteY11" fmla="*/ 1133475 h 2583656"/>
              <a:gd name="connsiteX12" fmla="*/ 1100136 w 2135981"/>
              <a:gd name="connsiteY12" fmla="*/ 1259681 h 2583656"/>
              <a:gd name="connsiteX13" fmla="*/ 1235868 w 2135981"/>
              <a:gd name="connsiteY13" fmla="*/ 1447800 h 2583656"/>
              <a:gd name="connsiteX14" fmla="*/ 1352549 w 2135981"/>
              <a:gd name="connsiteY14" fmla="*/ 1519239 h 2583656"/>
              <a:gd name="connsiteX15" fmla="*/ 1440655 w 2135981"/>
              <a:gd name="connsiteY15" fmla="*/ 1688306 h 2583656"/>
              <a:gd name="connsiteX16" fmla="*/ 1612105 w 2135981"/>
              <a:gd name="connsiteY16" fmla="*/ 1862138 h 2583656"/>
              <a:gd name="connsiteX17" fmla="*/ 1743075 w 2135981"/>
              <a:gd name="connsiteY17" fmla="*/ 2085975 h 2583656"/>
              <a:gd name="connsiteX18" fmla="*/ 1890711 w 2135981"/>
              <a:gd name="connsiteY18" fmla="*/ 2247900 h 2583656"/>
              <a:gd name="connsiteX19" fmla="*/ 1978818 w 2135981"/>
              <a:gd name="connsiteY19" fmla="*/ 2388394 h 2583656"/>
              <a:gd name="connsiteX20" fmla="*/ 2135981 w 2135981"/>
              <a:gd name="connsiteY20" fmla="*/ 2583656 h 2583656"/>
              <a:gd name="connsiteX21" fmla="*/ 2062163 w 2135981"/>
              <a:gd name="connsiteY21" fmla="*/ 2583656 h 2583656"/>
              <a:gd name="connsiteX22" fmla="*/ 1921669 w 2135981"/>
              <a:gd name="connsiteY22" fmla="*/ 2431255 h 2583656"/>
              <a:gd name="connsiteX23" fmla="*/ 1845467 w 2135981"/>
              <a:gd name="connsiteY23" fmla="*/ 2293144 h 2583656"/>
              <a:gd name="connsiteX24" fmla="*/ 1688305 w 2135981"/>
              <a:gd name="connsiteY24" fmla="*/ 2105025 h 2583656"/>
              <a:gd name="connsiteX25" fmla="*/ 1547811 w 2135981"/>
              <a:gd name="connsiteY25" fmla="*/ 1907381 h 2583656"/>
              <a:gd name="connsiteX26" fmla="*/ 1397793 w 2135981"/>
              <a:gd name="connsiteY26" fmla="*/ 1757363 h 2583656"/>
              <a:gd name="connsiteX27" fmla="*/ 1297780 w 2135981"/>
              <a:gd name="connsiteY27" fmla="*/ 1602582 h 2583656"/>
              <a:gd name="connsiteX28" fmla="*/ 1188243 w 2135981"/>
              <a:gd name="connsiteY28" fmla="*/ 1490661 h 2583656"/>
              <a:gd name="connsiteX29" fmla="*/ 1052511 w 2135981"/>
              <a:gd name="connsiteY29" fmla="*/ 1302544 h 2583656"/>
              <a:gd name="connsiteX30" fmla="*/ 940594 w 2135981"/>
              <a:gd name="connsiteY30" fmla="*/ 1166812 h 2583656"/>
              <a:gd name="connsiteX31" fmla="*/ 823913 w 2135981"/>
              <a:gd name="connsiteY31" fmla="*/ 1021556 h 2583656"/>
              <a:gd name="connsiteX32" fmla="*/ 719137 w 2135981"/>
              <a:gd name="connsiteY32" fmla="*/ 895350 h 2583656"/>
              <a:gd name="connsiteX33" fmla="*/ 657225 w 2135981"/>
              <a:gd name="connsiteY33" fmla="*/ 814387 h 2583656"/>
              <a:gd name="connsiteX34" fmla="*/ 573881 w 2135981"/>
              <a:gd name="connsiteY34" fmla="*/ 702469 h 2583656"/>
              <a:gd name="connsiteX35" fmla="*/ 483393 w 2135981"/>
              <a:gd name="connsiteY35" fmla="*/ 619125 h 2583656"/>
              <a:gd name="connsiteX36" fmla="*/ 395287 w 2135981"/>
              <a:gd name="connsiteY36" fmla="*/ 476250 h 2583656"/>
              <a:gd name="connsiteX37" fmla="*/ 335756 w 2135981"/>
              <a:gd name="connsiteY37" fmla="*/ 390525 h 2583656"/>
              <a:gd name="connsiteX38" fmla="*/ 264319 w 2135981"/>
              <a:gd name="connsiteY38" fmla="*/ 276225 h 2583656"/>
              <a:gd name="connsiteX39" fmla="*/ 207169 w 2135981"/>
              <a:gd name="connsiteY39" fmla="*/ 219075 h 2583656"/>
              <a:gd name="connsiteX40" fmla="*/ 133350 w 2135981"/>
              <a:gd name="connsiteY40" fmla="*/ 123825 h 2583656"/>
              <a:gd name="connsiteX41" fmla="*/ 0 w 2135981"/>
              <a:gd name="connsiteY41" fmla="*/ 2381 h 2583656"/>
              <a:gd name="connsiteX42" fmla="*/ 100012 w 2135981"/>
              <a:gd name="connsiteY42" fmla="*/ 0 h 2583656"/>
              <a:gd name="connsiteX0" fmla="*/ 100012 w 2135981"/>
              <a:gd name="connsiteY0" fmla="*/ 0 h 2583656"/>
              <a:gd name="connsiteX1" fmla="*/ 116682 w 2135981"/>
              <a:gd name="connsiteY1" fmla="*/ 64294 h 2583656"/>
              <a:gd name="connsiteX2" fmla="*/ 228600 w 2135981"/>
              <a:gd name="connsiteY2" fmla="*/ 180975 h 2583656"/>
              <a:gd name="connsiteX3" fmla="*/ 290512 w 2135981"/>
              <a:gd name="connsiteY3" fmla="*/ 273844 h 2583656"/>
              <a:gd name="connsiteX4" fmla="*/ 371475 w 2135981"/>
              <a:gd name="connsiteY4" fmla="*/ 378619 h 2583656"/>
              <a:gd name="connsiteX5" fmla="*/ 481012 w 2135981"/>
              <a:gd name="connsiteY5" fmla="*/ 464344 h 2583656"/>
              <a:gd name="connsiteX6" fmla="*/ 542925 w 2135981"/>
              <a:gd name="connsiteY6" fmla="*/ 573882 h 2583656"/>
              <a:gd name="connsiteX7" fmla="*/ 631031 w 2135981"/>
              <a:gd name="connsiteY7" fmla="*/ 695325 h 2583656"/>
              <a:gd name="connsiteX8" fmla="*/ 731044 w 2135981"/>
              <a:gd name="connsiteY8" fmla="*/ 802481 h 2583656"/>
              <a:gd name="connsiteX9" fmla="*/ 857250 w 2135981"/>
              <a:gd name="connsiteY9" fmla="*/ 976312 h 2583656"/>
              <a:gd name="connsiteX10" fmla="*/ 947737 w 2135981"/>
              <a:gd name="connsiteY10" fmla="*/ 1081088 h 2583656"/>
              <a:gd name="connsiteX11" fmla="*/ 1023937 w 2135981"/>
              <a:gd name="connsiteY11" fmla="*/ 1133475 h 2583656"/>
              <a:gd name="connsiteX12" fmla="*/ 1100136 w 2135981"/>
              <a:gd name="connsiteY12" fmla="*/ 1259681 h 2583656"/>
              <a:gd name="connsiteX13" fmla="*/ 1235868 w 2135981"/>
              <a:gd name="connsiteY13" fmla="*/ 1447800 h 2583656"/>
              <a:gd name="connsiteX14" fmla="*/ 1352549 w 2135981"/>
              <a:gd name="connsiteY14" fmla="*/ 1519239 h 2583656"/>
              <a:gd name="connsiteX15" fmla="*/ 1440655 w 2135981"/>
              <a:gd name="connsiteY15" fmla="*/ 1688306 h 2583656"/>
              <a:gd name="connsiteX16" fmla="*/ 1612105 w 2135981"/>
              <a:gd name="connsiteY16" fmla="*/ 1862138 h 2583656"/>
              <a:gd name="connsiteX17" fmla="*/ 1743075 w 2135981"/>
              <a:gd name="connsiteY17" fmla="*/ 2085975 h 2583656"/>
              <a:gd name="connsiteX18" fmla="*/ 1890711 w 2135981"/>
              <a:gd name="connsiteY18" fmla="*/ 2247900 h 2583656"/>
              <a:gd name="connsiteX19" fmla="*/ 1978818 w 2135981"/>
              <a:gd name="connsiteY19" fmla="*/ 2388394 h 2583656"/>
              <a:gd name="connsiteX20" fmla="*/ 2135981 w 2135981"/>
              <a:gd name="connsiteY20" fmla="*/ 2583656 h 2583656"/>
              <a:gd name="connsiteX21" fmla="*/ 2062163 w 2135981"/>
              <a:gd name="connsiteY21" fmla="*/ 2583656 h 2583656"/>
              <a:gd name="connsiteX22" fmla="*/ 1921669 w 2135981"/>
              <a:gd name="connsiteY22" fmla="*/ 2431255 h 2583656"/>
              <a:gd name="connsiteX23" fmla="*/ 1845467 w 2135981"/>
              <a:gd name="connsiteY23" fmla="*/ 2293144 h 2583656"/>
              <a:gd name="connsiteX24" fmla="*/ 1688305 w 2135981"/>
              <a:gd name="connsiteY24" fmla="*/ 2105025 h 2583656"/>
              <a:gd name="connsiteX25" fmla="*/ 1547811 w 2135981"/>
              <a:gd name="connsiteY25" fmla="*/ 1907381 h 2583656"/>
              <a:gd name="connsiteX26" fmla="*/ 1397793 w 2135981"/>
              <a:gd name="connsiteY26" fmla="*/ 1757363 h 2583656"/>
              <a:gd name="connsiteX27" fmla="*/ 1297780 w 2135981"/>
              <a:gd name="connsiteY27" fmla="*/ 1602582 h 2583656"/>
              <a:gd name="connsiteX28" fmla="*/ 1188243 w 2135981"/>
              <a:gd name="connsiteY28" fmla="*/ 1490661 h 2583656"/>
              <a:gd name="connsiteX29" fmla="*/ 1052511 w 2135981"/>
              <a:gd name="connsiteY29" fmla="*/ 1302544 h 2583656"/>
              <a:gd name="connsiteX30" fmla="*/ 940594 w 2135981"/>
              <a:gd name="connsiteY30" fmla="*/ 1166812 h 2583656"/>
              <a:gd name="connsiteX31" fmla="*/ 823913 w 2135981"/>
              <a:gd name="connsiteY31" fmla="*/ 1021556 h 2583656"/>
              <a:gd name="connsiteX32" fmla="*/ 719137 w 2135981"/>
              <a:gd name="connsiteY32" fmla="*/ 895350 h 2583656"/>
              <a:gd name="connsiteX33" fmla="*/ 657225 w 2135981"/>
              <a:gd name="connsiteY33" fmla="*/ 814387 h 2583656"/>
              <a:gd name="connsiteX34" fmla="*/ 573881 w 2135981"/>
              <a:gd name="connsiteY34" fmla="*/ 702469 h 2583656"/>
              <a:gd name="connsiteX35" fmla="*/ 483393 w 2135981"/>
              <a:gd name="connsiteY35" fmla="*/ 619125 h 2583656"/>
              <a:gd name="connsiteX36" fmla="*/ 395287 w 2135981"/>
              <a:gd name="connsiteY36" fmla="*/ 476250 h 2583656"/>
              <a:gd name="connsiteX37" fmla="*/ 335756 w 2135981"/>
              <a:gd name="connsiteY37" fmla="*/ 390525 h 2583656"/>
              <a:gd name="connsiteX38" fmla="*/ 264319 w 2135981"/>
              <a:gd name="connsiteY38" fmla="*/ 276225 h 2583656"/>
              <a:gd name="connsiteX39" fmla="*/ 207169 w 2135981"/>
              <a:gd name="connsiteY39" fmla="*/ 219075 h 2583656"/>
              <a:gd name="connsiteX40" fmla="*/ 114300 w 2135981"/>
              <a:gd name="connsiteY40" fmla="*/ 128588 h 2583656"/>
              <a:gd name="connsiteX41" fmla="*/ 0 w 2135981"/>
              <a:gd name="connsiteY41" fmla="*/ 2381 h 2583656"/>
              <a:gd name="connsiteX42" fmla="*/ 100012 w 2135981"/>
              <a:gd name="connsiteY42" fmla="*/ 0 h 2583656"/>
              <a:gd name="connsiteX0" fmla="*/ 100012 w 2135981"/>
              <a:gd name="connsiteY0" fmla="*/ 0 h 2583656"/>
              <a:gd name="connsiteX1" fmla="*/ 116682 w 2135981"/>
              <a:gd name="connsiteY1" fmla="*/ 64294 h 2583656"/>
              <a:gd name="connsiteX2" fmla="*/ 228600 w 2135981"/>
              <a:gd name="connsiteY2" fmla="*/ 180975 h 2583656"/>
              <a:gd name="connsiteX3" fmla="*/ 290512 w 2135981"/>
              <a:gd name="connsiteY3" fmla="*/ 273844 h 2583656"/>
              <a:gd name="connsiteX4" fmla="*/ 371475 w 2135981"/>
              <a:gd name="connsiteY4" fmla="*/ 378619 h 2583656"/>
              <a:gd name="connsiteX5" fmla="*/ 481012 w 2135981"/>
              <a:gd name="connsiteY5" fmla="*/ 464344 h 2583656"/>
              <a:gd name="connsiteX6" fmla="*/ 542925 w 2135981"/>
              <a:gd name="connsiteY6" fmla="*/ 573882 h 2583656"/>
              <a:gd name="connsiteX7" fmla="*/ 631031 w 2135981"/>
              <a:gd name="connsiteY7" fmla="*/ 695325 h 2583656"/>
              <a:gd name="connsiteX8" fmla="*/ 731044 w 2135981"/>
              <a:gd name="connsiteY8" fmla="*/ 802481 h 2583656"/>
              <a:gd name="connsiteX9" fmla="*/ 857250 w 2135981"/>
              <a:gd name="connsiteY9" fmla="*/ 976312 h 2583656"/>
              <a:gd name="connsiteX10" fmla="*/ 947737 w 2135981"/>
              <a:gd name="connsiteY10" fmla="*/ 1081088 h 2583656"/>
              <a:gd name="connsiteX11" fmla="*/ 1023937 w 2135981"/>
              <a:gd name="connsiteY11" fmla="*/ 1133475 h 2583656"/>
              <a:gd name="connsiteX12" fmla="*/ 1100136 w 2135981"/>
              <a:gd name="connsiteY12" fmla="*/ 1259681 h 2583656"/>
              <a:gd name="connsiteX13" fmla="*/ 1235868 w 2135981"/>
              <a:gd name="connsiteY13" fmla="*/ 1447800 h 2583656"/>
              <a:gd name="connsiteX14" fmla="*/ 1352549 w 2135981"/>
              <a:gd name="connsiteY14" fmla="*/ 1519239 h 2583656"/>
              <a:gd name="connsiteX15" fmla="*/ 1440655 w 2135981"/>
              <a:gd name="connsiteY15" fmla="*/ 1688306 h 2583656"/>
              <a:gd name="connsiteX16" fmla="*/ 1612105 w 2135981"/>
              <a:gd name="connsiteY16" fmla="*/ 1862138 h 2583656"/>
              <a:gd name="connsiteX17" fmla="*/ 1743075 w 2135981"/>
              <a:gd name="connsiteY17" fmla="*/ 2085975 h 2583656"/>
              <a:gd name="connsiteX18" fmla="*/ 1890711 w 2135981"/>
              <a:gd name="connsiteY18" fmla="*/ 2247900 h 2583656"/>
              <a:gd name="connsiteX19" fmla="*/ 1978818 w 2135981"/>
              <a:gd name="connsiteY19" fmla="*/ 2388394 h 2583656"/>
              <a:gd name="connsiteX20" fmla="*/ 2135981 w 2135981"/>
              <a:gd name="connsiteY20" fmla="*/ 2583656 h 2583656"/>
              <a:gd name="connsiteX21" fmla="*/ 2062163 w 2135981"/>
              <a:gd name="connsiteY21" fmla="*/ 2583656 h 2583656"/>
              <a:gd name="connsiteX22" fmla="*/ 1921669 w 2135981"/>
              <a:gd name="connsiteY22" fmla="*/ 2431255 h 2583656"/>
              <a:gd name="connsiteX23" fmla="*/ 1845467 w 2135981"/>
              <a:gd name="connsiteY23" fmla="*/ 2293144 h 2583656"/>
              <a:gd name="connsiteX24" fmla="*/ 1688305 w 2135981"/>
              <a:gd name="connsiteY24" fmla="*/ 2105025 h 2583656"/>
              <a:gd name="connsiteX25" fmla="*/ 1547811 w 2135981"/>
              <a:gd name="connsiteY25" fmla="*/ 1907381 h 2583656"/>
              <a:gd name="connsiteX26" fmla="*/ 1397793 w 2135981"/>
              <a:gd name="connsiteY26" fmla="*/ 1757363 h 2583656"/>
              <a:gd name="connsiteX27" fmla="*/ 1297780 w 2135981"/>
              <a:gd name="connsiteY27" fmla="*/ 1602582 h 2583656"/>
              <a:gd name="connsiteX28" fmla="*/ 1188243 w 2135981"/>
              <a:gd name="connsiteY28" fmla="*/ 1490661 h 2583656"/>
              <a:gd name="connsiteX29" fmla="*/ 1052511 w 2135981"/>
              <a:gd name="connsiteY29" fmla="*/ 1302544 h 2583656"/>
              <a:gd name="connsiteX30" fmla="*/ 940594 w 2135981"/>
              <a:gd name="connsiteY30" fmla="*/ 1166812 h 2583656"/>
              <a:gd name="connsiteX31" fmla="*/ 823913 w 2135981"/>
              <a:gd name="connsiteY31" fmla="*/ 1021556 h 2583656"/>
              <a:gd name="connsiteX32" fmla="*/ 719137 w 2135981"/>
              <a:gd name="connsiteY32" fmla="*/ 895350 h 2583656"/>
              <a:gd name="connsiteX33" fmla="*/ 657225 w 2135981"/>
              <a:gd name="connsiteY33" fmla="*/ 814387 h 2583656"/>
              <a:gd name="connsiteX34" fmla="*/ 573881 w 2135981"/>
              <a:gd name="connsiteY34" fmla="*/ 702469 h 2583656"/>
              <a:gd name="connsiteX35" fmla="*/ 483393 w 2135981"/>
              <a:gd name="connsiteY35" fmla="*/ 619125 h 2583656"/>
              <a:gd name="connsiteX36" fmla="*/ 395287 w 2135981"/>
              <a:gd name="connsiteY36" fmla="*/ 476250 h 2583656"/>
              <a:gd name="connsiteX37" fmla="*/ 335756 w 2135981"/>
              <a:gd name="connsiteY37" fmla="*/ 390525 h 2583656"/>
              <a:gd name="connsiteX38" fmla="*/ 264319 w 2135981"/>
              <a:gd name="connsiteY38" fmla="*/ 276225 h 2583656"/>
              <a:gd name="connsiteX39" fmla="*/ 190500 w 2135981"/>
              <a:gd name="connsiteY39" fmla="*/ 245269 h 2583656"/>
              <a:gd name="connsiteX40" fmla="*/ 114300 w 2135981"/>
              <a:gd name="connsiteY40" fmla="*/ 128588 h 2583656"/>
              <a:gd name="connsiteX41" fmla="*/ 0 w 2135981"/>
              <a:gd name="connsiteY41" fmla="*/ 2381 h 2583656"/>
              <a:gd name="connsiteX42" fmla="*/ 100012 w 2135981"/>
              <a:gd name="connsiteY42" fmla="*/ 0 h 2583656"/>
              <a:gd name="connsiteX0" fmla="*/ 100012 w 2135981"/>
              <a:gd name="connsiteY0" fmla="*/ 0 h 2583656"/>
              <a:gd name="connsiteX1" fmla="*/ 116682 w 2135981"/>
              <a:gd name="connsiteY1" fmla="*/ 64294 h 2583656"/>
              <a:gd name="connsiteX2" fmla="*/ 228600 w 2135981"/>
              <a:gd name="connsiteY2" fmla="*/ 180975 h 2583656"/>
              <a:gd name="connsiteX3" fmla="*/ 290512 w 2135981"/>
              <a:gd name="connsiteY3" fmla="*/ 273844 h 2583656"/>
              <a:gd name="connsiteX4" fmla="*/ 371475 w 2135981"/>
              <a:gd name="connsiteY4" fmla="*/ 378619 h 2583656"/>
              <a:gd name="connsiteX5" fmla="*/ 481012 w 2135981"/>
              <a:gd name="connsiteY5" fmla="*/ 464344 h 2583656"/>
              <a:gd name="connsiteX6" fmla="*/ 542925 w 2135981"/>
              <a:gd name="connsiteY6" fmla="*/ 573882 h 2583656"/>
              <a:gd name="connsiteX7" fmla="*/ 631031 w 2135981"/>
              <a:gd name="connsiteY7" fmla="*/ 695325 h 2583656"/>
              <a:gd name="connsiteX8" fmla="*/ 731044 w 2135981"/>
              <a:gd name="connsiteY8" fmla="*/ 802481 h 2583656"/>
              <a:gd name="connsiteX9" fmla="*/ 857250 w 2135981"/>
              <a:gd name="connsiteY9" fmla="*/ 976312 h 2583656"/>
              <a:gd name="connsiteX10" fmla="*/ 947737 w 2135981"/>
              <a:gd name="connsiteY10" fmla="*/ 1081088 h 2583656"/>
              <a:gd name="connsiteX11" fmla="*/ 1023937 w 2135981"/>
              <a:gd name="connsiteY11" fmla="*/ 1133475 h 2583656"/>
              <a:gd name="connsiteX12" fmla="*/ 1100136 w 2135981"/>
              <a:gd name="connsiteY12" fmla="*/ 1259681 h 2583656"/>
              <a:gd name="connsiteX13" fmla="*/ 1235868 w 2135981"/>
              <a:gd name="connsiteY13" fmla="*/ 1447800 h 2583656"/>
              <a:gd name="connsiteX14" fmla="*/ 1352549 w 2135981"/>
              <a:gd name="connsiteY14" fmla="*/ 1519239 h 2583656"/>
              <a:gd name="connsiteX15" fmla="*/ 1440655 w 2135981"/>
              <a:gd name="connsiteY15" fmla="*/ 1688306 h 2583656"/>
              <a:gd name="connsiteX16" fmla="*/ 1612105 w 2135981"/>
              <a:gd name="connsiteY16" fmla="*/ 1862138 h 2583656"/>
              <a:gd name="connsiteX17" fmla="*/ 1743075 w 2135981"/>
              <a:gd name="connsiteY17" fmla="*/ 2085975 h 2583656"/>
              <a:gd name="connsiteX18" fmla="*/ 1890711 w 2135981"/>
              <a:gd name="connsiteY18" fmla="*/ 2247900 h 2583656"/>
              <a:gd name="connsiteX19" fmla="*/ 1978818 w 2135981"/>
              <a:gd name="connsiteY19" fmla="*/ 2388394 h 2583656"/>
              <a:gd name="connsiteX20" fmla="*/ 2135981 w 2135981"/>
              <a:gd name="connsiteY20" fmla="*/ 2583656 h 2583656"/>
              <a:gd name="connsiteX21" fmla="*/ 2062163 w 2135981"/>
              <a:gd name="connsiteY21" fmla="*/ 2583656 h 2583656"/>
              <a:gd name="connsiteX22" fmla="*/ 1921669 w 2135981"/>
              <a:gd name="connsiteY22" fmla="*/ 2431255 h 2583656"/>
              <a:gd name="connsiteX23" fmla="*/ 1845467 w 2135981"/>
              <a:gd name="connsiteY23" fmla="*/ 2293144 h 2583656"/>
              <a:gd name="connsiteX24" fmla="*/ 1688305 w 2135981"/>
              <a:gd name="connsiteY24" fmla="*/ 2105025 h 2583656"/>
              <a:gd name="connsiteX25" fmla="*/ 1547811 w 2135981"/>
              <a:gd name="connsiteY25" fmla="*/ 1907381 h 2583656"/>
              <a:gd name="connsiteX26" fmla="*/ 1397793 w 2135981"/>
              <a:gd name="connsiteY26" fmla="*/ 1757363 h 2583656"/>
              <a:gd name="connsiteX27" fmla="*/ 1297780 w 2135981"/>
              <a:gd name="connsiteY27" fmla="*/ 1602582 h 2583656"/>
              <a:gd name="connsiteX28" fmla="*/ 1188243 w 2135981"/>
              <a:gd name="connsiteY28" fmla="*/ 1490661 h 2583656"/>
              <a:gd name="connsiteX29" fmla="*/ 1052511 w 2135981"/>
              <a:gd name="connsiteY29" fmla="*/ 1302544 h 2583656"/>
              <a:gd name="connsiteX30" fmla="*/ 940594 w 2135981"/>
              <a:gd name="connsiteY30" fmla="*/ 1166812 h 2583656"/>
              <a:gd name="connsiteX31" fmla="*/ 823913 w 2135981"/>
              <a:gd name="connsiteY31" fmla="*/ 1021556 h 2583656"/>
              <a:gd name="connsiteX32" fmla="*/ 719137 w 2135981"/>
              <a:gd name="connsiteY32" fmla="*/ 895350 h 2583656"/>
              <a:gd name="connsiteX33" fmla="*/ 657225 w 2135981"/>
              <a:gd name="connsiteY33" fmla="*/ 814387 h 2583656"/>
              <a:gd name="connsiteX34" fmla="*/ 573881 w 2135981"/>
              <a:gd name="connsiteY34" fmla="*/ 702469 h 2583656"/>
              <a:gd name="connsiteX35" fmla="*/ 483393 w 2135981"/>
              <a:gd name="connsiteY35" fmla="*/ 619125 h 2583656"/>
              <a:gd name="connsiteX36" fmla="*/ 395287 w 2135981"/>
              <a:gd name="connsiteY36" fmla="*/ 476250 h 2583656"/>
              <a:gd name="connsiteX37" fmla="*/ 335756 w 2135981"/>
              <a:gd name="connsiteY37" fmla="*/ 390525 h 2583656"/>
              <a:gd name="connsiteX38" fmla="*/ 259556 w 2135981"/>
              <a:gd name="connsiteY38" fmla="*/ 302419 h 2583656"/>
              <a:gd name="connsiteX39" fmla="*/ 190500 w 2135981"/>
              <a:gd name="connsiteY39" fmla="*/ 245269 h 2583656"/>
              <a:gd name="connsiteX40" fmla="*/ 114300 w 2135981"/>
              <a:gd name="connsiteY40" fmla="*/ 128588 h 2583656"/>
              <a:gd name="connsiteX41" fmla="*/ 0 w 2135981"/>
              <a:gd name="connsiteY41" fmla="*/ 2381 h 2583656"/>
              <a:gd name="connsiteX42" fmla="*/ 100012 w 2135981"/>
              <a:gd name="connsiteY42" fmla="*/ 0 h 2583656"/>
              <a:gd name="connsiteX0" fmla="*/ 100012 w 2135981"/>
              <a:gd name="connsiteY0" fmla="*/ 0 h 2583656"/>
              <a:gd name="connsiteX1" fmla="*/ 116682 w 2135981"/>
              <a:gd name="connsiteY1" fmla="*/ 64294 h 2583656"/>
              <a:gd name="connsiteX2" fmla="*/ 228600 w 2135981"/>
              <a:gd name="connsiteY2" fmla="*/ 180975 h 2583656"/>
              <a:gd name="connsiteX3" fmla="*/ 290512 w 2135981"/>
              <a:gd name="connsiteY3" fmla="*/ 273844 h 2583656"/>
              <a:gd name="connsiteX4" fmla="*/ 371475 w 2135981"/>
              <a:gd name="connsiteY4" fmla="*/ 378619 h 2583656"/>
              <a:gd name="connsiteX5" fmla="*/ 481012 w 2135981"/>
              <a:gd name="connsiteY5" fmla="*/ 464344 h 2583656"/>
              <a:gd name="connsiteX6" fmla="*/ 542925 w 2135981"/>
              <a:gd name="connsiteY6" fmla="*/ 573882 h 2583656"/>
              <a:gd name="connsiteX7" fmla="*/ 631031 w 2135981"/>
              <a:gd name="connsiteY7" fmla="*/ 695325 h 2583656"/>
              <a:gd name="connsiteX8" fmla="*/ 731044 w 2135981"/>
              <a:gd name="connsiteY8" fmla="*/ 802481 h 2583656"/>
              <a:gd name="connsiteX9" fmla="*/ 857250 w 2135981"/>
              <a:gd name="connsiteY9" fmla="*/ 976312 h 2583656"/>
              <a:gd name="connsiteX10" fmla="*/ 947737 w 2135981"/>
              <a:gd name="connsiteY10" fmla="*/ 1081088 h 2583656"/>
              <a:gd name="connsiteX11" fmla="*/ 1023937 w 2135981"/>
              <a:gd name="connsiteY11" fmla="*/ 1133475 h 2583656"/>
              <a:gd name="connsiteX12" fmla="*/ 1100136 w 2135981"/>
              <a:gd name="connsiteY12" fmla="*/ 1259681 h 2583656"/>
              <a:gd name="connsiteX13" fmla="*/ 1235868 w 2135981"/>
              <a:gd name="connsiteY13" fmla="*/ 1447800 h 2583656"/>
              <a:gd name="connsiteX14" fmla="*/ 1352549 w 2135981"/>
              <a:gd name="connsiteY14" fmla="*/ 1519239 h 2583656"/>
              <a:gd name="connsiteX15" fmla="*/ 1440655 w 2135981"/>
              <a:gd name="connsiteY15" fmla="*/ 1688306 h 2583656"/>
              <a:gd name="connsiteX16" fmla="*/ 1612105 w 2135981"/>
              <a:gd name="connsiteY16" fmla="*/ 1862138 h 2583656"/>
              <a:gd name="connsiteX17" fmla="*/ 1743075 w 2135981"/>
              <a:gd name="connsiteY17" fmla="*/ 2085975 h 2583656"/>
              <a:gd name="connsiteX18" fmla="*/ 1890711 w 2135981"/>
              <a:gd name="connsiteY18" fmla="*/ 2247900 h 2583656"/>
              <a:gd name="connsiteX19" fmla="*/ 1978818 w 2135981"/>
              <a:gd name="connsiteY19" fmla="*/ 2388394 h 2583656"/>
              <a:gd name="connsiteX20" fmla="*/ 2135981 w 2135981"/>
              <a:gd name="connsiteY20" fmla="*/ 2583656 h 2583656"/>
              <a:gd name="connsiteX21" fmla="*/ 2062163 w 2135981"/>
              <a:gd name="connsiteY21" fmla="*/ 2583656 h 2583656"/>
              <a:gd name="connsiteX22" fmla="*/ 1921669 w 2135981"/>
              <a:gd name="connsiteY22" fmla="*/ 2431255 h 2583656"/>
              <a:gd name="connsiteX23" fmla="*/ 1845467 w 2135981"/>
              <a:gd name="connsiteY23" fmla="*/ 2293144 h 2583656"/>
              <a:gd name="connsiteX24" fmla="*/ 1688305 w 2135981"/>
              <a:gd name="connsiteY24" fmla="*/ 2105025 h 2583656"/>
              <a:gd name="connsiteX25" fmla="*/ 1547811 w 2135981"/>
              <a:gd name="connsiteY25" fmla="*/ 1907381 h 2583656"/>
              <a:gd name="connsiteX26" fmla="*/ 1397793 w 2135981"/>
              <a:gd name="connsiteY26" fmla="*/ 1757363 h 2583656"/>
              <a:gd name="connsiteX27" fmla="*/ 1297780 w 2135981"/>
              <a:gd name="connsiteY27" fmla="*/ 1602582 h 2583656"/>
              <a:gd name="connsiteX28" fmla="*/ 1188243 w 2135981"/>
              <a:gd name="connsiteY28" fmla="*/ 1490661 h 2583656"/>
              <a:gd name="connsiteX29" fmla="*/ 1052511 w 2135981"/>
              <a:gd name="connsiteY29" fmla="*/ 1302544 h 2583656"/>
              <a:gd name="connsiteX30" fmla="*/ 940594 w 2135981"/>
              <a:gd name="connsiteY30" fmla="*/ 1166812 h 2583656"/>
              <a:gd name="connsiteX31" fmla="*/ 823913 w 2135981"/>
              <a:gd name="connsiteY31" fmla="*/ 1021556 h 2583656"/>
              <a:gd name="connsiteX32" fmla="*/ 719137 w 2135981"/>
              <a:gd name="connsiteY32" fmla="*/ 895350 h 2583656"/>
              <a:gd name="connsiteX33" fmla="*/ 657225 w 2135981"/>
              <a:gd name="connsiteY33" fmla="*/ 814387 h 2583656"/>
              <a:gd name="connsiteX34" fmla="*/ 573881 w 2135981"/>
              <a:gd name="connsiteY34" fmla="*/ 702469 h 2583656"/>
              <a:gd name="connsiteX35" fmla="*/ 483393 w 2135981"/>
              <a:gd name="connsiteY35" fmla="*/ 619125 h 2583656"/>
              <a:gd name="connsiteX36" fmla="*/ 395287 w 2135981"/>
              <a:gd name="connsiteY36" fmla="*/ 476250 h 2583656"/>
              <a:gd name="connsiteX37" fmla="*/ 319087 w 2135981"/>
              <a:gd name="connsiteY37" fmla="*/ 390525 h 2583656"/>
              <a:gd name="connsiteX38" fmla="*/ 259556 w 2135981"/>
              <a:gd name="connsiteY38" fmla="*/ 302419 h 2583656"/>
              <a:gd name="connsiteX39" fmla="*/ 190500 w 2135981"/>
              <a:gd name="connsiteY39" fmla="*/ 245269 h 2583656"/>
              <a:gd name="connsiteX40" fmla="*/ 114300 w 2135981"/>
              <a:gd name="connsiteY40" fmla="*/ 128588 h 2583656"/>
              <a:gd name="connsiteX41" fmla="*/ 0 w 2135981"/>
              <a:gd name="connsiteY41" fmla="*/ 2381 h 2583656"/>
              <a:gd name="connsiteX42" fmla="*/ 100012 w 2135981"/>
              <a:gd name="connsiteY42" fmla="*/ 0 h 2583656"/>
              <a:gd name="connsiteX0" fmla="*/ 100012 w 2135981"/>
              <a:gd name="connsiteY0" fmla="*/ 0 h 2583656"/>
              <a:gd name="connsiteX1" fmla="*/ 116682 w 2135981"/>
              <a:gd name="connsiteY1" fmla="*/ 64294 h 2583656"/>
              <a:gd name="connsiteX2" fmla="*/ 228600 w 2135981"/>
              <a:gd name="connsiteY2" fmla="*/ 180975 h 2583656"/>
              <a:gd name="connsiteX3" fmla="*/ 290512 w 2135981"/>
              <a:gd name="connsiteY3" fmla="*/ 273844 h 2583656"/>
              <a:gd name="connsiteX4" fmla="*/ 371475 w 2135981"/>
              <a:gd name="connsiteY4" fmla="*/ 378619 h 2583656"/>
              <a:gd name="connsiteX5" fmla="*/ 481012 w 2135981"/>
              <a:gd name="connsiteY5" fmla="*/ 464344 h 2583656"/>
              <a:gd name="connsiteX6" fmla="*/ 542925 w 2135981"/>
              <a:gd name="connsiteY6" fmla="*/ 573882 h 2583656"/>
              <a:gd name="connsiteX7" fmla="*/ 631031 w 2135981"/>
              <a:gd name="connsiteY7" fmla="*/ 695325 h 2583656"/>
              <a:gd name="connsiteX8" fmla="*/ 731044 w 2135981"/>
              <a:gd name="connsiteY8" fmla="*/ 802481 h 2583656"/>
              <a:gd name="connsiteX9" fmla="*/ 857250 w 2135981"/>
              <a:gd name="connsiteY9" fmla="*/ 976312 h 2583656"/>
              <a:gd name="connsiteX10" fmla="*/ 947737 w 2135981"/>
              <a:gd name="connsiteY10" fmla="*/ 1081088 h 2583656"/>
              <a:gd name="connsiteX11" fmla="*/ 1023937 w 2135981"/>
              <a:gd name="connsiteY11" fmla="*/ 1133475 h 2583656"/>
              <a:gd name="connsiteX12" fmla="*/ 1100136 w 2135981"/>
              <a:gd name="connsiteY12" fmla="*/ 1259681 h 2583656"/>
              <a:gd name="connsiteX13" fmla="*/ 1235868 w 2135981"/>
              <a:gd name="connsiteY13" fmla="*/ 1447800 h 2583656"/>
              <a:gd name="connsiteX14" fmla="*/ 1352549 w 2135981"/>
              <a:gd name="connsiteY14" fmla="*/ 1519239 h 2583656"/>
              <a:gd name="connsiteX15" fmla="*/ 1440655 w 2135981"/>
              <a:gd name="connsiteY15" fmla="*/ 1688306 h 2583656"/>
              <a:gd name="connsiteX16" fmla="*/ 1612105 w 2135981"/>
              <a:gd name="connsiteY16" fmla="*/ 1862138 h 2583656"/>
              <a:gd name="connsiteX17" fmla="*/ 1743075 w 2135981"/>
              <a:gd name="connsiteY17" fmla="*/ 2085975 h 2583656"/>
              <a:gd name="connsiteX18" fmla="*/ 1890711 w 2135981"/>
              <a:gd name="connsiteY18" fmla="*/ 2247900 h 2583656"/>
              <a:gd name="connsiteX19" fmla="*/ 1978818 w 2135981"/>
              <a:gd name="connsiteY19" fmla="*/ 2388394 h 2583656"/>
              <a:gd name="connsiteX20" fmla="*/ 2135981 w 2135981"/>
              <a:gd name="connsiteY20" fmla="*/ 2583656 h 2583656"/>
              <a:gd name="connsiteX21" fmla="*/ 2062163 w 2135981"/>
              <a:gd name="connsiteY21" fmla="*/ 2583656 h 2583656"/>
              <a:gd name="connsiteX22" fmla="*/ 1921669 w 2135981"/>
              <a:gd name="connsiteY22" fmla="*/ 2431255 h 2583656"/>
              <a:gd name="connsiteX23" fmla="*/ 1845467 w 2135981"/>
              <a:gd name="connsiteY23" fmla="*/ 2293144 h 2583656"/>
              <a:gd name="connsiteX24" fmla="*/ 1688305 w 2135981"/>
              <a:gd name="connsiteY24" fmla="*/ 2105025 h 2583656"/>
              <a:gd name="connsiteX25" fmla="*/ 1547811 w 2135981"/>
              <a:gd name="connsiteY25" fmla="*/ 1907381 h 2583656"/>
              <a:gd name="connsiteX26" fmla="*/ 1397793 w 2135981"/>
              <a:gd name="connsiteY26" fmla="*/ 1757363 h 2583656"/>
              <a:gd name="connsiteX27" fmla="*/ 1297780 w 2135981"/>
              <a:gd name="connsiteY27" fmla="*/ 1602582 h 2583656"/>
              <a:gd name="connsiteX28" fmla="*/ 1188243 w 2135981"/>
              <a:gd name="connsiteY28" fmla="*/ 1490661 h 2583656"/>
              <a:gd name="connsiteX29" fmla="*/ 1052511 w 2135981"/>
              <a:gd name="connsiteY29" fmla="*/ 1302544 h 2583656"/>
              <a:gd name="connsiteX30" fmla="*/ 940594 w 2135981"/>
              <a:gd name="connsiteY30" fmla="*/ 1166812 h 2583656"/>
              <a:gd name="connsiteX31" fmla="*/ 823913 w 2135981"/>
              <a:gd name="connsiteY31" fmla="*/ 1021556 h 2583656"/>
              <a:gd name="connsiteX32" fmla="*/ 719137 w 2135981"/>
              <a:gd name="connsiteY32" fmla="*/ 895350 h 2583656"/>
              <a:gd name="connsiteX33" fmla="*/ 657225 w 2135981"/>
              <a:gd name="connsiteY33" fmla="*/ 814387 h 2583656"/>
              <a:gd name="connsiteX34" fmla="*/ 573881 w 2135981"/>
              <a:gd name="connsiteY34" fmla="*/ 702469 h 2583656"/>
              <a:gd name="connsiteX35" fmla="*/ 483393 w 2135981"/>
              <a:gd name="connsiteY35" fmla="*/ 619125 h 2583656"/>
              <a:gd name="connsiteX36" fmla="*/ 395287 w 2135981"/>
              <a:gd name="connsiteY36" fmla="*/ 476250 h 2583656"/>
              <a:gd name="connsiteX37" fmla="*/ 319087 w 2135981"/>
              <a:gd name="connsiteY37" fmla="*/ 390525 h 2583656"/>
              <a:gd name="connsiteX38" fmla="*/ 259556 w 2135981"/>
              <a:gd name="connsiteY38" fmla="*/ 302419 h 2583656"/>
              <a:gd name="connsiteX39" fmla="*/ 190500 w 2135981"/>
              <a:gd name="connsiteY39" fmla="*/ 245269 h 2583656"/>
              <a:gd name="connsiteX40" fmla="*/ 83344 w 2135981"/>
              <a:gd name="connsiteY40" fmla="*/ 119063 h 2583656"/>
              <a:gd name="connsiteX41" fmla="*/ 0 w 2135981"/>
              <a:gd name="connsiteY41" fmla="*/ 2381 h 2583656"/>
              <a:gd name="connsiteX42" fmla="*/ 100012 w 2135981"/>
              <a:gd name="connsiteY42" fmla="*/ 0 h 2583656"/>
              <a:gd name="connsiteX0" fmla="*/ 71437 w 2135981"/>
              <a:gd name="connsiteY0" fmla="*/ 7144 h 2581275"/>
              <a:gd name="connsiteX1" fmla="*/ 116682 w 2135981"/>
              <a:gd name="connsiteY1" fmla="*/ 61913 h 2581275"/>
              <a:gd name="connsiteX2" fmla="*/ 228600 w 2135981"/>
              <a:gd name="connsiteY2" fmla="*/ 178594 h 2581275"/>
              <a:gd name="connsiteX3" fmla="*/ 290512 w 2135981"/>
              <a:gd name="connsiteY3" fmla="*/ 271463 h 2581275"/>
              <a:gd name="connsiteX4" fmla="*/ 371475 w 2135981"/>
              <a:gd name="connsiteY4" fmla="*/ 376238 h 2581275"/>
              <a:gd name="connsiteX5" fmla="*/ 481012 w 2135981"/>
              <a:gd name="connsiteY5" fmla="*/ 461963 h 2581275"/>
              <a:gd name="connsiteX6" fmla="*/ 542925 w 2135981"/>
              <a:gd name="connsiteY6" fmla="*/ 571501 h 2581275"/>
              <a:gd name="connsiteX7" fmla="*/ 631031 w 2135981"/>
              <a:gd name="connsiteY7" fmla="*/ 692944 h 2581275"/>
              <a:gd name="connsiteX8" fmla="*/ 731044 w 2135981"/>
              <a:gd name="connsiteY8" fmla="*/ 800100 h 2581275"/>
              <a:gd name="connsiteX9" fmla="*/ 857250 w 2135981"/>
              <a:gd name="connsiteY9" fmla="*/ 973931 h 2581275"/>
              <a:gd name="connsiteX10" fmla="*/ 947737 w 2135981"/>
              <a:gd name="connsiteY10" fmla="*/ 1078707 h 2581275"/>
              <a:gd name="connsiteX11" fmla="*/ 1023937 w 2135981"/>
              <a:gd name="connsiteY11" fmla="*/ 1131094 h 2581275"/>
              <a:gd name="connsiteX12" fmla="*/ 1100136 w 2135981"/>
              <a:gd name="connsiteY12" fmla="*/ 1257300 h 2581275"/>
              <a:gd name="connsiteX13" fmla="*/ 1235868 w 2135981"/>
              <a:gd name="connsiteY13" fmla="*/ 1445419 h 2581275"/>
              <a:gd name="connsiteX14" fmla="*/ 1352549 w 2135981"/>
              <a:gd name="connsiteY14" fmla="*/ 1516858 h 2581275"/>
              <a:gd name="connsiteX15" fmla="*/ 1440655 w 2135981"/>
              <a:gd name="connsiteY15" fmla="*/ 1685925 h 2581275"/>
              <a:gd name="connsiteX16" fmla="*/ 1612105 w 2135981"/>
              <a:gd name="connsiteY16" fmla="*/ 1859757 h 2581275"/>
              <a:gd name="connsiteX17" fmla="*/ 1743075 w 2135981"/>
              <a:gd name="connsiteY17" fmla="*/ 2083594 h 2581275"/>
              <a:gd name="connsiteX18" fmla="*/ 1890711 w 2135981"/>
              <a:gd name="connsiteY18" fmla="*/ 2245519 h 2581275"/>
              <a:gd name="connsiteX19" fmla="*/ 1978818 w 2135981"/>
              <a:gd name="connsiteY19" fmla="*/ 2386013 h 2581275"/>
              <a:gd name="connsiteX20" fmla="*/ 2135981 w 2135981"/>
              <a:gd name="connsiteY20" fmla="*/ 2581275 h 2581275"/>
              <a:gd name="connsiteX21" fmla="*/ 2062163 w 2135981"/>
              <a:gd name="connsiteY21" fmla="*/ 2581275 h 2581275"/>
              <a:gd name="connsiteX22" fmla="*/ 1921669 w 2135981"/>
              <a:gd name="connsiteY22" fmla="*/ 2428874 h 2581275"/>
              <a:gd name="connsiteX23" fmla="*/ 1845467 w 2135981"/>
              <a:gd name="connsiteY23" fmla="*/ 2290763 h 2581275"/>
              <a:gd name="connsiteX24" fmla="*/ 1688305 w 2135981"/>
              <a:gd name="connsiteY24" fmla="*/ 2102644 h 2581275"/>
              <a:gd name="connsiteX25" fmla="*/ 1547811 w 2135981"/>
              <a:gd name="connsiteY25" fmla="*/ 1905000 h 2581275"/>
              <a:gd name="connsiteX26" fmla="*/ 1397793 w 2135981"/>
              <a:gd name="connsiteY26" fmla="*/ 1754982 h 2581275"/>
              <a:gd name="connsiteX27" fmla="*/ 1297780 w 2135981"/>
              <a:gd name="connsiteY27" fmla="*/ 1600201 h 2581275"/>
              <a:gd name="connsiteX28" fmla="*/ 1188243 w 2135981"/>
              <a:gd name="connsiteY28" fmla="*/ 1488280 h 2581275"/>
              <a:gd name="connsiteX29" fmla="*/ 1052511 w 2135981"/>
              <a:gd name="connsiteY29" fmla="*/ 1300163 h 2581275"/>
              <a:gd name="connsiteX30" fmla="*/ 940594 w 2135981"/>
              <a:gd name="connsiteY30" fmla="*/ 1164431 h 2581275"/>
              <a:gd name="connsiteX31" fmla="*/ 823913 w 2135981"/>
              <a:gd name="connsiteY31" fmla="*/ 1019175 h 2581275"/>
              <a:gd name="connsiteX32" fmla="*/ 719137 w 2135981"/>
              <a:gd name="connsiteY32" fmla="*/ 892969 h 2581275"/>
              <a:gd name="connsiteX33" fmla="*/ 657225 w 2135981"/>
              <a:gd name="connsiteY33" fmla="*/ 812006 h 2581275"/>
              <a:gd name="connsiteX34" fmla="*/ 573881 w 2135981"/>
              <a:gd name="connsiteY34" fmla="*/ 700088 h 2581275"/>
              <a:gd name="connsiteX35" fmla="*/ 483393 w 2135981"/>
              <a:gd name="connsiteY35" fmla="*/ 616744 h 2581275"/>
              <a:gd name="connsiteX36" fmla="*/ 395287 w 2135981"/>
              <a:gd name="connsiteY36" fmla="*/ 473869 h 2581275"/>
              <a:gd name="connsiteX37" fmla="*/ 319087 w 2135981"/>
              <a:gd name="connsiteY37" fmla="*/ 388144 h 2581275"/>
              <a:gd name="connsiteX38" fmla="*/ 259556 w 2135981"/>
              <a:gd name="connsiteY38" fmla="*/ 300038 h 2581275"/>
              <a:gd name="connsiteX39" fmla="*/ 190500 w 2135981"/>
              <a:gd name="connsiteY39" fmla="*/ 242888 h 2581275"/>
              <a:gd name="connsiteX40" fmla="*/ 83344 w 2135981"/>
              <a:gd name="connsiteY40" fmla="*/ 116682 h 2581275"/>
              <a:gd name="connsiteX41" fmla="*/ 0 w 2135981"/>
              <a:gd name="connsiteY41" fmla="*/ 0 h 2581275"/>
              <a:gd name="connsiteX42" fmla="*/ 71437 w 2135981"/>
              <a:gd name="connsiteY42" fmla="*/ 7144 h 2581275"/>
              <a:gd name="connsiteX0" fmla="*/ 130968 w 2195512"/>
              <a:gd name="connsiteY0" fmla="*/ 4763 h 2578894"/>
              <a:gd name="connsiteX1" fmla="*/ 176213 w 2195512"/>
              <a:gd name="connsiteY1" fmla="*/ 59532 h 2578894"/>
              <a:gd name="connsiteX2" fmla="*/ 288131 w 2195512"/>
              <a:gd name="connsiteY2" fmla="*/ 176213 h 2578894"/>
              <a:gd name="connsiteX3" fmla="*/ 350043 w 2195512"/>
              <a:gd name="connsiteY3" fmla="*/ 269082 h 2578894"/>
              <a:gd name="connsiteX4" fmla="*/ 431006 w 2195512"/>
              <a:gd name="connsiteY4" fmla="*/ 373857 h 2578894"/>
              <a:gd name="connsiteX5" fmla="*/ 540543 w 2195512"/>
              <a:gd name="connsiteY5" fmla="*/ 459582 h 2578894"/>
              <a:gd name="connsiteX6" fmla="*/ 602456 w 2195512"/>
              <a:gd name="connsiteY6" fmla="*/ 569120 h 2578894"/>
              <a:gd name="connsiteX7" fmla="*/ 690562 w 2195512"/>
              <a:gd name="connsiteY7" fmla="*/ 690563 h 2578894"/>
              <a:gd name="connsiteX8" fmla="*/ 790575 w 2195512"/>
              <a:gd name="connsiteY8" fmla="*/ 797719 h 2578894"/>
              <a:gd name="connsiteX9" fmla="*/ 916781 w 2195512"/>
              <a:gd name="connsiteY9" fmla="*/ 971550 h 2578894"/>
              <a:gd name="connsiteX10" fmla="*/ 1007268 w 2195512"/>
              <a:gd name="connsiteY10" fmla="*/ 1076326 h 2578894"/>
              <a:gd name="connsiteX11" fmla="*/ 1083468 w 2195512"/>
              <a:gd name="connsiteY11" fmla="*/ 1128713 h 2578894"/>
              <a:gd name="connsiteX12" fmla="*/ 1159667 w 2195512"/>
              <a:gd name="connsiteY12" fmla="*/ 1254919 h 2578894"/>
              <a:gd name="connsiteX13" fmla="*/ 1295399 w 2195512"/>
              <a:gd name="connsiteY13" fmla="*/ 1443038 h 2578894"/>
              <a:gd name="connsiteX14" fmla="*/ 1412080 w 2195512"/>
              <a:gd name="connsiteY14" fmla="*/ 1514477 h 2578894"/>
              <a:gd name="connsiteX15" fmla="*/ 1500186 w 2195512"/>
              <a:gd name="connsiteY15" fmla="*/ 1683544 h 2578894"/>
              <a:gd name="connsiteX16" fmla="*/ 1671636 w 2195512"/>
              <a:gd name="connsiteY16" fmla="*/ 1857376 h 2578894"/>
              <a:gd name="connsiteX17" fmla="*/ 1802606 w 2195512"/>
              <a:gd name="connsiteY17" fmla="*/ 2081213 h 2578894"/>
              <a:gd name="connsiteX18" fmla="*/ 1950242 w 2195512"/>
              <a:gd name="connsiteY18" fmla="*/ 2243138 h 2578894"/>
              <a:gd name="connsiteX19" fmla="*/ 2038349 w 2195512"/>
              <a:gd name="connsiteY19" fmla="*/ 2383632 h 2578894"/>
              <a:gd name="connsiteX20" fmla="*/ 2195512 w 2195512"/>
              <a:gd name="connsiteY20" fmla="*/ 2578894 h 2578894"/>
              <a:gd name="connsiteX21" fmla="*/ 2121694 w 2195512"/>
              <a:gd name="connsiteY21" fmla="*/ 2578894 h 2578894"/>
              <a:gd name="connsiteX22" fmla="*/ 1981200 w 2195512"/>
              <a:gd name="connsiteY22" fmla="*/ 2426493 h 2578894"/>
              <a:gd name="connsiteX23" fmla="*/ 1904998 w 2195512"/>
              <a:gd name="connsiteY23" fmla="*/ 2288382 h 2578894"/>
              <a:gd name="connsiteX24" fmla="*/ 1747836 w 2195512"/>
              <a:gd name="connsiteY24" fmla="*/ 2100263 h 2578894"/>
              <a:gd name="connsiteX25" fmla="*/ 1607342 w 2195512"/>
              <a:gd name="connsiteY25" fmla="*/ 1902619 h 2578894"/>
              <a:gd name="connsiteX26" fmla="*/ 1457324 w 2195512"/>
              <a:gd name="connsiteY26" fmla="*/ 1752601 h 2578894"/>
              <a:gd name="connsiteX27" fmla="*/ 1357311 w 2195512"/>
              <a:gd name="connsiteY27" fmla="*/ 1597820 h 2578894"/>
              <a:gd name="connsiteX28" fmla="*/ 1247774 w 2195512"/>
              <a:gd name="connsiteY28" fmla="*/ 1485899 h 2578894"/>
              <a:gd name="connsiteX29" fmla="*/ 1112042 w 2195512"/>
              <a:gd name="connsiteY29" fmla="*/ 1297782 h 2578894"/>
              <a:gd name="connsiteX30" fmla="*/ 1000125 w 2195512"/>
              <a:gd name="connsiteY30" fmla="*/ 1162050 h 2578894"/>
              <a:gd name="connsiteX31" fmla="*/ 883444 w 2195512"/>
              <a:gd name="connsiteY31" fmla="*/ 1016794 h 2578894"/>
              <a:gd name="connsiteX32" fmla="*/ 778668 w 2195512"/>
              <a:gd name="connsiteY32" fmla="*/ 890588 h 2578894"/>
              <a:gd name="connsiteX33" fmla="*/ 716756 w 2195512"/>
              <a:gd name="connsiteY33" fmla="*/ 809625 h 2578894"/>
              <a:gd name="connsiteX34" fmla="*/ 633412 w 2195512"/>
              <a:gd name="connsiteY34" fmla="*/ 697707 h 2578894"/>
              <a:gd name="connsiteX35" fmla="*/ 542924 w 2195512"/>
              <a:gd name="connsiteY35" fmla="*/ 614363 h 2578894"/>
              <a:gd name="connsiteX36" fmla="*/ 454818 w 2195512"/>
              <a:gd name="connsiteY36" fmla="*/ 471488 h 2578894"/>
              <a:gd name="connsiteX37" fmla="*/ 378618 w 2195512"/>
              <a:gd name="connsiteY37" fmla="*/ 385763 h 2578894"/>
              <a:gd name="connsiteX38" fmla="*/ 319087 w 2195512"/>
              <a:gd name="connsiteY38" fmla="*/ 297657 h 2578894"/>
              <a:gd name="connsiteX39" fmla="*/ 250031 w 2195512"/>
              <a:gd name="connsiteY39" fmla="*/ 240507 h 2578894"/>
              <a:gd name="connsiteX40" fmla="*/ 142875 w 2195512"/>
              <a:gd name="connsiteY40" fmla="*/ 114301 h 2578894"/>
              <a:gd name="connsiteX41" fmla="*/ 0 w 2195512"/>
              <a:gd name="connsiteY41" fmla="*/ 0 h 2578894"/>
              <a:gd name="connsiteX42" fmla="*/ 130968 w 2195512"/>
              <a:gd name="connsiteY42" fmla="*/ 4763 h 2578894"/>
              <a:gd name="connsiteX0" fmla="*/ 107155 w 2195512"/>
              <a:gd name="connsiteY0" fmla="*/ 7144 h 2578894"/>
              <a:gd name="connsiteX1" fmla="*/ 176213 w 2195512"/>
              <a:gd name="connsiteY1" fmla="*/ 59532 h 2578894"/>
              <a:gd name="connsiteX2" fmla="*/ 288131 w 2195512"/>
              <a:gd name="connsiteY2" fmla="*/ 176213 h 2578894"/>
              <a:gd name="connsiteX3" fmla="*/ 350043 w 2195512"/>
              <a:gd name="connsiteY3" fmla="*/ 269082 h 2578894"/>
              <a:gd name="connsiteX4" fmla="*/ 431006 w 2195512"/>
              <a:gd name="connsiteY4" fmla="*/ 373857 h 2578894"/>
              <a:gd name="connsiteX5" fmla="*/ 540543 w 2195512"/>
              <a:gd name="connsiteY5" fmla="*/ 459582 h 2578894"/>
              <a:gd name="connsiteX6" fmla="*/ 602456 w 2195512"/>
              <a:gd name="connsiteY6" fmla="*/ 569120 h 2578894"/>
              <a:gd name="connsiteX7" fmla="*/ 690562 w 2195512"/>
              <a:gd name="connsiteY7" fmla="*/ 690563 h 2578894"/>
              <a:gd name="connsiteX8" fmla="*/ 790575 w 2195512"/>
              <a:gd name="connsiteY8" fmla="*/ 797719 h 2578894"/>
              <a:gd name="connsiteX9" fmla="*/ 916781 w 2195512"/>
              <a:gd name="connsiteY9" fmla="*/ 971550 h 2578894"/>
              <a:gd name="connsiteX10" fmla="*/ 1007268 w 2195512"/>
              <a:gd name="connsiteY10" fmla="*/ 1076326 h 2578894"/>
              <a:gd name="connsiteX11" fmla="*/ 1083468 w 2195512"/>
              <a:gd name="connsiteY11" fmla="*/ 1128713 h 2578894"/>
              <a:gd name="connsiteX12" fmla="*/ 1159667 w 2195512"/>
              <a:gd name="connsiteY12" fmla="*/ 1254919 h 2578894"/>
              <a:gd name="connsiteX13" fmla="*/ 1295399 w 2195512"/>
              <a:gd name="connsiteY13" fmla="*/ 1443038 h 2578894"/>
              <a:gd name="connsiteX14" fmla="*/ 1412080 w 2195512"/>
              <a:gd name="connsiteY14" fmla="*/ 1514477 h 2578894"/>
              <a:gd name="connsiteX15" fmla="*/ 1500186 w 2195512"/>
              <a:gd name="connsiteY15" fmla="*/ 1683544 h 2578894"/>
              <a:gd name="connsiteX16" fmla="*/ 1671636 w 2195512"/>
              <a:gd name="connsiteY16" fmla="*/ 1857376 h 2578894"/>
              <a:gd name="connsiteX17" fmla="*/ 1802606 w 2195512"/>
              <a:gd name="connsiteY17" fmla="*/ 2081213 h 2578894"/>
              <a:gd name="connsiteX18" fmla="*/ 1950242 w 2195512"/>
              <a:gd name="connsiteY18" fmla="*/ 2243138 h 2578894"/>
              <a:gd name="connsiteX19" fmla="*/ 2038349 w 2195512"/>
              <a:gd name="connsiteY19" fmla="*/ 2383632 h 2578894"/>
              <a:gd name="connsiteX20" fmla="*/ 2195512 w 2195512"/>
              <a:gd name="connsiteY20" fmla="*/ 2578894 h 2578894"/>
              <a:gd name="connsiteX21" fmla="*/ 2121694 w 2195512"/>
              <a:gd name="connsiteY21" fmla="*/ 2578894 h 2578894"/>
              <a:gd name="connsiteX22" fmla="*/ 1981200 w 2195512"/>
              <a:gd name="connsiteY22" fmla="*/ 2426493 h 2578894"/>
              <a:gd name="connsiteX23" fmla="*/ 1904998 w 2195512"/>
              <a:gd name="connsiteY23" fmla="*/ 2288382 h 2578894"/>
              <a:gd name="connsiteX24" fmla="*/ 1747836 w 2195512"/>
              <a:gd name="connsiteY24" fmla="*/ 2100263 h 2578894"/>
              <a:gd name="connsiteX25" fmla="*/ 1607342 w 2195512"/>
              <a:gd name="connsiteY25" fmla="*/ 1902619 h 2578894"/>
              <a:gd name="connsiteX26" fmla="*/ 1457324 w 2195512"/>
              <a:gd name="connsiteY26" fmla="*/ 1752601 h 2578894"/>
              <a:gd name="connsiteX27" fmla="*/ 1357311 w 2195512"/>
              <a:gd name="connsiteY27" fmla="*/ 1597820 h 2578894"/>
              <a:gd name="connsiteX28" fmla="*/ 1247774 w 2195512"/>
              <a:gd name="connsiteY28" fmla="*/ 1485899 h 2578894"/>
              <a:gd name="connsiteX29" fmla="*/ 1112042 w 2195512"/>
              <a:gd name="connsiteY29" fmla="*/ 1297782 h 2578894"/>
              <a:gd name="connsiteX30" fmla="*/ 1000125 w 2195512"/>
              <a:gd name="connsiteY30" fmla="*/ 1162050 h 2578894"/>
              <a:gd name="connsiteX31" fmla="*/ 883444 w 2195512"/>
              <a:gd name="connsiteY31" fmla="*/ 1016794 h 2578894"/>
              <a:gd name="connsiteX32" fmla="*/ 778668 w 2195512"/>
              <a:gd name="connsiteY32" fmla="*/ 890588 h 2578894"/>
              <a:gd name="connsiteX33" fmla="*/ 716756 w 2195512"/>
              <a:gd name="connsiteY33" fmla="*/ 809625 h 2578894"/>
              <a:gd name="connsiteX34" fmla="*/ 633412 w 2195512"/>
              <a:gd name="connsiteY34" fmla="*/ 697707 h 2578894"/>
              <a:gd name="connsiteX35" fmla="*/ 542924 w 2195512"/>
              <a:gd name="connsiteY35" fmla="*/ 614363 h 2578894"/>
              <a:gd name="connsiteX36" fmla="*/ 454818 w 2195512"/>
              <a:gd name="connsiteY36" fmla="*/ 471488 h 2578894"/>
              <a:gd name="connsiteX37" fmla="*/ 378618 w 2195512"/>
              <a:gd name="connsiteY37" fmla="*/ 385763 h 2578894"/>
              <a:gd name="connsiteX38" fmla="*/ 319087 w 2195512"/>
              <a:gd name="connsiteY38" fmla="*/ 297657 h 2578894"/>
              <a:gd name="connsiteX39" fmla="*/ 250031 w 2195512"/>
              <a:gd name="connsiteY39" fmla="*/ 240507 h 2578894"/>
              <a:gd name="connsiteX40" fmla="*/ 142875 w 2195512"/>
              <a:gd name="connsiteY40" fmla="*/ 114301 h 2578894"/>
              <a:gd name="connsiteX41" fmla="*/ 0 w 2195512"/>
              <a:gd name="connsiteY41" fmla="*/ 0 h 2578894"/>
              <a:gd name="connsiteX42" fmla="*/ 107155 w 2195512"/>
              <a:gd name="connsiteY42" fmla="*/ 7144 h 2578894"/>
              <a:gd name="connsiteX0" fmla="*/ 73818 w 2162175"/>
              <a:gd name="connsiteY0" fmla="*/ 0 h 2571750"/>
              <a:gd name="connsiteX1" fmla="*/ 142876 w 2162175"/>
              <a:gd name="connsiteY1" fmla="*/ 52388 h 2571750"/>
              <a:gd name="connsiteX2" fmla="*/ 254794 w 2162175"/>
              <a:gd name="connsiteY2" fmla="*/ 169069 h 2571750"/>
              <a:gd name="connsiteX3" fmla="*/ 316706 w 2162175"/>
              <a:gd name="connsiteY3" fmla="*/ 261938 h 2571750"/>
              <a:gd name="connsiteX4" fmla="*/ 397669 w 2162175"/>
              <a:gd name="connsiteY4" fmla="*/ 366713 h 2571750"/>
              <a:gd name="connsiteX5" fmla="*/ 507206 w 2162175"/>
              <a:gd name="connsiteY5" fmla="*/ 452438 h 2571750"/>
              <a:gd name="connsiteX6" fmla="*/ 569119 w 2162175"/>
              <a:gd name="connsiteY6" fmla="*/ 561976 h 2571750"/>
              <a:gd name="connsiteX7" fmla="*/ 657225 w 2162175"/>
              <a:gd name="connsiteY7" fmla="*/ 683419 h 2571750"/>
              <a:gd name="connsiteX8" fmla="*/ 757238 w 2162175"/>
              <a:gd name="connsiteY8" fmla="*/ 790575 h 2571750"/>
              <a:gd name="connsiteX9" fmla="*/ 883444 w 2162175"/>
              <a:gd name="connsiteY9" fmla="*/ 964406 h 2571750"/>
              <a:gd name="connsiteX10" fmla="*/ 973931 w 2162175"/>
              <a:gd name="connsiteY10" fmla="*/ 1069182 h 2571750"/>
              <a:gd name="connsiteX11" fmla="*/ 1050131 w 2162175"/>
              <a:gd name="connsiteY11" fmla="*/ 1121569 h 2571750"/>
              <a:gd name="connsiteX12" fmla="*/ 1126330 w 2162175"/>
              <a:gd name="connsiteY12" fmla="*/ 1247775 h 2571750"/>
              <a:gd name="connsiteX13" fmla="*/ 1262062 w 2162175"/>
              <a:gd name="connsiteY13" fmla="*/ 1435894 h 2571750"/>
              <a:gd name="connsiteX14" fmla="*/ 1378743 w 2162175"/>
              <a:gd name="connsiteY14" fmla="*/ 1507333 h 2571750"/>
              <a:gd name="connsiteX15" fmla="*/ 1466849 w 2162175"/>
              <a:gd name="connsiteY15" fmla="*/ 1676400 h 2571750"/>
              <a:gd name="connsiteX16" fmla="*/ 1638299 w 2162175"/>
              <a:gd name="connsiteY16" fmla="*/ 1850232 h 2571750"/>
              <a:gd name="connsiteX17" fmla="*/ 1769269 w 2162175"/>
              <a:gd name="connsiteY17" fmla="*/ 2074069 h 2571750"/>
              <a:gd name="connsiteX18" fmla="*/ 1916905 w 2162175"/>
              <a:gd name="connsiteY18" fmla="*/ 2235994 h 2571750"/>
              <a:gd name="connsiteX19" fmla="*/ 2005012 w 2162175"/>
              <a:gd name="connsiteY19" fmla="*/ 2376488 h 2571750"/>
              <a:gd name="connsiteX20" fmla="*/ 2162175 w 2162175"/>
              <a:gd name="connsiteY20" fmla="*/ 2571750 h 2571750"/>
              <a:gd name="connsiteX21" fmla="*/ 2088357 w 2162175"/>
              <a:gd name="connsiteY21" fmla="*/ 2571750 h 2571750"/>
              <a:gd name="connsiteX22" fmla="*/ 1947863 w 2162175"/>
              <a:gd name="connsiteY22" fmla="*/ 2419349 h 2571750"/>
              <a:gd name="connsiteX23" fmla="*/ 1871661 w 2162175"/>
              <a:gd name="connsiteY23" fmla="*/ 2281238 h 2571750"/>
              <a:gd name="connsiteX24" fmla="*/ 1714499 w 2162175"/>
              <a:gd name="connsiteY24" fmla="*/ 2093119 h 2571750"/>
              <a:gd name="connsiteX25" fmla="*/ 1574005 w 2162175"/>
              <a:gd name="connsiteY25" fmla="*/ 1895475 h 2571750"/>
              <a:gd name="connsiteX26" fmla="*/ 1423987 w 2162175"/>
              <a:gd name="connsiteY26" fmla="*/ 1745457 h 2571750"/>
              <a:gd name="connsiteX27" fmla="*/ 1323974 w 2162175"/>
              <a:gd name="connsiteY27" fmla="*/ 1590676 h 2571750"/>
              <a:gd name="connsiteX28" fmla="*/ 1214437 w 2162175"/>
              <a:gd name="connsiteY28" fmla="*/ 1478755 h 2571750"/>
              <a:gd name="connsiteX29" fmla="*/ 1078705 w 2162175"/>
              <a:gd name="connsiteY29" fmla="*/ 1290638 h 2571750"/>
              <a:gd name="connsiteX30" fmla="*/ 966788 w 2162175"/>
              <a:gd name="connsiteY30" fmla="*/ 1154906 h 2571750"/>
              <a:gd name="connsiteX31" fmla="*/ 850107 w 2162175"/>
              <a:gd name="connsiteY31" fmla="*/ 1009650 h 2571750"/>
              <a:gd name="connsiteX32" fmla="*/ 745331 w 2162175"/>
              <a:gd name="connsiteY32" fmla="*/ 883444 h 2571750"/>
              <a:gd name="connsiteX33" fmla="*/ 683419 w 2162175"/>
              <a:gd name="connsiteY33" fmla="*/ 802481 h 2571750"/>
              <a:gd name="connsiteX34" fmla="*/ 600075 w 2162175"/>
              <a:gd name="connsiteY34" fmla="*/ 690563 h 2571750"/>
              <a:gd name="connsiteX35" fmla="*/ 509587 w 2162175"/>
              <a:gd name="connsiteY35" fmla="*/ 607219 h 2571750"/>
              <a:gd name="connsiteX36" fmla="*/ 421481 w 2162175"/>
              <a:gd name="connsiteY36" fmla="*/ 464344 h 2571750"/>
              <a:gd name="connsiteX37" fmla="*/ 345281 w 2162175"/>
              <a:gd name="connsiteY37" fmla="*/ 378619 h 2571750"/>
              <a:gd name="connsiteX38" fmla="*/ 285750 w 2162175"/>
              <a:gd name="connsiteY38" fmla="*/ 290513 h 2571750"/>
              <a:gd name="connsiteX39" fmla="*/ 216694 w 2162175"/>
              <a:gd name="connsiteY39" fmla="*/ 233363 h 2571750"/>
              <a:gd name="connsiteX40" fmla="*/ 109538 w 2162175"/>
              <a:gd name="connsiteY40" fmla="*/ 107157 h 2571750"/>
              <a:gd name="connsiteX41" fmla="*/ 0 w 2162175"/>
              <a:gd name="connsiteY41" fmla="*/ 7143 h 2571750"/>
              <a:gd name="connsiteX42" fmla="*/ 73818 w 2162175"/>
              <a:gd name="connsiteY42" fmla="*/ 0 h 2571750"/>
              <a:gd name="connsiteX0" fmla="*/ 66674 w 2162175"/>
              <a:gd name="connsiteY0" fmla="*/ 0 h 2571750"/>
              <a:gd name="connsiteX1" fmla="*/ 142876 w 2162175"/>
              <a:gd name="connsiteY1" fmla="*/ 52388 h 2571750"/>
              <a:gd name="connsiteX2" fmla="*/ 254794 w 2162175"/>
              <a:gd name="connsiteY2" fmla="*/ 169069 h 2571750"/>
              <a:gd name="connsiteX3" fmla="*/ 316706 w 2162175"/>
              <a:gd name="connsiteY3" fmla="*/ 261938 h 2571750"/>
              <a:gd name="connsiteX4" fmla="*/ 397669 w 2162175"/>
              <a:gd name="connsiteY4" fmla="*/ 366713 h 2571750"/>
              <a:gd name="connsiteX5" fmla="*/ 507206 w 2162175"/>
              <a:gd name="connsiteY5" fmla="*/ 452438 h 2571750"/>
              <a:gd name="connsiteX6" fmla="*/ 569119 w 2162175"/>
              <a:gd name="connsiteY6" fmla="*/ 561976 h 2571750"/>
              <a:gd name="connsiteX7" fmla="*/ 657225 w 2162175"/>
              <a:gd name="connsiteY7" fmla="*/ 683419 h 2571750"/>
              <a:gd name="connsiteX8" fmla="*/ 757238 w 2162175"/>
              <a:gd name="connsiteY8" fmla="*/ 790575 h 2571750"/>
              <a:gd name="connsiteX9" fmla="*/ 883444 w 2162175"/>
              <a:gd name="connsiteY9" fmla="*/ 964406 h 2571750"/>
              <a:gd name="connsiteX10" fmla="*/ 973931 w 2162175"/>
              <a:gd name="connsiteY10" fmla="*/ 1069182 h 2571750"/>
              <a:gd name="connsiteX11" fmla="*/ 1050131 w 2162175"/>
              <a:gd name="connsiteY11" fmla="*/ 1121569 h 2571750"/>
              <a:gd name="connsiteX12" fmla="*/ 1126330 w 2162175"/>
              <a:gd name="connsiteY12" fmla="*/ 1247775 h 2571750"/>
              <a:gd name="connsiteX13" fmla="*/ 1262062 w 2162175"/>
              <a:gd name="connsiteY13" fmla="*/ 1435894 h 2571750"/>
              <a:gd name="connsiteX14" fmla="*/ 1378743 w 2162175"/>
              <a:gd name="connsiteY14" fmla="*/ 1507333 h 2571750"/>
              <a:gd name="connsiteX15" fmla="*/ 1466849 w 2162175"/>
              <a:gd name="connsiteY15" fmla="*/ 1676400 h 2571750"/>
              <a:gd name="connsiteX16" fmla="*/ 1638299 w 2162175"/>
              <a:gd name="connsiteY16" fmla="*/ 1850232 h 2571750"/>
              <a:gd name="connsiteX17" fmla="*/ 1769269 w 2162175"/>
              <a:gd name="connsiteY17" fmla="*/ 2074069 h 2571750"/>
              <a:gd name="connsiteX18" fmla="*/ 1916905 w 2162175"/>
              <a:gd name="connsiteY18" fmla="*/ 2235994 h 2571750"/>
              <a:gd name="connsiteX19" fmla="*/ 2005012 w 2162175"/>
              <a:gd name="connsiteY19" fmla="*/ 2376488 h 2571750"/>
              <a:gd name="connsiteX20" fmla="*/ 2162175 w 2162175"/>
              <a:gd name="connsiteY20" fmla="*/ 2571750 h 2571750"/>
              <a:gd name="connsiteX21" fmla="*/ 2088357 w 2162175"/>
              <a:gd name="connsiteY21" fmla="*/ 2571750 h 2571750"/>
              <a:gd name="connsiteX22" fmla="*/ 1947863 w 2162175"/>
              <a:gd name="connsiteY22" fmla="*/ 2419349 h 2571750"/>
              <a:gd name="connsiteX23" fmla="*/ 1871661 w 2162175"/>
              <a:gd name="connsiteY23" fmla="*/ 2281238 h 2571750"/>
              <a:gd name="connsiteX24" fmla="*/ 1714499 w 2162175"/>
              <a:gd name="connsiteY24" fmla="*/ 2093119 h 2571750"/>
              <a:gd name="connsiteX25" fmla="*/ 1574005 w 2162175"/>
              <a:gd name="connsiteY25" fmla="*/ 1895475 h 2571750"/>
              <a:gd name="connsiteX26" fmla="*/ 1423987 w 2162175"/>
              <a:gd name="connsiteY26" fmla="*/ 1745457 h 2571750"/>
              <a:gd name="connsiteX27" fmla="*/ 1323974 w 2162175"/>
              <a:gd name="connsiteY27" fmla="*/ 1590676 h 2571750"/>
              <a:gd name="connsiteX28" fmla="*/ 1214437 w 2162175"/>
              <a:gd name="connsiteY28" fmla="*/ 1478755 h 2571750"/>
              <a:gd name="connsiteX29" fmla="*/ 1078705 w 2162175"/>
              <a:gd name="connsiteY29" fmla="*/ 1290638 h 2571750"/>
              <a:gd name="connsiteX30" fmla="*/ 966788 w 2162175"/>
              <a:gd name="connsiteY30" fmla="*/ 1154906 h 2571750"/>
              <a:gd name="connsiteX31" fmla="*/ 850107 w 2162175"/>
              <a:gd name="connsiteY31" fmla="*/ 1009650 h 2571750"/>
              <a:gd name="connsiteX32" fmla="*/ 745331 w 2162175"/>
              <a:gd name="connsiteY32" fmla="*/ 883444 h 2571750"/>
              <a:gd name="connsiteX33" fmla="*/ 683419 w 2162175"/>
              <a:gd name="connsiteY33" fmla="*/ 802481 h 2571750"/>
              <a:gd name="connsiteX34" fmla="*/ 600075 w 2162175"/>
              <a:gd name="connsiteY34" fmla="*/ 690563 h 2571750"/>
              <a:gd name="connsiteX35" fmla="*/ 509587 w 2162175"/>
              <a:gd name="connsiteY35" fmla="*/ 607219 h 2571750"/>
              <a:gd name="connsiteX36" fmla="*/ 421481 w 2162175"/>
              <a:gd name="connsiteY36" fmla="*/ 464344 h 2571750"/>
              <a:gd name="connsiteX37" fmla="*/ 345281 w 2162175"/>
              <a:gd name="connsiteY37" fmla="*/ 378619 h 2571750"/>
              <a:gd name="connsiteX38" fmla="*/ 285750 w 2162175"/>
              <a:gd name="connsiteY38" fmla="*/ 290513 h 2571750"/>
              <a:gd name="connsiteX39" fmla="*/ 216694 w 2162175"/>
              <a:gd name="connsiteY39" fmla="*/ 233363 h 2571750"/>
              <a:gd name="connsiteX40" fmla="*/ 109538 w 2162175"/>
              <a:gd name="connsiteY40" fmla="*/ 107157 h 2571750"/>
              <a:gd name="connsiteX41" fmla="*/ 0 w 2162175"/>
              <a:gd name="connsiteY41" fmla="*/ 7143 h 2571750"/>
              <a:gd name="connsiteX42" fmla="*/ 66674 w 2162175"/>
              <a:gd name="connsiteY42" fmla="*/ 0 h 2571750"/>
              <a:gd name="connsiteX0" fmla="*/ 52386 w 2147887"/>
              <a:gd name="connsiteY0" fmla="*/ 0 h 2571750"/>
              <a:gd name="connsiteX1" fmla="*/ 128588 w 2147887"/>
              <a:gd name="connsiteY1" fmla="*/ 52388 h 2571750"/>
              <a:gd name="connsiteX2" fmla="*/ 240506 w 2147887"/>
              <a:gd name="connsiteY2" fmla="*/ 169069 h 2571750"/>
              <a:gd name="connsiteX3" fmla="*/ 302418 w 2147887"/>
              <a:gd name="connsiteY3" fmla="*/ 261938 h 2571750"/>
              <a:gd name="connsiteX4" fmla="*/ 383381 w 2147887"/>
              <a:gd name="connsiteY4" fmla="*/ 366713 h 2571750"/>
              <a:gd name="connsiteX5" fmla="*/ 492918 w 2147887"/>
              <a:gd name="connsiteY5" fmla="*/ 452438 h 2571750"/>
              <a:gd name="connsiteX6" fmla="*/ 554831 w 2147887"/>
              <a:gd name="connsiteY6" fmla="*/ 561976 h 2571750"/>
              <a:gd name="connsiteX7" fmla="*/ 642937 w 2147887"/>
              <a:gd name="connsiteY7" fmla="*/ 683419 h 2571750"/>
              <a:gd name="connsiteX8" fmla="*/ 742950 w 2147887"/>
              <a:gd name="connsiteY8" fmla="*/ 790575 h 2571750"/>
              <a:gd name="connsiteX9" fmla="*/ 869156 w 2147887"/>
              <a:gd name="connsiteY9" fmla="*/ 964406 h 2571750"/>
              <a:gd name="connsiteX10" fmla="*/ 959643 w 2147887"/>
              <a:gd name="connsiteY10" fmla="*/ 1069182 h 2571750"/>
              <a:gd name="connsiteX11" fmla="*/ 1035843 w 2147887"/>
              <a:gd name="connsiteY11" fmla="*/ 1121569 h 2571750"/>
              <a:gd name="connsiteX12" fmla="*/ 1112042 w 2147887"/>
              <a:gd name="connsiteY12" fmla="*/ 1247775 h 2571750"/>
              <a:gd name="connsiteX13" fmla="*/ 1247774 w 2147887"/>
              <a:gd name="connsiteY13" fmla="*/ 1435894 h 2571750"/>
              <a:gd name="connsiteX14" fmla="*/ 1364455 w 2147887"/>
              <a:gd name="connsiteY14" fmla="*/ 1507333 h 2571750"/>
              <a:gd name="connsiteX15" fmla="*/ 1452561 w 2147887"/>
              <a:gd name="connsiteY15" fmla="*/ 1676400 h 2571750"/>
              <a:gd name="connsiteX16" fmla="*/ 1624011 w 2147887"/>
              <a:gd name="connsiteY16" fmla="*/ 1850232 h 2571750"/>
              <a:gd name="connsiteX17" fmla="*/ 1754981 w 2147887"/>
              <a:gd name="connsiteY17" fmla="*/ 2074069 h 2571750"/>
              <a:gd name="connsiteX18" fmla="*/ 1902617 w 2147887"/>
              <a:gd name="connsiteY18" fmla="*/ 2235994 h 2571750"/>
              <a:gd name="connsiteX19" fmla="*/ 1990724 w 2147887"/>
              <a:gd name="connsiteY19" fmla="*/ 2376488 h 2571750"/>
              <a:gd name="connsiteX20" fmla="*/ 2147887 w 2147887"/>
              <a:gd name="connsiteY20" fmla="*/ 2571750 h 2571750"/>
              <a:gd name="connsiteX21" fmla="*/ 2074069 w 2147887"/>
              <a:gd name="connsiteY21" fmla="*/ 2571750 h 2571750"/>
              <a:gd name="connsiteX22" fmla="*/ 1933575 w 2147887"/>
              <a:gd name="connsiteY22" fmla="*/ 2419349 h 2571750"/>
              <a:gd name="connsiteX23" fmla="*/ 1857373 w 2147887"/>
              <a:gd name="connsiteY23" fmla="*/ 2281238 h 2571750"/>
              <a:gd name="connsiteX24" fmla="*/ 1700211 w 2147887"/>
              <a:gd name="connsiteY24" fmla="*/ 2093119 h 2571750"/>
              <a:gd name="connsiteX25" fmla="*/ 1559717 w 2147887"/>
              <a:gd name="connsiteY25" fmla="*/ 1895475 h 2571750"/>
              <a:gd name="connsiteX26" fmla="*/ 1409699 w 2147887"/>
              <a:gd name="connsiteY26" fmla="*/ 1745457 h 2571750"/>
              <a:gd name="connsiteX27" fmla="*/ 1309686 w 2147887"/>
              <a:gd name="connsiteY27" fmla="*/ 1590676 h 2571750"/>
              <a:gd name="connsiteX28" fmla="*/ 1200149 w 2147887"/>
              <a:gd name="connsiteY28" fmla="*/ 1478755 h 2571750"/>
              <a:gd name="connsiteX29" fmla="*/ 1064417 w 2147887"/>
              <a:gd name="connsiteY29" fmla="*/ 1290638 h 2571750"/>
              <a:gd name="connsiteX30" fmla="*/ 952500 w 2147887"/>
              <a:gd name="connsiteY30" fmla="*/ 1154906 h 2571750"/>
              <a:gd name="connsiteX31" fmla="*/ 835819 w 2147887"/>
              <a:gd name="connsiteY31" fmla="*/ 1009650 h 2571750"/>
              <a:gd name="connsiteX32" fmla="*/ 731043 w 2147887"/>
              <a:gd name="connsiteY32" fmla="*/ 883444 h 2571750"/>
              <a:gd name="connsiteX33" fmla="*/ 669131 w 2147887"/>
              <a:gd name="connsiteY33" fmla="*/ 802481 h 2571750"/>
              <a:gd name="connsiteX34" fmla="*/ 585787 w 2147887"/>
              <a:gd name="connsiteY34" fmla="*/ 690563 h 2571750"/>
              <a:gd name="connsiteX35" fmla="*/ 495299 w 2147887"/>
              <a:gd name="connsiteY35" fmla="*/ 607219 h 2571750"/>
              <a:gd name="connsiteX36" fmla="*/ 407193 w 2147887"/>
              <a:gd name="connsiteY36" fmla="*/ 464344 h 2571750"/>
              <a:gd name="connsiteX37" fmla="*/ 330993 w 2147887"/>
              <a:gd name="connsiteY37" fmla="*/ 378619 h 2571750"/>
              <a:gd name="connsiteX38" fmla="*/ 271462 w 2147887"/>
              <a:gd name="connsiteY38" fmla="*/ 290513 h 2571750"/>
              <a:gd name="connsiteX39" fmla="*/ 202406 w 2147887"/>
              <a:gd name="connsiteY39" fmla="*/ 233363 h 2571750"/>
              <a:gd name="connsiteX40" fmla="*/ 95250 w 2147887"/>
              <a:gd name="connsiteY40" fmla="*/ 107157 h 2571750"/>
              <a:gd name="connsiteX41" fmla="*/ 0 w 2147887"/>
              <a:gd name="connsiteY41" fmla="*/ 95249 h 2571750"/>
              <a:gd name="connsiteX42" fmla="*/ 52386 w 2147887"/>
              <a:gd name="connsiteY42" fmla="*/ 0 h 2571750"/>
              <a:gd name="connsiteX0" fmla="*/ 73817 w 2169318"/>
              <a:gd name="connsiteY0" fmla="*/ 0 h 2571750"/>
              <a:gd name="connsiteX1" fmla="*/ 150019 w 2169318"/>
              <a:gd name="connsiteY1" fmla="*/ 52388 h 2571750"/>
              <a:gd name="connsiteX2" fmla="*/ 261937 w 2169318"/>
              <a:gd name="connsiteY2" fmla="*/ 169069 h 2571750"/>
              <a:gd name="connsiteX3" fmla="*/ 323849 w 2169318"/>
              <a:gd name="connsiteY3" fmla="*/ 261938 h 2571750"/>
              <a:gd name="connsiteX4" fmla="*/ 404812 w 2169318"/>
              <a:gd name="connsiteY4" fmla="*/ 366713 h 2571750"/>
              <a:gd name="connsiteX5" fmla="*/ 514349 w 2169318"/>
              <a:gd name="connsiteY5" fmla="*/ 452438 h 2571750"/>
              <a:gd name="connsiteX6" fmla="*/ 576262 w 2169318"/>
              <a:gd name="connsiteY6" fmla="*/ 561976 h 2571750"/>
              <a:gd name="connsiteX7" fmla="*/ 664368 w 2169318"/>
              <a:gd name="connsiteY7" fmla="*/ 683419 h 2571750"/>
              <a:gd name="connsiteX8" fmla="*/ 764381 w 2169318"/>
              <a:gd name="connsiteY8" fmla="*/ 790575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57250 w 2169318"/>
              <a:gd name="connsiteY31" fmla="*/ 1009650 h 2571750"/>
              <a:gd name="connsiteX32" fmla="*/ 752474 w 2169318"/>
              <a:gd name="connsiteY32" fmla="*/ 883444 h 2571750"/>
              <a:gd name="connsiteX33" fmla="*/ 690562 w 2169318"/>
              <a:gd name="connsiteY33" fmla="*/ 802481 h 2571750"/>
              <a:gd name="connsiteX34" fmla="*/ 607218 w 2169318"/>
              <a:gd name="connsiteY34" fmla="*/ 690563 h 2571750"/>
              <a:gd name="connsiteX35" fmla="*/ 516730 w 2169318"/>
              <a:gd name="connsiteY35" fmla="*/ 607219 h 2571750"/>
              <a:gd name="connsiteX36" fmla="*/ 428624 w 2169318"/>
              <a:gd name="connsiteY36" fmla="*/ 464344 h 2571750"/>
              <a:gd name="connsiteX37" fmla="*/ 352424 w 2169318"/>
              <a:gd name="connsiteY37" fmla="*/ 378619 h 2571750"/>
              <a:gd name="connsiteX38" fmla="*/ 292893 w 2169318"/>
              <a:gd name="connsiteY38" fmla="*/ 290513 h 2571750"/>
              <a:gd name="connsiteX39" fmla="*/ 223837 w 2169318"/>
              <a:gd name="connsiteY39" fmla="*/ 233363 h 2571750"/>
              <a:gd name="connsiteX40" fmla="*/ 116681 w 2169318"/>
              <a:gd name="connsiteY40" fmla="*/ 107157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14641 w 2169318"/>
              <a:gd name="connsiteY1" fmla="*/ 60552 h 2571750"/>
              <a:gd name="connsiteX2" fmla="*/ 261937 w 2169318"/>
              <a:gd name="connsiteY2" fmla="*/ 169069 h 2571750"/>
              <a:gd name="connsiteX3" fmla="*/ 323849 w 2169318"/>
              <a:gd name="connsiteY3" fmla="*/ 261938 h 2571750"/>
              <a:gd name="connsiteX4" fmla="*/ 404812 w 2169318"/>
              <a:gd name="connsiteY4" fmla="*/ 366713 h 2571750"/>
              <a:gd name="connsiteX5" fmla="*/ 514349 w 2169318"/>
              <a:gd name="connsiteY5" fmla="*/ 452438 h 2571750"/>
              <a:gd name="connsiteX6" fmla="*/ 576262 w 2169318"/>
              <a:gd name="connsiteY6" fmla="*/ 561976 h 2571750"/>
              <a:gd name="connsiteX7" fmla="*/ 664368 w 2169318"/>
              <a:gd name="connsiteY7" fmla="*/ 683419 h 2571750"/>
              <a:gd name="connsiteX8" fmla="*/ 764381 w 2169318"/>
              <a:gd name="connsiteY8" fmla="*/ 790575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57250 w 2169318"/>
              <a:gd name="connsiteY31" fmla="*/ 1009650 h 2571750"/>
              <a:gd name="connsiteX32" fmla="*/ 752474 w 2169318"/>
              <a:gd name="connsiteY32" fmla="*/ 883444 h 2571750"/>
              <a:gd name="connsiteX33" fmla="*/ 690562 w 2169318"/>
              <a:gd name="connsiteY33" fmla="*/ 802481 h 2571750"/>
              <a:gd name="connsiteX34" fmla="*/ 607218 w 2169318"/>
              <a:gd name="connsiteY34" fmla="*/ 690563 h 2571750"/>
              <a:gd name="connsiteX35" fmla="*/ 516730 w 2169318"/>
              <a:gd name="connsiteY35" fmla="*/ 607219 h 2571750"/>
              <a:gd name="connsiteX36" fmla="*/ 428624 w 2169318"/>
              <a:gd name="connsiteY36" fmla="*/ 464344 h 2571750"/>
              <a:gd name="connsiteX37" fmla="*/ 352424 w 2169318"/>
              <a:gd name="connsiteY37" fmla="*/ 378619 h 2571750"/>
              <a:gd name="connsiteX38" fmla="*/ 292893 w 2169318"/>
              <a:gd name="connsiteY38" fmla="*/ 290513 h 2571750"/>
              <a:gd name="connsiteX39" fmla="*/ 223837 w 2169318"/>
              <a:gd name="connsiteY39" fmla="*/ 233363 h 2571750"/>
              <a:gd name="connsiteX40" fmla="*/ 116681 w 2169318"/>
              <a:gd name="connsiteY40" fmla="*/ 107157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14641 w 2169318"/>
              <a:gd name="connsiteY1" fmla="*/ 60552 h 2571750"/>
              <a:gd name="connsiteX2" fmla="*/ 267380 w 2169318"/>
              <a:gd name="connsiteY2" fmla="*/ 185398 h 2571750"/>
              <a:gd name="connsiteX3" fmla="*/ 323849 w 2169318"/>
              <a:gd name="connsiteY3" fmla="*/ 261938 h 2571750"/>
              <a:gd name="connsiteX4" fmla="*/ 404812 w 2169318"/>
              <a:gd name="connsiteY4" fmla="*/ 366713 h 2571750"/>
              <a:gd name="connsiteX5" fmla="*/ 514349 w 2169318"/>
              <a:gd name="connsiteY5" fmla="*/ 452438 h 2571750"/>
              <a:gd name="connsiteX6" fmla="*/ 576262 w 2169318"/>
              <a:gd name="connsiteY6" fmla="*/ 561976 h 2571750"/>
              <a:gd name="connsiteX7" fmla="*/ 664368 w 2169318"/>
              <a:gd name="connsiteY7" fmla="*/ 683419 h 2571750"/>
              <a:gd name="connsiteX8" fmla="*/ 764381 w 2169318"/>
              <a:gd name="connsiteY8" fmla="*/ 790575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57250 w 2169318"/>
              <a:gd name="connsiteY31" fmla="*/ 1009650 h 2571750"/>
              <a:gd name="connsiteX32" fmla="*/ 752474 w 2169318"/>
              <a:gd name="connsiteY32" fmla="*/ 883444 h 2571750"/>
              <a:gd name="connsiteX33" fmla="*/ 690562 w 2169318"/>
              <a:gd name="connsiteY33" fmla="*/ 802481 h 2571750"/>
              <a:gd name="connsiteX34" fmla="*/ 607218 w 2169318"/>
              <a:gd name="connsiteY34" fmla="*/ 690563 h 2571750"/>
              <a:gd name="connsiteX35" fmla="*/ 516730 w 2169318"/>
              <a:gd name="connsiteY35" fmla="*/ 607219 h 2571750"/>
              <a:gd name="connsiteX36" fmla="*/ 428624 w 2169318"/>
              <a:gd name="connsiteY36" fmla="*/ 464344 h 2571750"/>
              <a:gd name="connsiteX37" fmla="*/ 352424 w 2169318"/>
              <a:gd name="connsiteY37" fmla="*/ 378619 h 2571750"/>
              <a:gd name="connsiteX38" fmla="*/ 292893 w 2169318"/>
              <a:gd name="connsiteY38" fmla="*/ 290513 h 2571750"/>
              <a:gd name="connsiteX39" fmla="*/ 223837 w 2169318"/>
              <a:gd name="connsiteY39" fmla="*/ 233363 h 2571750"/>
              <a:gd name="connsiteX40" fmla="*/ 116681 w 2169318"/>
              <a:gd name="connsiteY40" fmla="*/ 107157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67380 w 2169318"/>
              <a:gd name="connsiteY2" fmla="*/ 185398 h 2571750"/>
              <a:gd name="connsiteX3" fmla="*/ 323849 w 2169318"/>
              <a:gd name="connsiteY3" fmla="*/ 261938 h 2571750"/>
              <a:gd name="connsiteX4" fmla="*/ 404812 w 2169318"/>
              <a:gd name="connsiteY4" fmla="*/ 366713 h 2571750"/>
              <a:gd name="connsiteX5" fmla="*/ 514349 w 2169318"/>
              <a:gd name="connsiteY5" fmla="*/ 452438 h 2571750"/>
              <a:gd name="connsiteX6" fmla="*/ 576262 w 2169318"/>
              <a:gd name="connsiteY6" fmla="*/ 561976 h 2571750"/>
              <a:gd name="connsiteX7" fmla="*/ 664368 w 2169318"/>
              <a:gd name="connsiteY7" fmla="*/ 683419 h 2571750"/>
              <a:gd name="connsiteX8" fmla="*/ 764381 w 2169318"/>
              <a:gd name="connsiteY8" fmla="*/ 790575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57250 w 2169318"/>
              <a:gd name="connsiteY31" fmla="*/ 1009650 h 2571750"/>
              <a:gd name="connsiteX32" fmla="*/ 752474 w 2169318"/>
              <a:gd name="connsiteY32" fmla="*/ 883444 h 2571750"/>
              <a:gd name="connsiteX33" fmla="*/ 690562 w 2169318"/>
              <a:gd name="connsiteY33" fmla="*/ 802481 h 2571750"/>
              <a:gd name="connsiteX34" fmla="*/ 607218 w 2169318"/>
              <a:gd name="connsiteY34" fmla="*/ 690563 h 2571750"/>
              <a:gd name="connsiteX35" fmla="*/ 516730 w 2169318"/>
              <a:gd name="connsiteY35" fmla="*/ 607219 h 2571750"/>
              <a:gd name="connsiteX36" fmla="*/ 428624 w 2169318"/>
              <a:gd name="connsiteY36" fmla="*/ 464344 h 2571750"/>
              <a:gd name="connsiteX37" fmla="*/ 352424 w 2169318"/>
              <a:gd name="connsiteY37" fmla="*/ 378619 h 2571750"/>
              <a:gd name="connsiteX38" fmla="*/ 292893 w 2169318"/>
              <a:gd name="connsiteY38" fmla="*/ 290513 h 2571750"/>
              <a:gd name="connsiteX39" fmla="*/ 223837 w 2169318"/>
              <a:gd name="connsiteY39" fmla="*/ 233363 h 2571750"/>
              <a:gd name="connsiteX40" fmla="*/ 116681 w 2169318"/>
              <a:gd name="connsiteY40" fmla="*/ 107157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67380 w 2169318"/>
              <a:gd name="connsiteY2" fmla="*/ 185398 h 2571750"/>
              <a:gd name="connsiteX3" fmla="*/ 323849 w 2169318"/>
              <a:gd name="connsiteY3" fmla="*/ 261938 h 2571750"/>
              <a:gd name="connsiteX4" fmla="*/ 404812 w 2169318"/>
              <a:gd name="connsiteY4" fmla="*/ 366713 h 2571750"/>
              <a:gd name="connsiteX5" fmla="*/ 514349 w 2169318"/>
              <a:gd name="connsiteY5" fmla="*/ 452438 h 2571750"/>
              <a:gd name="connsiteX6" fmla="*/ 576262 w 2169318"/>
              <a:gd name="connsiteY6" fmla="*/ 561976 h 2571750"/>
              <a:gd name="connsiteX7" fmla="*/ 664368 w 2169318"/>
              <a:gd name="connsiteY7" fmla="*/ 683419 h 2571750"/>
              <a:gd name="connsiteX8" fmla="*/ 764381 w 2169318"/>
              <a:gd name="connsiteY8" fmla="*/ 790575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57250 w 2169318"/>
              <a:gd name="connsiteY31" fmla="*/ 1009650 h 2571750"/>
              <a:gd name="connsiteX32" fmla="*/ 752474 w 2169318"/>
              <a:gd name="connsiteY32" fmla="*/ 883444 h 2571750"/>
              <a:gd name="connsiteX33" fmla="*/ 690562 w 2169318"/>
              <a:gd name="connsiteY33" fmla="*/ 802481 h 2571750"/>
              <a:gd name="connsiteX34" fmla="*/ 607218 w 2169318"/>
              <a:gd name="connsiteY34" fmla="*/ 690563 h 2571750"/>
              <a:gd name="connsiteX35" fmla="*/ 516730 w 2169318"/>
              <a:gd name="connsiteY35" fmla="*/ 607219 h 2571750"/>
              <a:gd name="connsiteX36" fmla="*/ 428624 w 2169318"/>
              <a:gd name="connsiteY36" fmla="*/ 464344 h 2571750"/>
              <a:gd name="connsiteX37" fmla="*/ 352424 w 2169318"/>
              <a:gd name="connsiteY37" fmla="*/ 378619 h 2571750"/>
              <a:gd name="connsiteX38" fmla="*/ 292893 w 2169318"/>
              <a:gd name="connsiteY38" fmla="*/ 290513 h 2571750"/>
              <a:gd name="connsiteX39" fmla="*/ 223837 w 2169318"/>
              <a:gd name="connsiteY39" fmla="*/ 233363 h 2571750"/>
              <a:gd name="connsiteX40" fmla="*/ 143895 w 2169318"/>
              <a:gd name="connsiteY40" fmla="*/ 77221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67380 w 2169318"/>
              <a:gd name="connsiteY2" fmla="*/ 185398 h 2571750"/>
              <a:gd name="connsiteX3" fmla="*/ 323849 w 2169318"/>
              <a:gd name="connsiteY3" fmla="*/ 261938 h 2571750"/>
              <a:gd name="connsiteX4" fmla="*/ 404812 w 2169318"/>
              <a:gd name="connsiteY4" fmla="*/ 366713 h 2571750"/>
              <a:gd name="connsiteX5" fmla="*/ 514349 w 2169318"/>
              <a:gd name="connsiteY5" fmla="*/ 452438 h 2571750"/>
              <a:gd name="connsiteX6" fmla="*/ 576262 w 2169318"/>
              <a:gd name="connsiteY6" fmla="*/ 561976 h 2571750"/>
              <a:gd name="connsiteX7" fmla="*/ 664368 w 2169318"/>
              <a:gd name="connsiteY7" fmla="*/ 683419 h 2571750"/>
              <a:gd name="connsiteX8" fmla="*/ 764381 w 2169318"/>
              <a:gd name="connsiteY8" fmla="*/ 790575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57250 w 2169318"/>
              <a:gd name="connsiteY31" fmla="*/ 1009650 h 2571750"/>
              <a:gd name="connsiteX32" fmla="*/ 752474 w 2169318"/>
              <a:gd name="connsiteY32" fmla="*/ 883444 h 2571750"/>
              <a:gd name="connsiteX33" fmla="*/ 690562 w 2169318"/>
              <a:gd name="connsiteY33" fmla="*/ 802481 h 2571750"/>
              <a:gd name="connsiteX34" fmla="*/ 607218 w 2169318"/>
              <a:gd name="connsiteY34" fmla="*/ 690563 h 2571750"/>
              <a:gd name="connsiteX35" fmla="*/ 516730 w 2169318"/>
              <a:gd name="connsiteY35" fmla="*/ 607219 h 2571750"/>
              <a:gd name="connsiteX36" fmla="*/ 428624 w 2169318"/>
              <a:gd name="connsiteY36" fmla="*/ 464344 h 2571750"/>
              <a:gd name="connsiteX37" fmla="*/ 352424 w 2169318"/>
              <a:gd name="connsiteY37" fmla="*/ 378619 h 2571750"/>
              <a:gd name="connsiteX38" fmla="*/ 292893 w 2169318"/>
              <a:gd name="connsiteY38" fmla="*/ 290513 h 2571750"/>
              <a:gd name="connsiteX39" fmla="*/ 223837 w 2169318"/>
              <a:gd name="connsiteY39" fmla="*/ 233363 h 2571750"/>
              <a:gd name="connsiteX40" fmla="*/ 260917 w 2169318"/>
              <a:gd name="connsiteY40" fmla="*/ 28235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67380 w 2169318"/>
              <a:gd name="connsiteY2" fmla="*/ 185398 h 2571750"/>
              <a:gd name="connsiteX3" fmla="*/ 323849 w 2169318"/>
              <a:gd name="connsiteY3" fmla="*/ 261938 h 2571750"/>
              <a:gd name="connsiteX4" fmla="*/ 404812 w 2169318"/>
              <a:gd name="connsiteY4" fmla="*/ 366713 h 2571750"/>
              <a:gd name="connsiteX5" fmla="*/ 514349 w 2169318"/>
              <a:gd name="connsiteY5" fmla="*/ 452438 h 2571750"/>
              <a:gd name="connsiteX6" fmla="*/ 576262 w 2169318"/>
              <a:gd name="connsiteY6" fmla="*/ 561976 h 2571750"/>
              <a:gd name="connsiteX7" fmla="*/ 664368 w 2169318"/>
              <a:gd name="connsiteY7" fmla="*/ 683419 h 2571750"/>
              <a:gd name="connsiteX8" fmla="*/ 764381 w 2169318"/>
              <a:gd name="connsiteY8" fmla="*/ 790575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57250 w 2169318"/>
              <a:gd name="connsiteY31" fmla="*/ 1009650 h 2571750"/>
              <a:gd name="connsiteX32" fmla="*/ 752474 w 2169318"/>
              <a:gd name="connsiteY32" fmla="*/ 883444 h 2571750"/>
              <a:gd name="connsiteX33" fmla="*/ 690562 w 2169318"/>
              <a:gd name="connsiteY33" fmla="*/ 802481 h 2571750"/>
              <a:gd name="connsiteX34" fmla="*/ 607218 w 2169318"/>
              <a:gd name="connsiteY34" fmla="*/ 690563 h 2571750"/>
              <a:gd name="connsiteX35" fmla="*/ 516730 w 2169318"/>
              <a:gd name="connsiteY35" fmla="*/ 607219 h 2571750"/>
              <a:gd name="connsiteX36" fmla="*/ 428624 w 2169318"/>
              <a:gd name="connsiteY36" fmla="*/ 464344 h 2571750"/>
              <a:gd name="connsiteX37" fmla="*/ 352424 w 2169318"/>
              <a:gd name="connsiteY37" fmla="*/ 378619 h 2571750"/>
              <a:gd name="connsiteX38" fmla="*/ 292893 w 2169318"/>
              <a:gd name="connsiteY38" fmla="*/ 290513 h 2571750"/>
              <a:gd name="connsiteX39" fmla="*/ 223837 w 2169318"/>
              <a:gd name="connsiteY39" fmla="*/ 233363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67380 w 2169318"/>
              <a:gd name="connsiteY2" fmla="*/ 185398 h 2571750"/>
              <a:gd name="connsiteX3" fmla="*/ 323849 w 2169318"/>
              <a:gd name="connsiteY3" fmla="*/ 261938 h 2571750"/>
              <a:gd name="connsiteX4" fmla="*/ 404812 w 2169318"/>
              <a:gd name="connsiteY4" fmla="*/ 366713 h 2571750"/>
              <a:gd name="connsiteX5" fmla="*/ 514349 w 2169318"/>
              <a:gd name="connsiteY5" fmla="*/ 452438 h 2571750"/>
              <a:gd name="connsiteX6" fmla="*/ 576262 w 2169318"/>
              <a:gd name="connsiteY6" fmla="*/ 561976 h 2571750"/>
              <a:gd name="connsiteX7" fmla="*/ 664368 w 2169318"/>
              <a:gd name="connsiteY7" fmla="*/ 683419 h 2571750"/>
              <a:gd name="connsiteX8" fmla="*/ 764381 w 2169318"/>
              <a:gd name="connsiteY8" fmla="*/ 790575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57250 w 2169318"/>
              <a:gd name="connsiteY31" fmla="*/ 1009650 h 2571750"/>
              <a:gd name="connsiteX32" fmla="*/ 752474 w 2169318"/>
              <a:gd name="connsiteY32" fmla="*/ 883444 h 2571750"/>
              <a:gd name="connsiteX33" fmla="*/ 690562 w 2169318"/>
              <a:gd name="connsiteY33" fmla="*/ 802481 h 2571750"/>
              <a:gd name="connsiteX34" fmla="*/ 607218 w 2169318"/>
              <a:gd name="connsiteY34" fmla="*/ 690563 h 2571750"/>
              <a:gd name="connsiteX35" fmla="*/ 516730 w 2169318"/>
              <a:gd name="connsiteY35" fmla="*/ 607219 h 2571750"/>
              <a:gd name="connsiteX36" fmla="*/ 428624 w 2169318"/>
              <a:gd name="connsiteY36" fmla="*/ 464344 h 2571750"/>
              <a:gd name="connsiteX37" fmla="*/ 352424 w 2169318"/>
              <a:gd name="connsiteY37" fmla="*/ 378619 h 2571750"/>
              <a:gd name="connsiteX38" fmla="*/ 292893 w 2169318"/>
              <a:gd name="connsiteY38" fmla="*/ 290513 h 2571750"/>
              <a:gd name="connsiteX39" fmla="*/ 229280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67380 w 2169318"/>
              <a:gd name="connsiteY2" fmla="*/ 185398 h 2571750"/>
              <a:gd name="connsiteX3" fmla="*/ 323849 w 2169318"/>
              <a:gd name="connsiteY3" fmla="*/ 261938 h 2571750"/>
              <a:gd name="connsiteX4" fmla="*/ 404812 w 2169318"/>
              <a:gd name="connsiteY4" fmla="*/ 366713 h 2571750"/>
              <a:gd name="connsiteX5" fmla="*/ 514349 w 2169318"/>
              <a:gd name="connsiteY5" fmla="*/ 452438 h 2571750"/>
              <a:gd name="connsiteX6" fmla="*/ 576262 w 2169318"/>
              <a:gd name="connsiteY6" fmla="*/ 561976 h 2571750"/>
              <a:gd name="connsiteX7" fmla="*/ 664368 w 2169318"/>
              <a:gd name="connsiteY7" fmla="*/ 683419 h 2571750"/>
              <a:gd name="connsiteX8" fmla="*/ 764381 w 2169318"/>
              <a:gd name="connsiteY8" fmla="*/ 790575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57250 w 2169318"/>
              <a:gd name="connsiteY31" fmla="*/ 1009650 h 2571750"/>
              <a:gd name="connsiteX32" fmla="*/ 752474 w 2169318"/>
              <a:gd name="connsiteY32" fmla="*/ 883444 h 2571750"/>
              <a:gd name="connsiteX33" fmla="*/ 690562 w 2169318"/>
              <a:gd name="connsiteY33" fmla="*/ 802481 h 2571750"/>
              <a:gd name="connsiteX34" fmla="*/ 607218 w 2169318"/>
              <a:gd name="connsiteY34" fmla="*/ 690563 h 2571750"/>
              <a:gd name="connsiteX35" fmla="*/ 516730 w 2169318"/>
              <a:gd name="connsiteY35" fmla="*/ 607219 h 2571750"/>
              <a:gd name="connsiteX36" fmla="*/ 428624 w 2169318"/>
              <a:gd name="connsiteY36" fmla="*/ 464344 h 2571750"/>
              <a:gd name="connsiteX37" fmla="*/ 352424 w 2169318"/>
              <a:gd name="connsiteY37" fmla="*/ 378619 h 2571750"/>
              <a:gd name="connsiteX38" fmla="*/ 292893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398008 w 2169318"/>
              <a:gd name="connsiteY2" fmla="*/ 79262 h 2571750"/>
              <a:gd name="connsiteX3" fmla="*/ 323849 w 2169318"/>
              <a:gd name="connsiteY3" fmla="*/ 261938 h 2571750"/>
              <a:gd name="connsiteX4" fmla="*/ 404812 w 2169318"/>
              <a:gd name="connsiteY4" fmla="*/ 366713 h 2571750"/>
              <a:gd name="connsiteX5" fmla="*/ 514349 w 2169318"/>
              <a:gd name="connsiteY5" fmla="*/ 452438 h 2571750"/>
              <a:gd name="connsiteX6" fmla="*/ 576262 w 2169318"/>
              <a:gd name="connsiteY6" fmla="*/ 561976 h 2571750"/>
              <a:gd name="connsiteX7" fmla="*/ 664368 w 2169318"/>
              <a:gd name="connsiteY7" fmla="*/ 683419 h 2571750"/>
              <a:gd name="connsiteX8" fmla="*/ 764381 w 2169318"/>
              <a:gd name="connsiteY8" fmla="*/ 790575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57250 w 2169318"/>
              <a:gd name="connsiteY31" fmla="*/ 1009650 h 2571750"/>
              <a:gd name="connsiteX32" fmla="*/ 752474 w 2169318"/>
              <a:gd name="connsiteY32" fmla="*/ 883444 h 2571750"/>
              <a:gd name="connsiteX33" fmla="*/ 690562 w 2169318"/>
              <a:gd name="connsiteY33" fmla="*/ 802481 h 2571750"/>
              <a:gd name="connsiteX34" fmla="*/ 607218 w 2169318"/>
              <a:gd name="connsiteY34" fmla="*/ 690563 h 2571750"/>
              <a:gd name="connsiteX35" fmla="*/ 516730 w 2169318"/>
              <a:gd name="connsiteY35" fmla="*/ 607219 h 2571750"/>
              <a:gd name="connsiteX36" fmla="*/ 428624 w 2169318"/>
              <a:gd name="connsiteY36" fmla="*/ 464344 h 2571750"/>
              <a:gd name="connsiteX37" fmla="*/ 352424 w 2169318"/>
              <a:gd name="connsiteY37" fmla="*/ 378619 h 2571750"/>
              <a:gd name="connsiteX38" fmla="*/ 292893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21116 w 2169318"/>
              <a:gd name="connsiteY2" fmla="*/ 174512 h 2571750"/>
              <a:gd name="connsiteX3" fmla="*/ 323849 w 2169318"/>
              <a:gd name="connsiteY3" fmla="*/ 261938 h 2571750"/>
              <a:gd name="connsiteX4" fmla="*/ 404812 w 2169318"/>
              <a:gd name="connsiteY4" fmla="*/ 366713 h 2571750"/>
              <a:gd name="connsiteX5" fmla="*/ 514349 w 2169318"/>
              <a:gd name="connsiteY5" fmla="*/ 452438 h 2571750"/>
              <a:gd name="connsiteX6" fmla="*/ 576262 w 2169318"/>
              <a:gd name="connsiteY6" fmla="*/ 561976 h 2571750"/>
              <a:gd name="connsiteX7" fmla="*/ 664368 w 2169318"/>
              <a:gd name="connsiteY7" fmla="*/ 683419 h 2571750"/>
              <a:gd name="connsiteX8" fmla="*/ 764381 w 2169318"/>
              <a:gd name="connsiteY8" fmla="*/ 790575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57250 w 2169318"/>
              <a:gd name="connsiteY31" fmla="*/ 1009650 h 2571750"/>
              <a:gd name="connsiteX32" fmla="*/ 752474 w 2169318"/>
              <a:gd name="connsiteY32" fmla="*/ 883444 h 2571750"/>
              <a:gd name="connsiteX33" fmla="*/ 690562 w 2169318"/>
              <a:gd name="connsiteY33" fmla="*/ 802481 h 2571750"/>
              <a:gd name="connsiteX34" fmla="*/ 607218 w 2169318"/>
              <a:gd name="connsiteY34" fmla="*/ 690563 h 2571750"/>
              <a:gd name="connsiteX35" fmla="*/ 516730 w 2169318"/>
              <a:gd name="connsiteY35" fmla="*/ 607219 h 2571750"/>
              <a:gd name="connsiteX36" fmla="*/ 428624 w 2169318"/>
              <a:gd name="connsiteY36" fmla="*/ 464344 h 2571750"/>
              <a:gd name="connsiteX37" fmla="*/ 352424 w 2169318"/>
              <a:gd name="connsiteY37" fmla="*/ 378619 h 2571750"/>
              <a:gd name="connsiteX38" fmla="*/ 292893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23849 w 2169318"/>
              <a:gd name="connsiteY3" fmla="*/ 261938 h 2571750"/>
              <a:gd name="connsiteX4" fmla="*/ 404812 w 2169318"/>
              <a:gd name="connsiteY4" fmla="*/ 366713 h 2571750"/>
              <a:gd name="connsiteX5" fmla="*/ 514349 w 2169318"/>
              <a:gd name="connsiteY5" fmla="*/ 452438 h 2571750"/>
              <a:gd name="connsiteX6" fmla="*/ 576262 w 2169318"/>
              <a:gd name="connsiteY6" fmla="*/ 561976 h 2571750"/>
              <a:gd name="connsiteX7" fmla="*/ 664368 w 2169318"/>
              <a:gd name="connsiteY7" fmla="*/ 683419 h 2571750"/>
              <a:gd name="connsiteX8" fmla="*/ 764381 w 2169318"/>
              <a:gd name="connsiteY8" fmla="*/ 790575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57250 w 2169318"/>
              <a:gd name="connsiteY31" fmla="*/ 1009650 h 2571750"/>
              <a:gd name="connsiteX32" fmla="*/ 752474 w 2169318"/>
              <a:gd name="connsiteY32" fmla="*/ 883444 h 2571750"/>
              <a:gd name="connsiteX33" fmla="*/ 690562 w 2169318"/>
              <a:gd name="connsiteY33" fmla="*/ 802481 h 2571750"/>
              <a:gd name="connsiteX34" fmla="*/ 607218 w 2169318"/>
              <a:gd name="connsiteY34" fmla="*/ 690563 h 2571750"/>
              <a:gd name="connsiteX35" fmla="*/ 516730 w 2169318"/>
              <a:gd name="connsiteY35" fmla="*/ 607219 h 2571750"/>
              <a:gd name="connsiteX36" fmla="*/ 428624 w 2169318"/>
              <a:gd name="connsiteY36" fmla="*/ 464344 h 2571750"/>
              <a:gd name="connsiteX37" fmla="*/ 352424 w 2169318"/>
              <a:gd name="connsiteY37" fmla="*/ 378619 h 2571750"/>
              <a:gd name="connsiteX38" fmla="*/ 292893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23849 w 2169318"/>
              <a:gd name="connsiteY3" fmla="*/ 261938 h 2571750"/>
              <a:gd name="connsiteX4" fmla="*/ 404812 w 2169318"/>
              <a:gd name="connsiteY4" fmla="*/ 366713 h 2571750"/>
              <a:gd name="connsiteX5" fmla="*/ 514349 w 2169318"/>
              <a:gd name="connsiteY5" fmla="*/ 452438 h 2571750"/>
              <a:gd name="connsiteX6" fmla="*/ 576262 w 2169318"/>
              <a:gd name="connsiteY6" fmla="*/ 561976 h 2571750"/>
              <a:gd name="connsiteX7" fmla="*/ 664368 w 2169318"/>
              <a:gd name="connsiteY7" fmla="*/ 683419 h 2571750"/>
              <a:gd name="connsiteX8" fmla="*/ 764381 w 2169318"/>
              <a:gd name="connsiteY8" fmla="*/ 790575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57250 w 2169318"/>
              <a:gd name="connsiteY31" fmla="*/ 1009650 h 2571750"/>
              <a:gd name="connsiteX32" fmla="*/ 752474 w 2169318"/>
              <a:gd name="connsiteY32" fmla="*/ 883444 h 2571750"/>
              <a:gd name="connsiteX33" fmla="*/ 690562 w 2169318"/>
              <a:gd name="connsiteY33" fmla="*/ 802481 h 2571750"/>
              <a:gd name="connsiteX34" fmla="*/ 607218 w 2169318"/>
              <a:gd name="connsiteY34" fmla="*/ 690563 h 2571750"/>
              <a:gd name="connsiteX35" fmla="*/ 516730 w 2169318"/>
              <a:gd name="connsiteY35" fmla="*/ 607219 h 2571750"/>
              <a:gd name="connsiteX36" fmla="*/ 428624 w 2169318"/>
              <a:gd name="connsiteY36" fmla="*/ 464344 h 2571750"/>
              <a:gd name="connsiteX37" fmla="*/ 352424 w 2169318"/>
              <a:gd name="connsiteY37" fmla="*/ 378619 h 2571750"/>
              <a:gd name="connsiteX38" fmla="*/ 303779 w 2169318"/>
              <a:gd name="connsiteY38" fmla="*/ 279627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23849 w 2169318"/>
              <a:gd name="connsiteY3" fmla="*/ 261938 h 2571750"/>
              <a:gd name="connsiteX4" fmla="*/ 404812 w 2169318"/>
              <a:gd name="connsiteY4" fmla="*/ 366713 h 2571750"/>
              <a:gd name="connsiteX5" fmla="*/ 514349 w 2169318"/>
              <a:gd name="connsiteY5" fmla="*/ 452438 h 2571750"/>
              <a:gd name="connsiteX6" fmla="*/ 576262 w 2169318"/>
              <a:gd name="connsiteY6" fmla="*/ 561976 h 2571750"/>
              <a:gd name="connsiteX7" fmla="*/ 664368 w 2169318"/>
              <a:gd name="connsiteY7" fmla="*/ 683419 h 2571750"/>
              <a:gd name="connsiteX8" fmla="*/ 764381 w 2169318"/>
              <a:gd name="connsiteY8" fmla="*/ 790575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57250 w 2169318"/>
              <a:gd name="connsiteY31" fmla="*/ 1009650 h 2571750"/>
              <a:gd name="connsiteX32" fmla="*/ 752474 w 2169318"/>
              <a:gd name="connsiteY32" fmla="*/ 883444 h 2571750"/>
              <a:gd name="connsiteX33" fmla="*/ 690562 w 2169318"/>
              <a:gd name="connsiteY33" fmla="*/ 802481 h 2571750"/>
              <a:gd name="connsiteX34" fmla="*/ 607218 w 2169318"/>
              <a:gd name="connsiteY34" fmla="*/ 690563 h 2571750"/>
              <a:gd name="connsiteX35" fmla="*/ 516730 w 2169318"/>
              <a:gd name="connsiteY35" fmla="*/ 607219 h 2571750"/>
              <a:gd name="connsiteX36" fmla="*/ 428624 w 2169318"/>
              <a:gd name="connsiteY36" fmla="*/ 464344 h 2571750"/>
              <a:gd name="connsiteX37" fmla="*/ 352424 w 2169318"/>
              <a:gd name="connsiteY37" fmla="*/ 378619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419099 w 2169318"/>
              <a:gd name="connsiteY3" fmla="*/ 180295 h 2571750"/>
              <a:gd name="connsiteX4" fmla="*/ 404812 w 2169318"/>
              <a:gd name="connsiteY4" fmla="*/ 366713 h 2571750"/>
              <a:gd name="connsiteX5" fmla="*/ 514349 w 2169318"/>
              <a:gd name="connsiteY5" fmla="*/ 452438 h 2571750"/>
              <a:gd name="connsiteX6" fmla="*/ 576262 w 2169318"/>
              <a:gd name="connsiteY6" fmla="*/ 561976 h 2571750"/>
              <a:gd name="connsiteX7" fmla="*/ 664368 w 2169318"/>
              <a:gd name="connsiteY7" fmla="*/ 683419 h 2571750"/>
              <a:gd name="connsiteX8" fmla="*/ 764381 w 2169318"/>
              <a:gd name="connsiteY8" fmla="*/ 790575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57250 w 2169318"/>
              <a:gd name="connsiteY31" fmla="*/ 1009650 h 2571750"/>
              <a:gd name="connsiteX32" fmla="*/ 752474 w 2169318"/>
              <a:gd name="connsiteY32" fmla="*/ 883444 h 2571750"/>
              <a:gd name="connsiteX33" fmla="*/ 690562 w 2169318"/>
              <a:gd name="connsiteY33" fmla="*/ 802481 h 2571750"/>
              <a:gd name="connsiteX34" fmla="*/ 607218 w 2169318"/>
              <a:gd name="connsiteY34" fmla="*/ 690563 h 2571750"/>
              <a:gd name="connsiteX35" fmla="*/ 516730 w 2169318"/>
              <a:gd name="connsiteY35" fmla="*/ 607219 h 2571750"/>
              <a:gd name="connsiteX36" fmla="*/ 428624 w 2169318"/>
              <a:gd name="connsiteY36" fmla="*/ 464344 h 2571750"/>
              <a:gd name="connsiteX37" fmla="*/ 352424 w 2169318"/>
              <a:gd name="connsiteY37" fmla="*/ 378619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157842 w 2169318"/>
              <a:gd name="connsiteY3" fmla="*/ 332695 h 2571750"/>
              <a:gd name="connsiteX4" fmla="*/ 404812 w 2169318"/>
              <a:gd name="connsiteY4" fmla="*/ 366713 h 2571750"/>
              <a:gd name="connsiteX5" fmla="*/ 514349 w 2169318"/>
              <a:gd name="connsiteY5" fmla="*/ 452438 h 2571750"/>
              <a:gd name="connsiteX6" fmla="*/ 576262 w 2169318"/>
              <a:gd name="connsiteY6" fmla="*/ 561976 h 2571750"/>
              <a:gd name="connsiteX7" fmla="*/ 664368 w 2169318"/>
              <a:gd name="connsiteY7" fmla="*/ 683419 h 2571750"/>
              <a:gd name="connsiteX8" fmla="*/ 764381 w 2169318"/>
              <a:gd name="connsiteY8" fmla="*/ 790575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57250 w 2169318"/>
              <a:gd name="connsiteY31" fmla="*/ 1009650 h 2571750"/>
              <a:gd name="connsiteX32" fmla="*/ 752474 w 2169318"/>
              <a:gd name="connsiteY32" fmla="*/ 883444 h 2571750"/>
              <a:gd name="connsiteX33" fmla="*/ 690562 w 2169318"/>
              <a:gd name="connsiteY33" fmla="*/ 802481 h 2571750"/>
              <a:gd name="connsiteX34" fmla="*/ 607218 w 2169318"/>
              <a:gd name="connsiteY34" fmla="*/ 690563 h 2571750"/>
              <a:gd name="connsiteX35" fmla="*/ 516730 w 2169318"/>
              <a:gd name="connsiteY35" fmla="*/ 607219 h 2571750"/>
              <a:gd name="connsiteX36" fmla="*/ 428624 w 2169318"/>
              <a:gd name="connsiteY36" fmla="*/ 464344 h 2571750"/>
              <a:gd name="connsiteX37" fmla="*/ 352424 w 2169318"/>
              <a:gd name="connsiteY37" fmla="*/ 378619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66713 h 2571750"/>
              <a:gd name="connsiteX5" fmla="*/ 514349 w 2169318"/>
              <a:gd name="connsiteY5" fmla="*/ 452438 h 2571750"/>
              <a:gd name="connsiteX6" fmla="*/ 576262 w 2169318"/>
              <a:gd name="connsiteY6" fmla="*/ 561976 h 2571750"/>
              <a:gd name="connsiteX7" fmla="*/ 664368 w 2169318"/>
              <a:gd name="connsiteY7" fmla="*/ 683419 h 2571750"/>
              <a:gd name="connsiteX8" fmla="*/ 764381 w 2169318"/>
              <a:gd name="connsiteY8" fmla="*/ 790575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57250 w 2169318"/>
              <a:gd name="connsiteY31" fmla="*/ 1009650 h 2571750"/>
              <a:gd name="connsiteX32" fmla="*/ 752474 w 2169318"/>
              <a:gd name="connsiteY32" fmla="*/ 883444 h 2571750"/>
              <a:gd name="connsiteX33" fmla="*/ 690562 w 2169318"/>
              <a:gd name="connsiteY33" fmla="*/ 802481 h 2571750"/>
              <a:gd name="connsiteX34" fmla="*/ 607218 w 2169318"/>
              <a:gd name="connsiteY34" fmla="*/ 690563 h 2571750"/>
              <a:gd name="connsiteX35" fmla="*/ 516730 w 2169318"/>
              <a:gd name="connsiteY35" fmla="*/ 607219 h 2571750"/>
              <a:gd name="connsiteX36" fmla="*/ 428624 w 2169318"/>
              <a:gd name="connsiteY36" fmla="*/ 464344 h 2571750"/>
              <a:gd name="connsiteX37" fmla="*/ 352424 w 2169318"/>
              <a:gd name="connsiteY37" fmla="*/ 378619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66713 h 2571750"/>
              <a:gd name="connsiteX5" fmla="*/ 514349 w 2169318"/>
              <a:gd name="connsiteY5" fmla="*/ 452438 h 2571750"/>
              <a:gd name="connsiteX6" fmla="*/ 576262 w 2169318"/>
              <a:gd name="connsiteY6" fmla="*/ 561976 h 2571750"/>
              <a:gd name="connsiteX7" fmla="*/ 664368 w 2169318"/>
              <a:gd name="connsiteY7" fmla="*/ 683419 h 2571750"/>
              <a:gd name="connsiteX8" fmla="*/ 764381 w 2169318"/>
              <a:gd name="connsiteY8" fmla="*/ 790575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57250 w 2169318"/>
              <a:gd name="connsiteY31" fmla="*/ 1009650 h 2571750"/>
              <a:gd name="connsiteX32" fmla="*/ 752474 w 2169318"/>
              <a:gd name="connsiteY32" fmla="*/ 883444 h 2571750"/>
              <a:gd name="connsiteX33" fmla="*/ 690562 w 2169318"/>
              <a:gd name="connsiteY33" fmla="*/ 802481 h 2571750"/>
              <a:gd name="connsiteX34" fmla="*/ 607218 w 2169318"/>
              <a:gd name="connsiteY34" fmla="*/ 690563 h 2571750"/>
              <a:gd name="connsiteX35" fmla="*/ 516730 w 2169318"/>
              <a:gd name="connsiteY35" fmla="*/ 607219 h 2571750"/>
              <a:gd name="connsiteX36" fmla="*/ 428624 w 2169318"/>
              <a:gd name="connsiteY36" fmla="*/ 464344 h 2571750"/>
              <a:gd name="connsiteX37" fmla="*/ 581024 w 2169318"/>
              <a:gd name="connsiteY37" fmla="*/ 261598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66713 h 2571750"/>
              <a:gd name="connsiteX5" fmla="*/ 514349 w 2169318"/>
              <a:gd name="connsiteY5" fmla="*/ 452438 h 2571750"/>
              <a:gd name="connsiteX6" fmla="*/ 576262 w 2169318"/>
              <a:gd name="connsiteY6" fmla="*/ 561976 h 2571750"/>
              <a:gd name="connsiteX7" fmla="*/ 664368 w 2169318"/>
              <a:gd name="connsiteY7" fmla="*/ 683419 h 2571750"/>
              <a:gd name="connsiteX8" fmla="*/ 764381 w 2169318"/>
              <a:gd name="connsiteY8" fmla="*/ 790575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57250 w 2169318"/>
              <a:gd name="connsiteY31" fmla="*/ 1009650 h 2571750"/>
              <a:gd name="connsiteX32" fmla="*/ 752474 w 2169318"/>
              <a:gd name="connsiteY32" fmla="*/ 883444 h 2571750"/>
              <a:gd name="connsiteX33" fmla="*/ 690562 w 2169318"/>
              <a:gd name="connsiteY33" fmla="*/ 802481 h 2571750"/>
              <a:gd name="connsiteX34" fmla="*/ 607218 w 2169318"/>
              <a:gd name="connsiteY34" fmla="*/ 690563 h 2571750"/>
              <a:gd name="connsiteX35" fmla="*/ 516730 w 2169318"/>
              <a:gd name="connsiteY35" fmla="*/ 607219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595312 w 2169318"/>
              <a:gd name="connsiteY4" fmla="*/ 227920 h 2571750"/>
              <a:gd name="connsiteX5" fmla="*/ 514349 w 2169318"/>
              <a:gd name="connsiteY5" fmla="*/ 452438 h 2571750"/>
              <a:gd name="connsiteX6" fmla="*/ 576262 w 2169318"/>
              <a:gd name="connsiteY6" fmla="*/ 561976 h 2571750"/>
              <a:gd name="connsiteX7" fmla="*/ 664368 w 2169318"/>
              <a:gd name="connsiteY7" fmla="*/ 683419 h 2571750"/>
              <a:gd name="connsiteX8" fmla="*/ 764381 w 2169318"/>
              <a:gd name="connsiteY8" fmla="*/ 790575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57250 w 2169318"/>
              <a:gd name="connsiteY31" fmla="*/ 1009650 h 2571750"/>
              <a:gd name="connsiteX32" fmla="*/ 752474 w 2169318"/>
              <a:gd name="connsiteY32" fmla="*/ 883444 h 2571750"/>
              <a:gd name="connsiteX33" fmla="*/ 690562 w 2169318"/>
              <a:gd name="connsiteY33" fmla="*/ 802481 h 2571750"/>
              <a:gd name="connsiteX34" fmla="*/ 607218 w 2169318"/>
              <a:gd name="connsiteY34" fmla="*/ 690563 h 2571750"/>
              <a:gd name="connsiteX35" fmla="*/ 516730 w 2169318"/>
              <a:gd name="connsiteY35" fmla="*/ 607219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211590 w 2169318"/>
              <a:gd name="connsiteY4" fmla="*/ 472849 h 2571750"/>
              <a:gd name="connsiteX5" fmla="*/ 514349 w 2169318"/>
              <a:gd name="connsiteY5" fmla="*/ 452438 h 2571750"/>
              <a:gd name="connsiteX6" fmla="*/ 576262 w 2169318"/>
              <a:gd name="connsiteY6" fmla="*/ 561976 h 2571750"/>
              <a:gd name="connsiteX7" fmla="*/ 664368 w 2169318"/>
              <a:gd name="connsiteY7" fmla="*/ 683419 h 2571750"/>
              <a:gd name="connsiteX8" fmla="*/ 764381 w 2169318"/>
              <a:gd name="connsiteY8" fmla="*/ 790575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57250 w 2169318"/>
              <a:gd name="connsiteY31" fmla="*/ 1009650 h 2571750"/>
              <a:gd name="connsiteX32" fmla="*/ 752474 w 2169318"/>
              <a:gd name="connsiteY32" fmla="*/ 883444 h 2571750"/>
              <a:gd name="connsiteX33" fmla="*/ 690562 w 2169318"/>
              <a:gd name="connsiteY33" fmla="*/ 802481 h 2571750"/>
              <a:gd name="connsiteX34" fmla="*/ 607218 w 2169318"/>
              <a:gd name="connsiteY34" fmla="*/ 690563 h 2571750"/>
              <a:gd name="connsiteX35" fmla="*/ 516730 w 2169318"/>
              <a:gd name="connsiteY35" fmla="*/ 607219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514349 w 2169318"/>
              <a:gd name="connsiteY5" fmla="*/ 452438 h 2571750"/>
              <a:gd name="connsiteX6" fmla="*/ 576262 w 2169318"/>
              <a:gd name="connsiteY6" fmla="*/ 561976 h 2571750"/>
              <a:gd name="connsiteX7" fmla="*/ 664368 w 2169318"/>
              <a:gd name="connsiteY7" fmla="*/ 683419 h 2571750"/>
              <a:gd name="connsiteX8" fmla="*/ 764381 w 2169318"/>
              <a:gd name="connsiteY8" fmla="*/ 790575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57250 w 2169318"/>
              <a:gd name="connsiteY31" fmla="*/ 1009650 h 2571750"/>
              <a:gd name="connsiteX32" fmla="*/ 752474 w 2169318"/>
              <a:gd name="connsiteY32" fmla="*/ 883444 h 2571750"/>
              <a:gd name="connsiteX33" fmla="*/ 690562 w 2169318"/>
              <a:gd name="connsiteY33" fmla="*/ 802481 h 2571750"/>
              <a:gd name="connsiteX34" fmla="*/ 607218 w 2169318"/>
              <a:gd name="connsiteY34" fmla="*/ 690563 h 2571750"/>
              <a:gd name="connsiteX35" fmla="*/ 516730 w 2169318"/>
              <a:gd name="connsiteY35" fmla="*/ 607219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340177 w 2169318"/>
              <a:gd name="connsiteY5" fmla="*/ 566738 h 2571750"/>
              <a:gd name="connsiteX6" fmla="*/ 576262 w 2169318"/>
              <a:gd name="connsiteY6" fmla="*/ 561976 h 2571750"/>
              <a:gd name="connsiteX7" fmla="*/ 664368 w 2169318"/>
              <a:gd name="connsiteY7" fmla="*/ 683419 h 2571750"/>
              <a:gd name="connsiteX8" fmla="*/ 764381 w 2169318"/>
              <a:gd name="connsiteY8" fmla="*/ 790575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57250 w 2169318"/>
              <a:gd name="connsiteY31" fmla="*/ 1009650 h 2571750"/>
              <a:gd name="connsiteX32" fmla="*/ 752474 w 2169318"/>
              <a:gd name="connsiteY32" fmla="*/ 883444 h 2571750"/>
              <a:gd name="connsiteX33" fmla="*/ 690562 w 2169318"/>
              <a:gd name="connsiteY33" fmla="*/ 802481 h 2571750"/>
              <a:gd name="connsiteX34" fmla="*/ 607218 w 2169318"/>
              <a:gd name="connsiteY34" fmla="*/ 690563 h 2571750"/>
              <a:gd name="connsiteX35" fmla="*/ 516730 w 2169318"/>
              <a:gd name="connsiteY35" fmla="*/ 607219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64368 w 2169318"/>
              <a:gd name="connsiteY7" fmla="*/ 683419 h 2571750"/>
              <a:gd name="connsiteX8" fmla="*/ 764381 w 2169318"/>
              <a:gd name="connsiteY8" fmla="*/ 790575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57250 w 2169318"/>
              <a:gd name="connsiteY31" fmla="*/ 1009650 h 2571750"/>
              <a:gd name="connsiteX32" fmla="*/ 752474 w 2169318"/>
              <a:gd name="connsiteY32" fmla="*/ 883444 h 2571750"/>
              <a:gd name="connsiteX33" fmla="*/ 690562 w 2169318"/>
              <a:gd name="connsiteY33" fmla="*/ 802481 h 2571750"/>
              <a:gd name="connsiteX34" fmla="*/ 607218 w 2169318"/>
              <a:gd name="connsiteY34" fmla="*/ 690563 h 2571750"/>
              <a:gd name="connsiteX35" fmla="*/ 516730 w 2169318"/>
              <a:gd name="connsiteY35" fmla="*/ 607219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64368 w 2169318"/>
              <a:gd name="connsiteY7" fmla="*/ 683419 h 2571750"/>
              <a:gd name="connsiteX8" fmla="*/ 764381 w 2169318"/>
              <a:gd name="connsiteY8" fmla="*/ 790575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57250 w 2169318"/>
              <a:gd name="connsiteY31" fmla="*/ 1009650 h 2571750"/>
              <a:gd name="connsiteX32" fmla="*/ 752474 w 2169318"/>
              <a:gd name="connsiteY32" fmla="*/ 883444 h 2571750"/>
              <a:gd name="connsiteX33" fmla="*/ 690562 w 2169318"/>
              <a:gd name="connsiteY33" fmla="*/ 802481 h 2571750"/>
              <a:gd name="connsiteX34" fmla="*/ 607218 w 2169318"/>
              <a:gd name="connsiteY34" fmla="*/ 690563 h 2571750"/>
              <a:gd name="connsiteX35" fmla="*/ 541223 w 2169318"/>
              <a:gd name="connsiteY35" fmla="*/ 566397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64368 w 2169318"/>
              <a:gd name="connsiteY7" fmla="*/ 683419 h 2571750"/>
              <a:gd name="connsiteX8" fmla="*/ 764381 w 2169318"/>
              <a:gd name="connsiteY8" fmla="*/ 790575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57250 w 2169318"/>
              <a:gd name="connsiteY31" fmla="*/ 1009650 h 2571750"/>
              <a:gd name="connsiteX32" fmla="*/ 752474 w 2169318"/>
              <a:gd name="connsiteY32" fmla="*/ 883444 h 2571750"/>
              <a:gd name="connsiteX33" fmla="*/ 690562 w 2169318"/>
              <a:gd name="connsiteY33" fmla="*/ 802481 h 2571750"/>
              <a:gd name="connsiteX34" fmla="*/ 607218 w 2169318"/>
              <a:gd name="connsiteY34" fmla="*/ 690563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506525 w 2169318"/>
              <a:gd name="connsiteY7" fmla="*/ 756897 h 2571750"/>
              <a:gd name="connsiteX8" fmla="*/ 764381 w 2169318"/>
              <a:gd name="connsiteY8" fmla="*/ 790575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57250 w 2169318"/>
              <a:gd name="connsiteY31" fmla="*/ 1009650 h 2571750"/>
              <a:gd name="connsiteX32" fmla="*/ 752474 w 2169318"/>
              <a:gd name="connsiteY32" fmla="*/ 883444 h 2571750"/>
              <a:gd name="connsiteX33" fmla="*/ 690562 w 2169318"/>
              <a:gd name="connsiteY33" fmla="*/ 802481 h 2571750"/>
              <a:gd name="connsiteX34" fmla="*/ 607218 w 2169318"/>
              <a:gd name="connsiteY34" fmla="*/ 690563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4381 w 2169318"/>
              <a:gd name="connsiteY8" fmla="*/ 790575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57250 w 2169318"/>
              <a:gd name="connsiteY31" fmla="*/ 1009650 h 2571750"/>
              <a:gd name="connsiteX32" fmla="*/ 752474 w 2169318"/>
              <a:gd name="connsiteY32" fmla="*/ 883444 h 2571750"/>
              <a:gd name="connsiteX33" fmla="*/ 690562 w 2169318"/>
              <a:gd name="connsiteY33" fmla="*/ 802481 h 2571750"/>
              <a:gd name="connsiteX34" fmla="*/ 607218 w 2169318"/>
              <a:gd name="connsiteY34" fmla="*/ 690563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4381 w 2169318"/>
              <a:gd name="connsiteY8" fmla="*/ 790575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57250 w 2169318"/>
              <a:gd name="connsiteY31" fmla="*/ 1009650 h 2571750"/>
              <a:gd name="connsiteX32" fmla="*/ 752474 w 2169318"/>
              <a:gd name="connsiteY32" fmla="*/ 883444 h 2571750"/>
              <a:gd name="connsiteX33" fmla="*/ 690562 w 2169318"/>
              <a:gd name="connsiteY33" fmla="*/ 802481 h 2571750"/>
              <a:gd name="connsiteX34" fmla="*/ 876640 w 2169318"/>
              <a:gd name="connsiteY34" fmla="*/ 573541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4381 w 2169318"/>
              <a:gd name="connsiteY8" fmla="*/ 790575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57250 w 2169318"/>
              <a:gd name="connsiteY31" fmla="*/ 1009650 h 2571750"/>
              <a:gd name="connsiteX32" fmla="*/ 752474 w 2169318"/>
              <a:gd name="connsiteY32" fmla="*/ 883444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895009 w 2169318"/>
              <a:gd name="connsiteY8" fmla="*/ 651782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57250 w 2169318"/>
              <a:gd name="connsiteY31" fmla="*/ 1009650 h 2571750"/>
              <a:gd name="connsiteX32" fmla="*/ 752474 w 2169318"/>
              <a:gd name="connsiteY32" fmla="*/ 883444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530338 w 2169318"/>
              <a:gd name="connsiteY8" fmla="*/ 989239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57250 w 2169318"/>
              <a:gd name="connsiteY31" fmla="*/ 1009650 h 2571750"/>
              <a:gd name="connsiteX32" fmla="*/ 752474 w 2169318"/>
              <a:gd name="connsiteY32" fmla="*/ 883444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57250 w 2169318"/>
              <a:gd name="connsiteY31" fmla="*/ 1009650 h 2571750"/>
              <a:gd name="connsiteX32" fmla="*/ 752474 w 2169318"/>
              <a:gd name="connsiteY32" fmla="*/ 883444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57250 w 2169318"/>
              <a:gd name="connsiteY31" fmla="*/ 1009650 h 2571750"/>
              <a:gd name="connsiteX32" fmla="*/ 864053 w 2169318"/>
              <a:gd name="connsiteY32" fmla="*/ 774587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57250 w 2169318"/>
              <a:gd name="connsiteY31" fmla="*/ 1009650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1047750 w 2169318"/>
              <a:gd name="connsiteY31" fmla="*/ 892628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1114424 w 2169318"/>
              <a:gd name="connsiteY10" fmla="*/ 927668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812345 w 2169318"/>
              <a:gd name="connsiteY10" fmla="*/ 1207975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823231 w 2169318"/>
              <a:gd name="connsiteY11" fmla="*/ 1342005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235526 w 2169318"/>
              <a:gd name="connsiteY29" fmla="*/ 1154567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291316 w 2169318"/>
              <a:gd name="connsiteY12" fmla="*/ 1144360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048770 w 2169318"/>
              <a:gd name="connsiteY13" fmla="*/ 1465830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609043 w 2169318"/>
              <a:gd name="connsiteY14" fmla="*/ 13930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119186 w 2169318"/>
              <a:gd name="connsiteY14" fmla="*/ 1657011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80102 w 2169318"/>
              <a:gd name="connsiteY27" fmla="*/ 1438276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569922 w 2169318"/>
              <a:gd name="connsiteY26" fmla="*/ 1617549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370578 w 2169318"/>
              <a:gd name="connsiteY15" fmla="*/ 1747157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944799 w 2169318"/>
              <a:gd name="connsiteY24" fmla="*/ 1861797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953305 w 2169318"/>
              <a:gd name="connsiteY17" fmla="*/ 1878126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531483 w 2169318"/>
              <a:gd name="connsiteY17" fmla="*/ 2174761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735590 w 2169318"/>
              <a:gd name="connsiteY17" fmla="*/ 2038690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735590 w 2169318"/>
              <a:gd name="connsiteY17" fmla="*/ 2038690 h 2571750"/>
              <a:gd name="connsiteX18" fmla="*/ 1654626 w 2169318"/>
              <a:gd name="connsiteY18" fmla="*/ 2391116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735590 w 2169318"/>
              <a:gd name="connsiteY17" fmla="*/ 2038690 h 2571750"/>
              <a:gd name="connsiteX18" fmla="*/ 1913162 w 2169318"/>
              <a:gd name="connsiteY18" fmla="*/ 2246880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227149"/>
              <a:gd name="connsiteY0" fmla="*/ 0 h 2571750"/>
              <a:gd name="connsiteX1" fmla="*/ 136412 w 2227149"/>
              <a:gd name="connsiteY1" fmla="*/ 44223 h 2571750"/>
              <a:gd name="connsiteX2" fmla="*/ 232001 w 2227149"/>
              <a:gd name="connsiteY2" fmla="*/ 163626 h 2571750"/>
              <a:gd name="connsiteX3" fmla="*/ 315685 w 2227149"/>
              <a:gd name="connsiteY3" fmla="*/ 267381 h 2571750"/>
              <a:gd name="connsiteX4" fmla="*/ 404812 w 2227149"/>
              <a:gd name="connsiteY4" fmla="*/ 377599 h 2571750"/>
              <a:gd name="connsiteX5" fmla="*/ 481692 w 2227149"/>
              <a:gd name="connsiteY5" fmla="*/ 482374 h 2571750"/>
              <a:gd name="connsiteX6" fmla="*/ 576262 w 2227149"/>
              <a:gd name="connsiteY6" fmla="*/ 561976 h 2571750"/>
              <a:gd name="connsiteX7" fmla="*/ 650761 w 2227149"/>
              <a:gd name="connsiteY7" fmla="*/ 686140 h 2571750"/>
              <a:gd name="connsiteX8" fmla="*/ 761659 w 2227149"/>
              <a:gd name="connsiteY8" fmla="*/ 823231 h 2571750"/>
              <a:gd name="connsiteX9" fmla="*/ 890587 w 2227149"/>
              <a:gd name="connsiteY9" fmla="*/ 964406 h 2571750"/>
              <a:gd name="connsiteX10" fmla="*/ 978352 w 2227149"/>
              <a:gd name="connsiteY10" fmla="*/ 1088232 h 2571750"/>
              <a:gd name="connsiteX11" fmla="*/ 1057274 w 2227149"/>
              <a:gd name="connsiteY11" fmla="*/ 1181441 h 2571750"/>
              <a:gd name="connsiteX12" fmla="*/ 1141637 w 2227149"/>
              <a:gd name="connsiteY12" fmla="*/ 1242332 h 2571750"/>
              <a:gd name="connsiteX13" fmla="*/ 1233827 w 2227149"/>
              <a:gd name="connsiteY13" fmla="*/ 1392351 h 2571750"/>
              <a:gd name="connsiteX14" fmla="*/ 1350508 w 2227149"/>
              <a:gd name="connsiteY14" fmla="*/ 1556318 h 2571750"/>
              <a:gd name="connsiteX15" fmla="*/ 1457664 w 2227149"/>
              <a:gd name="connsiteY15" fmla="*/ 1665515 h 2571750"/>
              <a:gd name="connsiteX16" fmla="*/ 1585570 w 2227149"/>
              <a:gd name="connsiteY16" fmla="*/ 1850232 h 2571750"/>
              <a:gd name="connsiteX17" fmla="*/ 1735590 w 2227149"/>
              <a:gd name="connsiteY17" fmla="*/ 2038690 h 2571750"/>
              <a:gd name="connsiteX18" fmla="*/ 1913162 w 2227149"/>
              <a:gd name="connsiteY18" fmla="*/ 2246880 h 2571750"/>
              <a:gd name="connsiteX19" fmla="*/ 2012155 w 2227149"/>
              <a:gd name="connsiteY19" fmla="*/ 2376488 h 2571750"/>
              <a:gd name="connsiteX20" fmla="*/ 2169318 w 2227149"/>
              <a:gd name="connsiteY20" fmla="*/ 2571750 h 2571750"/>
              <a:gd name="connsiteX21" fmla="*/ 2095500 w 2227149"/>
              <a:gd name="connsiteY21" fmla="*/ 2571750 h 2571750"/>
              <a:gd name="connsiteX22" fmla="*/ 2227149 w 2227149"/>
              <a:gd name="connsiteY22" fmla="*/ 2288721 h 2571750"/>
              <a:gd name="connsiteX23" fmla="*/ 1878804 w 2227149"/>
              <a:gd name="connsiteY23" fmla="*/ 2281238 h 2571750"/>
              <a:gd name="connsiteX24" fmla="*/ 1710756 w 2227149"/>
              <a:gd name="connsiteY24" fmla="*/ 2057740 h 2571750"/>
              <a:gd name="connsiteX25" fmla="*/ 1581148 w 2227149"/>
              <a:gd name="connsiteY25" fmla="*/ 1895475 h 2571750"/>
              <a:gd name="connsiteX26" fmla="*/ 1422965 w 2227149"/>
              <a:gd name="connsiteY26" fmla="*/ 1699192 h 2571750"/>
              <a:gd name="connsiteX27" fmla="*/ 1320231 w 2227149"/>
              <a:gd name="connsiteY27" fmla="*/ 1560740 h 2571750"/>
              <a:gd name="connsiteX28" fmla="*/ 1235187 w 2227149"/>
              <a:gd name="connsiteY28" fmla="*/ 1456984 h 2571750"/>
              <a:gd name="connsiteX29" fmla="*/ 1094012 w 2227149"/>
              <a:gd name="connsiteY29" fmla="*/ 1282474 h 2571750"/>
              <a:gd name="connsiteX30" fmla="*/ 973931 w 2227149"/>
              <a:gd name="connsiteY30" fmla="*/ 1154906 h 2571750"/>
              <a:gd name="connsiteX31" fmla="*/ 884464 w 2227149"/>
              <a:gd name="connsiteY31" fmla="*/ 1023257 h 2571750"/>
              <a:gd name="connsiteX32" fmla="*/ 771524 w 2227149"/>
              <a:gd name="connsiteY32" fmla="*/ 875280 h 2571750"/>
              <a:gd name="connsiteX33" fmla="*/ 690562 w 2227149"/>
              <a:gd name="connsiteY33" fmla="*/ 802481 h 2571750"/>
              <a:gd name="connsiteX34" fmla="*/ 623547 w 2227149"/>
              <a:gd name="connsiteY34" fmla="*/ 693284 h 2571750"/>
              <a:gd name="connsiteX35" fmla="*/ 530337 w 2227149"/>
              <a:gd name="connsiteY35" fmla="*/ 577283 h 2571750"/>
              <a:gd name="connsiteX36" fmla="*/ 428624 w 2227149"/>
              <a:gd name="connsiteY36" fmla="*/ 464344 h 2571750"/>
              <a:gd name="connsiteX37" fmla="*/ 368753 w 2227149"/>
              <a:gd name="connsiteY37" fmla="*/ 384062 h 2571750"/>
              <a:gd name="connsiteX38" fmla="*/ 298336 w 2227149"/>
              <a:gd name="connsiteY38" fmla="*/ 290513 h 2571750"/>
              <a:gd name="connsiteX39" fmla="*/ 221116 w 2227149"/>
              <a:gd name="connsiteY39" fmla="*/ 200706 h 2571750"/>
              <a:gd name="connsiteX40" fmla="*/ 100353 w 2227149"/>
              <a:gd name="connsiteY40" fmla="*/ 55450 h 2571750"/>
              <a:gd name="connsiteX41" fmla="*/ 0 w 2227149"/>
              <a:gd name="connsiteY41" fmla="*/ 11905 h 2571750"/>
              <a:gd name="connsiteX42" fmla="*/ 73817 w 2227149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735590 w 2169318"/>
              <a:gd name="connsiteY17" fmla="*/ 2038690 h 2571750"/>
              <a:gd name="connsiteX18" fmla="*/ 1913162 w 2169318"/>
              <a:gd name="connsiteY18" fmla="*/ 2246880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221705"/>
              <a:gd name="connsiteY0" fmla="*/ 0 h 2571750"/>
              <a:gd name="connsiteX1" fmla="*/ 136412 w 2221705"/>
              <a:gd name="connsiteY1" fmla="*/ 44223 h 2571750"/>
              <a:gd name="connsiteX2" fmla="*/ 232001 w 2221705"/>
              <a:gd name="connsiteY2" fmla="*/ 163626 h 2571750"/>
              <a:gd name="connsiteX3" fmla="*/ 315685 w 2221705"/>
              <a:gd name="connsiteY3" fmla="*/ 267381 h 2571750"/>
              <a:gd name="connsiteX4" fmla="*/ 404812 w 2221705"/>
              <a:gd name="connsiteY4" fmla="*/ 377599 h 2571750"/>
              <a:gd name="connsiteX5" fmla="*/ 481692 w 2221705"/>
              <a:gd name="connsiteY5" fmla="*/ 482374 h 2571750"/>
              <a:gd name="connsiteX6" fmla="*/ 576262 w 2221705"/>
              <a:gd name="connsiteY6" fmla="*/ 561976 h 2571750"/>
              <a:gd name="connsiteX7" fmla="*/ 650761 w 2221705"/>
              <a:gd name="connsiteY7" fmla="*/ 686140 h 2571750"/>
              <a:gd name="connsiteX8" fmla="*/ 761659 w 2221705"/>
              <a:gd name="connsiteY8" fmla="*/ 823231 h 2571750"/>
              <a:gd name="connsiteX9" fmla="*/ 890587 w 2221705"/>
              <a:gd name="connsiteY9" fmla="*/ 964406 h 2571750"/>
              <a:gd name="connsiteX10" fmla="*/ 978352 w 2221705"/>
              <a:gd name="connsiteY10" fmla="*/ 1088232 h 2571750"/>
              <a:gd name="connsiteX11" fmla="*/ 1057274 w 2221705"/>
              <a:gd name="connsiteY11" fmla="*/ 1181441 h 2571750"/>
              <a:gd name="connsiteX12" fmla="*/ 1141637 w 2221705"/>
              <a:gd name="connsiteY12" fmla="*/ 1242332 h 2571750"/>
              <a:gd name="connsiteX13" fmla="*/ 1233827 w 2221705"/>
              <a:gd name="connsiteY13" fmla="*/ 1392351 h 2571750"/>
              <a:gd name="connsiteX14" fmla="*/ 1350508 w 2221705"/>
              <a:gd name="connsiteY14" fmla="*/ 1556318 h 2571750"/>
              <a:gd name="connsiteX15" fmla="*/ 1457664 w 2221705"/>
              <a:gd name="connsiteY15" fmla="*/ 1665515 h 2571750"/>
              <a:gd name="connsiteX16" fmla="*/ 1585570 w 2221705"/>
              <a:gd name="connsiteY16" fmla="*/ 1850232 h 2571750"/>
              <a:gd name="connsiteX17" fmla="*/ 1735590 w 2221705"/>
              <a:gd name="connsiteY17" fmla="*/ 2038690 h 2571750"/>
              <a:gd name="connsiteX18" fmla="*/ 1913162 w 2221705"/>
              <a:gd name="connsiteY18" fmla="*/ 2246880 h 2571750"/>
              <a:gd name="connsiteX19" fmla="*/ 2221705 w 2221705"/>
              <a:gd name="connsiteY19" fmla="*/ 2221366 h 2571750"/>
              <a:gd name="connsiteX20" fmla="*/ 2169318 w 2221705"/>
              <a:gd name="connsiteY20" fmla="*/ 2571750 h 2571750"/>
              <a:gd name="connsiteX21" fmla="*/ 2095500 w 2221705"/>
              <a:gd name="connsiteY21" fmla="*/ 2571750 h 2571750"/>
              <a:gd name="connsiteX22" fmla="*/ 1960449 w 2221705"/>
              <a:gd name="connsiteY22" fmla="*/ 2416628 h 2571750"/>
              <a:gd name="connsiteX23" fmla="*/ 1878804 w 2221705"/>
              <a:gd name="connsiteY23" fmla="*/ 2281238 h 2571750"/>
              <a:gd name="connsiteX24" fmla="*/ 1710756 w 2221705"/>
              <a:gd name="connsiteY24" fmla="*/ 2057740 h 2571750"/>
              <a:gd name="connsiteX25" fmla="*/ 1581148 w 2221705"/>
              <a:gd name="connsiteY25" fmla="*/ 1895475 h 2571750"/>
              <a:gd name="connsiteX26" fmla="*/ 1422965 w 2221705"/>
              <a:gd name="connsiteY26" fmla="*/ 1699192 h 2571750"/>
              <a:gd name="connsiteX27" fmla="*/ 1320231 w 2221705"/>
              <a:gd name="connsiteY27" fmla="*/ 1560740 h 2571750"/>
              <a:gd name="connsiteX28" fmla="*/ 1235187 w 2221705"/>
              <a:gd name="connsiteY28" fmla="*/ 1456984 h 2571750"/>
              <a:gd name="connsiteX29" fmla="*/ 1094012 w 2221705"/>
              <a:gd name="connsiteY29" fmla="*/ 1282474 h 2571750"/>
              <a:gd name="connsiteX30" fmla="*/ 973931 w 2221705"/>
              <a:gd name="connsiteY30" fmla="*/ 1154906 h 2571750"/>
              <a:gd name="connsiteX31" fmla="*/ 884464 w 2221705"/>
              <a:gd name="connsiteY31" fmla="*/ 1023257 h 2571750"/>
              <a:gd name="connsiteX32" fmla="*/ 771524 w 2221705"/>
              <a:gd name="connsiteY32" fmla="*/ 875280 h 2571750"/>
              <a:gd name="connsiteX33" fmla="*/ 690562 w 2221705"/>
              <a:gd name="connsiteY33" fmla="*/ 802481 h 2571750"/>
              <a:gd name="connsiteX34" fmla="*/ 623547 w 2221705"/>
              <a:gd name="connsiteY34" fmla="*/ 693284 h 2571750"/>
              <a:gd name="connsiteX35" fmla="*/ 530337 w 2221705"/>
              <a:gd name="connsiteY35" fmla="*/ 577283 h 2571750"/>
              <a:gd name="connsiteX36" fmla="*/ 428624 w 2221705"/>
              <a:gd name="connsiteY36" fmla="*/ 464344 h 2571750"/>
              <a:gd name="connsiteX37" fmla="*/ 368753 w 2221705"/>
              <a:gd name="connsiteY37" fmla="*/ 384062 h 2571750"/>
              <a:gd name="connsiteX38" fmla="*/ 298336 w 2221705"/>
              <a:gd name="connsiteY38" fmla="*/ 290513 h 2571750"/>
              <a:gd name="connsiteX39" fmla="*/ 221116 w 2221705"/>
              <a:gd name="connsiteY39" fmla="*/ 200706 h 2571750"/>
              <a:gd name="connsiteX40" fmla="*/ 100353 w 2221705"/>
              <a:gd name="connsiteY40" fmla="*/ 55450 h 2571750"/>
              <a:gd name="connsiteX41" fmla="*/ 0 w 2221705"/>
              <a:gd name="connsiteY41" fmla="*/ 11905 h 2571750"/>
              <a:gd name="connsiteX42" fmla="*/ 73817 w 2221705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735590 w 2169318"/>
              <a:gd name="connsiteY17" fmla="*/ 2038690 h 2571750"/>
              <a:gd name="connsiteX18" fmla="*/ 1913162 w 2169318"/>
              <a:gd name="connsiteY18" fmla="*/ 2246880 h 2571750"/>
              <a:gd name="connsiteX19" fmla="*/ 1748177 w 2169318"/>
              <a:gd name="connsiteY19" fmla="*/ 2523445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735590 w 2169318"/>
              <a:gd name="connsiteY17" fmla="*/ 2038690 h 2571750"/>
              <a:gd name="connsiteX18" fmla="*/ 1913162 w 2169318"/>
              <a:gd name="connsiteY18" fmla="*/ 2246880 h 2571750"/>
              <a:gd name="connsiteX19" fmla="*/ 2001269 w 2169318"/>
              <a:gd name="connsiteY19" fmla="*/ 2392817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735590 w 2169318"/>
              <a:gd name="connsiteY17" fmla="*/ 2038690 h 2571750"/>
              <a:gd name="connsiteX18" fmla="*/ 1913162 w 2169318"/>
              <a:gd name="connsiteY18" fmla="*/ 2246880 h 2571750"/>
              <a:gd name="connsiteX19" fmla="*/ 2001269 w 2169318"/>
              <a:gd name="connsiteY19" fmla="*/ 2392817 h 2571750"/>
              <a:gd name="connsiteX20" fmla="*/ 2169318 w 2169318"/>
              <a:gd name="connsiteY20" fmla="*/ 2571750 h 2571750"/>
              <a:gd name="connsiteX21" fmla="*/ 2125436 w 2169318"/>
              <a:gd name="connsiteY21" fmla="*/ 2571749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125563 w 2169318"/>
              <a:gd name="connsiteY2" fmla="*/ 221683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735590 w 2169318"/>
              <a:gd name="connsiteY17" fmla="*/ 2038690 h 2571750"/>
              <a:gd name="connsiteX18" fmla="*/ 1913162 w 2169318"/>
              <a:gd name="connsiteY18" fmla="*/ 2246880 h 2571750"/>
              <a:gd name="connsiteX19" fmla="*/ 2001269 w 2169318"/>
              <a:gd name="connsiteY19" fmla="*/ 2392817 h 2571750"/>
              <a:gd name="connsiteX20" fmla="*/ 2169318 w 2169318"/>
              <a:gd name="connsiteY20" fmla="*/ 2571750 h 2571750"/>
              <a:gd name="connsiteX21" fmla="*/ 2125436 w 2169318"/>
              <a:gd name="connsiteY21" fmla="*/ 2571749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24744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735590 w 2169318"/>
              <a:gd name="connsiteY17" fmla="*/ 2038690 h 2571750"/>
              <a:gd name="connsiteX18" fmla="*/ 1913162 w 2169318"/>
              <a:gd name="connsiteY18" fmla="*/ 2246880 h 2571750"/>
              <a:gd name="connsiteX19" fmla="*/ 2001269 w 2169318"/>
              <a:gd name="connsiteY19" fmla="*/ 2392817 h 2571750"/>
              <a:gd name="connsiteX20" fmla="*/ 2169318 w 2169318"/>
              <a:gd name="connsiteY20" fmla="*/ 2571750 h 2571750"/>
              <a:gd name="connsiteX21" fmla="*/ 2125436 w 2169318"/>
              <a:gd name="connsiteY21" fmla="*/ 2571749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24744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735590 w 2169318"/>
              <a:gd name="connsiteY17" fmla="*/ 2038690 h 2571750"/>
              <a:gd name="connsiteX18" fmla="*/ 1913162 w 2169318"/>
              <a:gd name="connsiteY18" fmla="*/ 2246880 h 2571750"/>
              <a:gd name="connsiteX19" fmla="*/ 2001269 w 2169318"/>
              <a:gd name="connsiteY19" fmla="*/ 2392817 h 2571750"/>
              <a:gd name="connsiteX20" fmla="*/ 2169318 w 2169318"/>
              <a:gd name="connsiteY20" fmla="*/ 2571750 h 2571750"/>
              <a:gd name="connsiteX21" fmla="*/ 2125436 w 2169318"/>
              <a:gd name="connsiteY21" fmla="*/ 2571749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525991 w 2169318"/>
              <a:gd name="connsiteY37" fmla="*/ 3332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24744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735590 w 2169318"/>
              <a:gd name="connsiteY17" fmla="*/ 2038690 h 2571750"/>
              <a:gd name="connsiteX18" fmla="*/ 1913162 w 2169318"/>
              <a:gd name="connsiteY18" fmla="*/ 2246880 h 2571750"/>
              <a:gd name="connsiteX19" fmla="*/ 2001269 w 2169318"/>
              <a:gd name="connsiteY19" fmla="*/ 2392817 h 2571750"/>
              <a:gd name="connsiteX20" fmla="*/ 2169318 w 2169318"/>
              <a:gd name="connsiteY20" fmla="*/ 2571750 h 2571750"/>
              <a:gd name="connsiteX21" fmla="*/ 2125436 w 2169318"/>
              <a:gd name="connsiteY21" fmla="*/ 2571749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83268 w 2169318"/>
              <a:gd name="connsiteY37" fmla="*/ 388900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24744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735590 w 2169318"/>
              <a:gd name="connsiteY17" fmla="*/ 2038690 h 2571750"/>
              <a:gd name="connsiteX18" fmla="*/ 1913162 w 2169318"/>
              <a:gd name="connsiteY18" fmla="*/ 2246880 h 2571750"/>
              <a:gd name="connsiteX19" fmla="*/ 2001269 w 2169318"/>
              <a:gd name="connsiteY19" fmla="*/ 2392817 h 2571750"/>
              <a:gd name="connsiteX20" fmla="*/ 2169318 w 2169318"/>
              <a:gd name="connsiteY20" fmla="*/ 2571750 h 2571750"/>
              <a:gd name="connsiteX21" fmla="*/ 2125436 w 2169318"/>
              <a:gd name="connsiteY21" fmla="*/ 2571749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709347 w 2169318"/>
              <a:gd name="connsiteY35" fmla="*/ 495035 h 2571750"/>
              <a:gd name="connsiteX36" fmla="*/ 428624 w 2169318"/>
              <a:gd name="connsiteY36" fmla="*/ 464344 h 2571750"/>
              <a:gd name="connsiteX37" fmla="*/ 383268 w 2169318"/>
              <a:gd name="connsiteY37" fmla="*/ 388900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24744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735590 w 2169318"/>
              <a:gd name="connsiteY17" fmla="*/ 2038690 h 2571750"/>
              <a:gd name="connsiteX18" fmla="*/ 1913162 w 2169318"/>
              <a:gd name="connsiteY18" fmla="*/ 2246880 h 2571750"/>
              <a:gd name="connsiteX19" fmla="*/ 2001269 w 2169318"/>
              <a:gd name="connsiteY19" fmla="*/ 2392817 h 2571750"/>
              <a:gd name="connsiteX20" fmla="*/ 2169318 w 2169318"/>
              <a:gd name="connsiteY20" fmla="*/ 2571750 h 2571750"/>
              <a:gd name="connsiteX21" fmla="*/ 2125436 w 2169318"/>
              <a:gd name="connsiteY21" fmla="*/ 2571749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40014 w 2169318"/>
              <a:gd name="connsiteY35" fmla="*/ 582121 h 2571750"/>
              <a:gd name="connsiteX36" fmla="*/ 428624 w 2169318"/>
              <a:gd name="connsiteY36" fmla="*/ 464344 h 2571750"/>
              <a:gd name="connsiteX37" fmla="*/ 383268 w 2169318"/>
              <a:gd name="connsiteY37" fmla="*/ 388900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24744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59329 w 2169318"/>
              <a:gd name="connsiteY6" fmla="*/ 566814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735590 w 2169318"/>
              <a:gd name="connsiteY17" fmla="*/ 2038690 h 2571750"/>
              <a:gd name="connsiteX18" fmla="*/ 1913162 w 2169318"/>
              <a:gd name="connsiteY18" fmla="*/ 2246880 h 2571750"/>
              <a:gd name="connsiteX19" fmla="*/ 2001269 w 2169318"/>
              <a:gd name="connsiteY19" fmla="*/ 2392817 h 2571750"/>
              <a:gd name="connsiteX20" fmla="*/ 2169318 w 2169318"/>
              <a:gd name="connsiteY20" fmla="*/ 2571750 h 2571750"/>
              <a:gd name="connsiteX21" fmla="*/ 2125436 w 2169318"/>
              <a:gd name="connsiteY21" fmla="*/ 2571749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40014 w 2169318"/>
              <a:gd name="connsiteY35" fmla="*/ 582121 h 2571750"/>
              <a:gd name="connsiteX36" fmla="*/ 428624 w 2169318"/>
              <a:gd name="connsiteY36" fmla="*/ 464344 h 2571750"/>
              <a:gd name="connsiteX37" fmla="*/ 383268 w 2169318"/>
              <a:gd name="connsiteY37" fmla="*/ 388900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24744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59329 w 2169318"/>
              <a:gd name="connsiteY6" fmla="*/ 566814 h 2571750"/>
              <a:gd name="connsiteX7" fmla="*/ 650761 w 2169318"/>
              <a:gd name="connsiteY7" fmla="*/ 686140 h 2571750"/>
              <a:gd name="connsiteX8" fmla="*/ 710859 w 2169318"/>
              <a:gd name="connsiteY8" fmla="*/ 789365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735590 w 2169318"/>
              <a:gd name="connsiteY17" fmla="*/ 2038690 h 2571750"/>
              <a:gd name="connsiteX18" fmla="*/ 1913162 w 2169318"/>
              <a:gd name="connsiteY18" fmla="*/ 2246880 h 2571750"/>
              <a:gd name="connsiteX19" fmla="*/ 2001269 w 2169318"/>
              <a:gd name="connsiteY19" fmla="*/ 2392817 h 2571750"/>
              <a:gd name="connsiteX20" fmla="*/ 2169318 w 2169318"/>
              <a:gd name="connsiteY20" fmla="*/ 2571750 h 2571750"/>
              <a:gd name="connsiteX21" fmla="*/ 2125436 w 2169318"/>
              <a:gd name="connsiteY21" fmla="*/ 2571749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40014 w 2169318"/>
              <a:gd name="connsiteY35" fmla="*/ 582121 h 2571750"/>
              <a:gd name="connsiteX36" fmla="*/ 428624 w 2169318"/>
              <a:gd name="connsiteY36" fmla="*/ 464344 h 2571750"/>
              <a:gd name="connsiteX37" fmla="*/ 383268 w 2169318"/>
              <a:gd name="connsiteY37" fmla="*/ 388900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24744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59329 w 2169318"/>
              <a:gd name="connsiteY6" fmla="*/ 566814 h 2571750"/>
              <a:gd name="connsiteX7" fmla="*/ 650761 w 2169318"/>
              <a:gd name="connsiteY7" fmla="*/ 686140 h 2571750"/>
              <a:gd name="connsiteX8" fmla="*/ 718116 w 2169318"/>
              <a:gd name="connsiteY8" fmla="*/ 777270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735590 w 2169318"/>
              <a:gd name="connsiteY17" fmla="*/ 2038690 h 2571750"/>
              <a:gd name="connsiteX18" fmla="*/ 1913162 w 2169318"/>
              <a:gd name="connsiteY18" fmla="*/ 2246880 h 2571750"/>
              <a:gd name="connsiteX19" fmla="*/ 2001269 w 2169318"/>
              <a:gd name="connsiteY19" fmla="*/ 2392817 h 2571750"/>
              <a:gd name="connsiteX20" fmla="*/ 2169318 w 2169318"/>
              <a:gd name="connsiteY20" fmla="*/ 2571750 h 2571750"/>
              <a:gd name="connsiteX21" fmla="*/ 2125436 w 2169318"/>
              <a:gd name="connsiteY21" fmla="*/ 2571749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40014 w 2169318"/>
              <a:gd name="connsiteY35" fmla="*/ 582121 h 2571750"/>
              <a:gd name="connsiteX36" fmla="*/ 428624 w 2169318"/>
              <a:gd name="connsiteY36" fmla="*/ 464344 h 2571750"/>
              <a:gd name="connsiteX37" fmla="*/ 383268 w 2169318"/>
              <a:gd name="connsiteY37" fmla="*/ 388900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24744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59329 w 2169318"/>
              <a:gd name="connsiteY6" fmla="*/ 566814 h 2571750"/>
              <a:gd name="connsiteX7" fmla="*/ 650761 w 2169318"/>
              <a:gd name="connsiteY7" fmla="*/ 686140 h 2571750"/>
              <a:gd name="connsiteX8" fmla="*/ 718116 w 2169318"/>
              <a:gd name="connsiteY8" fmla="*/ 777270 h 2571750"/>
              <a:gd name="connsiteX9" fmla="*/ 798663 w 2169318"/>
              <a:gd name="connsiteY9" fmla="*/ 865225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735590 w 2169318"/>
              <a:gd name="connsiteY17" fmla="*/ 2038690 h 2571750"/>
              <a:gd name="connsiteX18" fmla="*/ 1913162 w 2169318"/>
              <a:gd name="connsiteY18" fmla="*/ 2246880 h 2571750"/>
              <a:gd name="connsiteX19" fmla="*/ 2001269 w 2169318"/>
              <a:gd name="connsiteY19" fmla="*/ 2392817 h 2571750"/>
              <a:gd name="connsiteX20" fmla="*/ 2169318 w 2169318"/>
              <a:gd name="connsiteY20" fmla="*/ 2571750 h 2571750"/>
              <a:gd name="connsiteX21" fmla="*/ 2125436 w 2169318"/>
              <a:gd name="connsiteY21" fmla="*/ 2571749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40014 w 2169318"/>
              <a:gd name="connsiteY35" fmla="*/ 582121 h 2571750"/>
              <a:gd name="connsiteX36" fmla="*/ 428624 w 2169318"/>
              <a:gd name="connsiteY36" fmla="*/ 464344 h 2571750"/>
              <a:gd name="connsiteX37" fmla="*/ 383268 w 2169318"/>
              <a:gd name="connsiteY37" fmla="*/ 388900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24744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59329 w 2169318"/>
              <a:gd name="connsiteY6" fmla="*/ 566814 h 2571750"/>
              <a:gd name="connsiteX7" fmla="*/ 650761 w 2169318"/>
              <a:gd name="connsiteY7" fmla="*/ 686140 h 2571750"/>
              <a:gd name="connsiteX8" fmla="*/ 718116 w 2169318"/>
              <a:gd name="connsiteY8" fmla="*/ 777270 h 2571750"/>
              <a:gd name="connsiteX9" fmla="*/ 798663 w 2169318"/>
              <a:gd name="connsiteY9" fmla="*/ 865225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735590 w 2169318"/>
              <a:gd name="connsiteY17" fmla="*/ 2038690 h 2571750"/>
              <a:gd name="connsiteX18" fmla="*/ 1913162 w 2169318"/>
              <a:gd name="connsiteY18" fmla="*/ 2246880 h 2571750"/>
              <a:gd name="connsiteX19" fmla="*/ 2001269 w 2169318"/>
              <a:gd name="connsiteY19" fmla="*/ 2392817 h 2571750"/>
              <a:gd name="connsiteX20" fmla="*/ 2169318 w 2169318"/>
              <a:gd name="connsiteY20" fmla="*/ 2571750 h 2571750"/>
              <a:gd name="connsiteX21" fmla="*/ 2125436 w 2169318"/>
              <a:gd name="connsiteY21" fmla="*/ 2571749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98979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40014 w 2169318"/>
              <a:gd name="connsiteY35" fmla="*/ 582121 h 2571750"/>
              <a:gd name="connsiteX36" fmla="*/ 428624 w 2169318"/>
              <a:gd name="connsiteY36" fmla="*/ 464344 h 2571750"/>
              <a:gd name="connsiteX37" fmla="*/ 383268 w 2169318"/>
              <a:gd name="connsiteY37" fmla="*/ 388900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24744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59329 w 2169318"/>
              <a:gd name="connsiteY6" fmla="*/ 566814 h 2571750"/>
              <a:gd name="connsiteX7" fmla="*/ 650761 w 2169318"/>
              <a:gd name="connsiteY7" fmla="*/ 686140 h 2571750"/>
              <a:gd name="connsiteX8" fmla="*/ 718116 w 2169318"/>
              <a:gd name="connsiteY8" fmla="*/ 777270 h 2571750"/>
              <a:gd name="connsiteX9" fmla="*/ 798663 w 2169318"/>
              <a:gd name="connsiteY9" fmla="*/ 865225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735590 w 2169318"/>
              <a:gd name="connsiteY17" fmla="*/ 2038690 h 2571750"/>
              <a:gd name="connsiteX18" fmla="*/ 1913162 w 2169318"/>
              <a:gd name="connsiteY18" fmla="*/ 2246880 h 2571750"/>
              <a:gd name="connsiteX19" fmla="*/ 2001269 w 2169318"/>
              <a:gd name="connsiteY19" fmla="*/ 2392817 h 2571750"/>
              <a:gd name="connsiteX20" fmla="*/ 2169318 w 2169318"/>
              <a:gd name="connsiteY20" fmla="*/ 2571750 h 2571750"/>
              <a:gd name="connsiteX21" fmla="*/ 2125436 w 2169318"/>
              <a:gd name="connsiteY21" fmla="*/ 2571749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94141 w 2169318"/>
              <a:gd name="connsiteY31" fmla="*/ 1028096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40014 w 2169318"/>
              <a:gd name="connsiteY35" fmla="*/ 582121 h 2571750"/>
              <a:gd name="connsiteX36" fmla="*/ 428624 w 2169318"/>
              <a:gd name="connsiteY36" fmla="*/ 464344 h 2571750"/>
              <a:gd name="connsiteX37" fmla="*/ 383268 w 2169318"/>
              <a:gd name="connsiteY37" fmla="*/ 388900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24744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59329 w 2169318"/>
              <a:gd name="connsiteY6" fmla="*/ 566814 h 2571750"/>
              <a:gd name="connsiteX7" fmla="*/ 650761 w 2169318"/>
              <a:gd name="connsiteY7" fmla="*/ 686140 h 2571750"/>
              <a:gd name="connsiteX8" fmla="*/ 718116 w 2169318"/>
              <a:gd name="connsiteY8" fmla="*/ 777270 h 2571750"/>
              <a:gd name="connsiteX9" fmla="*/ 798663 w 2169318"/>
              <a:gd name="connsiteY9" fmla="*/ 865225 h 2571750"/>
              <a:gd name="connsiteX10" fmla="*/ 978352 w 2169318"/>
              <a:gd name="connsiteY10" fmla="*/ 1088232 h 2571750"/>
              <a:gd name="connsiteX11" fmla="*/ 1016150 w 2169318"/>
              <a:gd name="connsiteY11" fmla="*/ 1149993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735590 w 2169318"/>
              <a:gd name="connsiteY17" fmla="*/ 2038690 h 2571750"/>
              <a:gd name="connsiteX18" fmla="*/ 1913162 w 2169318"/>
              <a:gd name="connsiteY18" fmla="*/ 2246880 h 2571750"/>
              <a:gd name="connsiteX19" fmla="*/ 2001269 w 2169318"/>
              <a:gd name="connsiteY19" fmla="*/ 2392817 h 2571750"/>
              <a:gd name="connsiteX20" fmla="*/ 2169318 w 2169318"/>
              <a:gd name="connsiteY20" fmla="*/ 2571750 h 2571750"/>
              <a:gd name="connsiteX21" fmla="*/ 2125436 w 2169318"/>
              <a:gd name="connsiteY21" fmla="*/ 2571749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94141 w 2169318"/>
              <a:gd name="connsiteY31" fmla="*/ 1028096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40014 w 2169318"/>
              <a:gd name="connsiteY35" fmla="*/ 582121 h 2571750"/>
              <a:gd name="connsiteX36" fmla="*/ 428624 w 2169318"/>
              <a:gd name="connsiteY36" fmla="*/ 464344 h 2571750"/>
              <a:gd name="connsiteX37" fmla="*/ 383268 w 2169318"/>
              <a:gd name="connsiteY37" fmla="*/ 388900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24744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59329 w 2169318"/>
              <a:gd name="connsiteY6" fmla="*/ 566814 h 2571750"/>
              <a:gd name="connsiteX7" fmla="*/ 650761 w 2169318"/>
              <a:gd name="connsiteY7" fmla="*/ 686140 h 2571750"/>
              <a:gd name="connsiteX8" fmla="*/ 718116 w 2169318"/>
              <a:gd name="connsiteY8" fmla="*/ 777270 h 2571750"/>
              <a:gd name="connsiteX9" fmla="*/ 798663 w 2169318"/>
              <a:gd name="connsiteY9" fmla="*/ 865225 h 2571750"/>
              <a:gd name="connsiteX10" fmla="*/ 978352 w 2169318"/>
              <a:gd name="connsiteY10" fmla="*/ 1088232 h 2571750"/>
              <a:gd name="connsiteX11" fmla="*/ 1028245 w 2169318"/>
              <a:gd name="connsiteY11" fmla="*/ 115483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735590 w 2169318"/>
              <a:gd name="connsiteY17" fmla="*/ 2038690 h 2571750"/>
              <a:gd name="connsiteX18" fmla="*/ 1913162 w 2169318"/>
              <a:gd name="connsiteY18" fmla="*/ 2246880 h 2571750"/>
              <a:gd name="connsiteX19" fmla="*/ 2001269 w 2169318"/>
              <a:gd name="connsiteY19" fmla="*/ 2392817 h 2571750"/>
              <a:gd name="connsiteX20" fmla="*/ 2169318 w 2169318"/>
              <a:gd name="connsiteY20" fmla="*/ 2571750 h 2571750"/>
              <a:gd name="connsiteX21" fmla="*/ 2125436 w 2169318"/>
              <a:gd name="connsiteY21" fmla="*/ 2571749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94141 w 2169318"/>
              <a:gd name="connsiteY31" fmla="*/ 1028096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40014 w 2169318"/>
              <a:gd name="connsiteY35" fmla="*/ 582121 h 2571750"/>
              <a:gd name="connsiteX36" fmla="*/ 428624 w 2169318"/>
              <a:gd name="connsiteY36" fmla="*/ 464344 h 2571750"/>
              <a:gd name="connsiteX37" fmla="*/ 383268 w 2169318"/>
              <a:gd name="connsiteY37" fmla="*/ 388900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24744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59329 w 2169318"/>
              <a:gd name="connsiteY6" fmla="*/ 566814 h 2571750"/>
              <a:gd name="connsiteX7" fmla="*/ 650761 w 2169318"/>
              <a:gd name="connsiteY7" fmla="*/ 686140 h 2571750"/>
              <a:gd name="connsiteX8" fmla="*/ 718116 w 2169318"/>
              <a:gd name="connsiteY8" fmla="*/ 777270 h 2571750"/>
              <a:gd name="connsiteX9" fmla="*/ 798663 w 2169318"/>
              <a:gd name="connsiteY9" fmla="*/ 865225 h 2571750"/>
              <a:gd name="connsiteX10" fmla="*/ 978352 w 2169318"/>
              <a:gd name="connsiteY10" fmla="*/ 1088232 h 2571750"/>
              <a:gd name="connsiteX11" fmla="*/ 1028245 w 2169318"/>
              <a:gd name="connsiteY11" fmla="*/ 115483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735590 w 2169318"/>
              <a:gd name="connsiteY17" fmla="*/ 2038690 h 2571750"/>
              <a:gd name="connsiteX18" fmla="*/ 1913162 w 2169318"/>
              <a:gd name="connsiteY18" fmla="*/ 2246880 h 2571750"/>
              <a:gd name="connsiteX19" fmla="*/ 2001269 w 2169318"/>
              <a:gd name="connsiteY19" fmla="*/ 2392817 h 2571750"/>
              <a:gd name="connsiteX20" fmla="*/ 2169318 w 2169318"/>
              <a:gd name="connsiteY20" fmla="*/ 2571750 h 2571750"/>
              <a:gd name="connsiteX21" fmla="*/ 2125436 w 2169318"/>
              <a:gd name="connsiteY21" fmla="*/ 2571749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95703 w 2169318"/>
              <a:gd name="connsiteY30" fmla="*/ 1157325 h 2571750"/>
              <a:gd name="connsiteX31" fmla="*/ 894141 w 2169318"/>
              <a:gd name="connsiteY31" fmla="*/ 1028096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40014 w 2169318"/>
              <a:gd name="connsiteY35" fmla="*/ 582121 h 2571750"/>
              <a:gd name="connsiteX36" fmla="*/ 428624 w 2169318"/>
              <a:gd name="connsiteY36" fmla="*/ 464344 h 2571750"/>
              <a:gd name="connsiteX37" fmla="*/ 383268 w 2169318"/>
              <a:gd name="connsiteY37" fmla="*/ 388900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24744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59329 w 2169318"/>
              <a:gd name="connsiteY6" fmla="*/ 566814 h 2571750"/>
              <a:gd name="connsiteX7" fmla="*/ 650761 w 2169318"/>
              <a:gd name="connsiteY7" fmla="*/ 686140 h 2571750"/>
              <a:gd name="connsiteX8" fmla="*/ 718116 w 2169318"/>
              <a:gd name="connsiteY8" fmla="*/ 777270 h 2571750"/>
              <a:gd name="connsiteX9" fmla="*/ 798663 w 2169318"/>
              <a:gd name="connsiteY9" fmla="*/ 865225 h 2571750"/>
              <a:gd name="connsiteX10" fmla="*/ 978352 w 2169318"/>
              <a:gd name="connsiteY10" fmla="*/ 1088232 h 2571750"/>
              <a:gd name="connsiteX11" fmla="*/ 1028245 w 2169318"/>
              <a:gd name="connsiteY11" fmla="*/ 115483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735590 w 2169318"/>
              <a:gd name="connsiteY17" fmla="*/ 2038690 h 2571750"/>
              <a:gd name="connsiteX18" fmla="*/ 1913162 w 2169318"/>
              <a:gd name="connsiteY18" fmla="*/ 2246880 h 2571750"/>
              <a:gd name="connsiteX19" fmla="*/ 2001269 w 2169318"/>
              <a:gd name="connsiteY19" fmla="*/ 2392817 h 2571750"/>
              <a:gd name="connsiteX20" fmla="*/ 2169318 w 2169318"/>
              <a:gd name="connsiteY20" fmla="*/ 2571750 h 2571750"/>
              <a:gd name="connsiteX21" fmla="*/ 2125436 w 2169318"/>
              <a:gd name="connsiteY21" fmla="*/ 2571749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113364 w 2169318"/>
              <a:gd name="connsiteY29" fmla="*/ 1263121 h 2571750"/>
              <a:gd name="connsiteX30" fmla="*/ 995703 w 2169318"/>
              <a:gd name="connsiteY30" fmla="*/ 1157325 h 2571750"/>
              <a:gd name="connsiteX31" fmla="*/ 894141 w 2169318"/>
              <a:gd name="connsiteY31" fmla="*/ 1028096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40014 w 2169318"/>
              <a:gd name="connsiteY35" fmla="*/ 582121 h 2571750"/>
              <a:gd name="connsiteX36" fmla="*/ 428624 w 2169318"/>
              <a:gd name="connsiteY36" fmla="*/ 464344 h 2571750"/>
              <a:gd name="connsiteX37" fmla="*/ 383268 w 2169318"/>
              <a:gd name="connsiteY37" fmla="*/ 388900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24744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59329 w 2169318"/>
              <a:gd name="connsiteY6" fmla="*/ 566814 h 2571750"/>
              <a:gd name="connsiteX7" fmla="*/ 650761 w 2169318"/>
              <a:gd name="connsiteY7" fmla="*/ 686140 h 2571750"/>
              <a:gd name="connsiteX8" fmla="*/ 718116 w 2169318"/>
              <a:gd name="connsiteY8" fmla="*/ 777270 h 2571750"/>
              <a:gd name="connsiteX9" fmla="*/ 798663 w 2169318"/>
              <a:gd name="connsiteY9" fmla="*/ 865225 h 2571750"/>
              <a:gd name="connsiteX10" fmla="*/ 978352 w 2169318"/>
              <a:gd name="connsiteY10" fmla="*/ 1088232 h 2571750"/>
              <a:gd name="connsiteX11" fmla="*/ 1028245 w 2169318"/>
              <a:gd name="connsiteY11" fmla="*/ 115483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735590 w 2169318"/>
              <a:gd name="connsiteY17" fmla="*/ 2038690 h 2571750"/>
              <a:gd name="connsiteX18" fmla="*/ 1913162 w 2169318"/>
              <a:gd name="connsiteY18" fmla="*/ 2246880 h 2571750"/>
              <a:gd name="connsiteX19" fmla="*/ 2001269 w 2169318"/>
              <a:gd name="connsiteY19" fmla="*/ 2392817 h 2571750"/>
              <a:gd name="connsiteX20" fmla="*/ 2169318 w 2169318"/>
              <a:gd name="connsiteY20" fmla="*/ 2571750 h 2571750"/>
              <a:gd name="connsiteX21" fmla="*/ 2125436 w 2169318"/>
              <a:gd name="connsiteY21" fmla="*/ 2571749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094012 w 2169318"/>
              <a:gd name="connsiteY29" fmla="*/ 1280055 h 2571750"/>
              <a:gd name="connsiteX30" fmla="*/ 995703 w 2169318"/>
              <a:gd name="connsiteY30" fmla="*/ 1157325 h 2571750"/>
              <a:gd name="connsiteX31" fmla="*/ 894141 w 2169318"/>
              <a:gd name="connsiteY31" fmla="*/ 1028096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40014 w 2169318"/>
              <a:gd name="connsiteY35" fmla="*/ 582121 h 2571750"/>
              <a:gd name="connsiteX36" fmla="*/ 428624 w 2169318"/>
              <a:gd name="connsiteY36" fmla="*/ 464344 h 2571750"/>
              <a:gd name="connsiteX37" fmla="*/ 383268 w 2169318"/>
              <a:gd name="connsiteY37" fmla="*/ 388900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24744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59329 w 2169318"/>
              <a:gd name="connsiteY6" fmla="*/ 566814 h 2571750"/>
              <a:gd name="connsiteX7" fmla="*/ 650761 w 2169318"/>
              <a:gd name="connsiteY7" fmla="*/ 686140 h 2571750"/>
              <a:gd name="connsiteX8" fmla="*/ 718116 w 2169318"/>
              <a:gd name="connsiteY8" fmla="*/ 777270 h 2571750"/>
              <a:gd name="connsiteX9" fmla="*/ 798663 w 2169318"/>
              <a:gd name="connsiteY9" fmla="*/ 865225 h 2571750"/>
              <a:gd name="connsiteX10" fmla="*/ 978352 w 2169318"/>
              <a:gd name="connsiteY10" fmla="*/ 1088232 h 2571750"/>
              <a:gd name="connsiteX11" fmla="*/ 1028245 w 2169318"/>
              <a:gd name="connsiteY11" fmla="*/ 1154831 h 2571750"/>
              <a:gd name="connsiteX12" fmla="*/ 1119865 w 2169318"/>
              <a:gd name="connsiteY12" fmla="*/ 126652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735590 w 2169318"/>
              <a:gd name="connsiteY17" fmla="*/ 2038690 h 2571750"/>
              <a:gd name="connsiteX18" fmla="*/ 1913162 w 2169318"/>
              <a:gd name="connsiteY18" fmla="*/ 2246880 h 2571750"/>
              <a:gd name="connsiteX19" fmla="*/ 2001269 w 2169318"/>
              <a:gd name="connsiteY19" fmla="*/ 2392817 h 2571750"/>
              <a:gd name="connsiteX20" fmla="*/ 2169318 w 2169318"/>
              <a:gd name="connsiteY20" fmla="*/ 2571750 h 2571750"/>
              <a:gd name="connsiteX21" fmla="*/ 2125436 w 2169318"/>
              <a:gd name="connsiteY21" fmla="*/ 2571749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094012 w 2169318"/>
              <a:gd name="connsiteY29" fmla="*/ 1280055 h 2571750"/>
              <a:gd name="connsiteX30" fmla="*/ 995703 w 2169318"/>
              <a:gd name="connsiteY30" fmla="*/ 1157325 h 2571750"/>
              <a:gd name="connsiteX31" fmla="*/ 894141 w 2169318"/>
              <a:gd name="connsiteY31" fmla="*/ 1028096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40014 w 2169318"/>
              <a:gd name="connsiteY35" fmla="*/ 582121 h 2571750"/>
              <a:gd name="connsiteX36" fmla="*/ 428624 w 2169318"/>
              <a:gd name="connsiteY36" fmla="*/ 464344 h 2571750"/>
              <a:gd name="connsiteX37" fmla="*/ 383268 w 2169318"/>
              <a:gd name="connsiteY37" fmla="*/ 388900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24744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59329 w 2169318"/>
              <a:gd name="connsiteY6" fmla="*/ 566814 h 2571750"/>
              <a:gd name="connsiteX7" fmla="*/ 650761 w 2169318"/>
              <a:gd name="connsiteY7" fmla="*/ 686140 h 2571750"/>
              <a:gd name="connsiteX8" fmla="*/ 718116 w 2169318"/>
              <a:gd name="connsiteY8" fmla="*/ 777270 h 2571750"/>
              <a:gd name="connsiteX9" fmla="*/ 798663 w 2169318"/>
              <a:gd name="connsiteY9" fmla="*/ 865225 h 2571750"/>
              <a:gd name="connsiteX10" fmla="*/ 978352 w 2169318"/>
              <a:gd name="connsiteY10" fmla="*/ 1088232 h 2571750"/>
              <a:gd name="connsiteX11" fmla="*/ 1028245 w 2169318"/>
              <a:gd name="connsiteY11" fmla="*/ 1154831 h 2571750"/>
              <a:gd name="connsiteX12" fmla="*/ 1124703 w 2169318"/>
              <a:gd name="connsiteY12" fmla="*/ 1259265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735590 w 2169318"/>
              <a:gd name="connsiteY17" fmla="*/ 2038690 h 2571750"/>
              <a:gd name="connsiteX18" fmla="*/ 1913162 w 2169318"/>
              <a:gd name="connsiteY18" fmla="*/ 2246880 h 2571750"/>
              <a:gd name="connsiteX19" fmla="*/ 2001269 w 2169318"/>
              <a:gd name="connsiteY19" fmla="*/ 2392817 h 2571750"/>
              <a:gd name="connsiteX20" fmla="*/ 2169318 w 2169318"/>
              <a:gd name="connsiteY20" fmla="*/ 2571750 h 2571750"/>
              <a:gd name="connsiteX21" fmla="*/ 2125436 w 2169318"/>
              <a:gd name="connsiteY21" fmla="*/ 2571749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094012 w 2169318"/>
              <a:gd name="connsiteY29" fmla="*/ 1280055 h 2571750"/>
              <a:gd name="connsiteX30" fmla="*/ 995703 w 2169318"/>
              <a:gd name="connsiteY30" fmla="*/ 1157325 h 2571750"/>
              <a:gd name="connsiteX31" fmla="*/ 894141 w 2169318"/>
              <a:gd name="connsiteY31" fmla="*/ 1028096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40014 w 2169318"/>
              <a:gd name="connsiteY35" fmla="*/ 582121 h 2571750"/>
              <a:gd name="connsiteX36" fmla="*/ 428624 w 2169318"/>
              <a:gd name="connsiteY36" fmla="*/ 464344 h 2571750"/>
              <a:gd name="connsiteX37" fmla="*/ 383268 w 2169318"/>
              <a:gd name="connsiteY37" fmla="*/ 388900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24744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59329 w 2169318"/>
              <a:gd name="connsiteY6" fmla="*/ 566814 h 2571750"/>
              <a:gd name="connsiteX7" fmla="*/ 650761 w 2169318"/>
              <a:gd name="connsiteY7" fmla="*/ 686140 h 2571750"/>
              <a:gd name="connsiteX8" fmla="*/ 718116 w 2169318"/>
              <a:gd name="connsiteY8" fmla="*/ 777270 h 2571750"/>
              <a:gd name="connsiteX9" fmla="*/ 798663 w 2169318"/>
              <a:gd name="connsiteY9" fmla="*/ 865225 h 2571750"/>
              <a:gd name="connsiteX10" fmla="*/ 978352 w 2169318"/>
              <a:gd name="connsiteY10" fmla="*/ 1088232 h 2571750"/>
              <a:gd name="connsiteX11" fmla="*/ 1028245 w 2169318"/>
              <a:gd name="connsiteY11" fmla="*/ 1154831 h 2571750"/>
              <a:gd name="connsiteX12" fmla="*/ 1124703 w 2169318"/>
              <a:gd name="connsiteY12" fmla="*/ 1259265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735590 w 2169318"/>
              <a:gd name="connsiteY17" fmla="*/ 2038690 h 2571750"/>
              <a:gd name="connsiteX18" fmla="*/ 1913162 w 2169318"/>
              <a:gd name="connsiteY18" fmla="*/ 2246880 h 2571750"/>
              <a:gd name="connsiteX19" fmla="*/ 2001269 w 2169318"/>
              <a:gd name="connsiteY19" fmla="*/ 2392817 h 2571750"/>
              <a:gd name="connsiteX20" fmla="*/ 2169318 w 2169318"/>
              <a:gd name="connsiteY20" fmla="*/ 2571750 h 2571750"/>
              <a:gd name="connsiteX21" fmla="*/ 2125436 w 2169318"/>
              <a:gd name="connsiteY21" fmla="*/ 2571749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143263 w 2169318"/>
              <a:gd name="connsiteY28" fmla="*/ 1505365 h 2571750"/>
              <a:gd name="connsiteX29" fmla="*/ 1094012 w 2169318"/>
              <a:gd name="connsiteY29" fmla="*/ 1280055 h 2571750"/>
              <a:gd name="connsiteX30" fmla="*/ 995703 w 2169318"/>
              <a:gd name="connsiteY30" fmla="*/ 1157325 h 2571750"/>
              <a:gd name="connsiteX31" fmla="*/ 894141 w 2169318"/>
              <a:gd name="connsiteY31" fmla="*/ 1028096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40014 w 2169318"/>
              <a:gd name="connsiteY35" fmla="*/ 582121 h 2571750"/>
              <a:gd name="connsiteX36" fmla="*/ 428624 w 2169318"/>
              <a:gd name="connsiteY36" fmla="*/ 464344 h 2571750"/>
              <a:gd name="connsiteX37" fmla="*/ 383268 w 2169318"/>
              <a:gd name="connsiteY37" fmla="*/ 388900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24744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59329 w 2169318"/>
              <a:gd name="connsiteY6" fmla="*/ 566814 h 2571750"/>
              <a:gd name="connsiteX7" fmla="*/ 650761 w 2169318"/>
              <a:gd name="connsiteY7" fmla="*/ 686140 h 2571750"/>
              <a:gd name="connsiteX8" fmla="*/ 718116 w 2169318"/>
              <a:gd name="connsiteY8" fmla="*/ 777270 h 2571750"/>
              <a:gd name="connsiteX9" fmla="*/ 798663 w 2169318"/>
              <a:gd name="connsiteY9" fmla="*/ 865225 h 2571750"/>
              <a:gd name="connsiteX10" fmla="*/ 978352 w 2169318"/>
              <a:gd name="connsiteY10" fmla="*/ 1088232 h 2571750"/>
              <a:gd name="connsiteX11" fmla="*/ 1028245 w 2169318"/>
              <a:gd name="connsiteY11" fmla="*/ 1154831 h 2571750"/>
              <a:gd name="connsiteX12" fmla="*/ 1124703 w 2169318"/>
              <a:gd name="connsiteY12" fmla="*/ 1259265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735590 w 2169318"/>
              <a:gd name="connsiteY17" fmla="*/ 2038690 h 2571750"/>
              <a:gd name="connsiteX18" fmla="*/ 1913162 w 2169318"/>
              <a:gd name="connsiteY18" fmla="*/ 2246880 h 2571750"/>
              <a:gd name="connsiteX19" fmla="*/ 2001269 w 2169318"/>
              <a:gd name="connsiteY19" fmla="*/ 2392817 h 2571750"/>
              <a:gd name="connsiteX20" fmla="*/ 2169318 w 2169318"/>
              <a:gd name="connsiteY20" fmla="*/ 2571750 h 2571750"/>
              <a:gd name="connsiteX21" fmla="*/ 2125436 w 2169318"/>
              <a:gd name="connsiteY21" fmla="*/ 2571749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433549 w 2169318"/>
              <a:gd name="connsiteY28" fmla="*/ 1333613 h 2571750"/>
              <a:gd name="connsiteX29" fmla="*/ 1094012 w 2169318"/>
              <a:gd name="connsiteY29" fmla="*/ 1280055 h 2571750"/>
              <a:gd name="connsiteX30" fmla="*/ 995703 w 2169318"/>
              <a:gd name="connsiteY30" fmla="*/ 1157325 h 2571750"/>
              <a:gd name="connsiteX31" fmla="*/ 894141 w 2169318"/>
              <a:gd name="connsiteY31" fmla="*/ 1028096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40014 w 2169318"/>
              <a:gd name="connsiteY35" fmla="*/ 582121 h 2571750"/>
              <a:gd name="connsiteX36" fmla="*/ 428624 w 2169318"/>
              <a:gd name="connsiteY36" fmla="*/ 464344 h 2571750"/>
              <a:gd name="connsiteX37" fmla="*/ 383268 w 2169318"/>
              <a:gd name="connsiteY37" fmla="*/ 388900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24744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59329 w 2169318"/>
              <a:gd name="connsiteY6" fmla="*/ 566814 h 2571750"/>
              <a:gd name="connsiteX7" fmla="*/ 650761 w 2169318"/>
              <a:gd name="connsiteY7" fmla="*/ 686140 h 2571750"/>
              <a:gd name="connsiteX8" fmla="*/ 718116 w 2169318"/>
              <a:gd name="connsiteY8" fmla="*/ 777270 h 2571750"/>
              <a:gd name="connsiteX9" fmla="*/ 798663 w 2169318"/>
              <a:gd name="connsiteY9" fmla="*/ 865225 h 2571750"/>
              <a:gd name="connsiteX10" fmla="*/ 978352 w 2169318"/>
              <a:gd name="connsiteY10" fmla="*/ 1088232 h 2571750"/>
              <a:gd name="connsiteX11" fmla="*/ 1028245 w 2169318"/>
              <a:gd name="connsiteY11" fmla="*/ 1154831 h 2571750"/>
              <a:gd name="connsiteX12" fmla="*/ 1124703 w 2169318"/>
              <a:gd name="connsiteY12" fmla="*/ 1259265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735590 w 2169318"/>
              <a:gd name="connsiteY17" fmla="*/ 2038690 h 2571750"/>
              <a:gd name="connsiteX18" fmla="*/ 1913162 w 2169318"/>
              <a:gd name="connsiteY18" fmla="*/ 2246880 h 2571750"/>
              <a:gd name="connsiteX19" fmla="*/ 2001269 w 2169318"/>
              <a:gd name="connsiteY19" fmla="*/ 2392817 h 2571750"/>
              <a:gd name="connsiteX20" fmla="*/ 2169318 w 2169318"/>
              <a:gd name="connsiteY20" fmla="*/ 2571750 h 2571750"/>
              <a:gd name="connsiteX21" fmla="*/ 2125436 w 2169318"/>
              <a:gd name="connsiteY21" fmla="*/ 2571749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2768 w 2169318"/>
              <a:gd name="connsiteY28" fmla="*/ 1449727 h 2571750"/>
              <a:gd name="connsiteX29" fmla="*/ 1094012 w 2169318"/>
              <a:gd name="connsiteY29" fmla="*/ 1280055 h 2571750"/>
              <a:gd name="connsiteX30" fmla="*/ 995703 w 2169318"/>
              <a:gd name="connsiteY30" fmla="*/ 1157325 h 2571750"/>
              <a:gd name="connsiteX31" fmla="*/ 894141 w 2169318"/>
              <a:gd name="connsiteY31" fmla="*/ 1028096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40014 w 2169318"/>
              <a:gd name="connsiteY35" fmla="*/ 582121 h 2571750"/>
              <a:gd name="connsiteX36" fmla="*/ 428624 w 2169318"/>
              <a:gd name="connsiteY36" fmla="*/ 464344 h 2571750"/>
              <a:gd name="connsiteX37" fmla="*/ 383268 w 2169318"/>
              <a:gd name="connsiteY37" fmla="*/ 388900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24744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59329 w 2169318"/>
              <a:gd name="connsiteY6" fmla="*/ 566814 h 2571750"/>
              <a:gd name="connsiteX7" fmla="*/ 650761 w 2169318"/>
              <a:gd name="connsiteY7" fmla="*/ 686140 h 2571750"/>
              <a:gd name="connsiteX8" fmla="*/ 718116 w 2169318"/>
              <a:gd name="connsiteY8" fmla="*/ 777270 h 2571750"/>
              <a:gd name="connsiteX9" fmla="*/ 798663 w 2169318"/>
              <a:gd name="connsiteY9" fmla="*/ 865225 h 2571750"/>
              <a:gd name="connsiteX10" fmla="*/ 978352 w 2169318"/>
              <a:gd name="connsiteY10" fmla="*/ 1088232 h 2571750"/>
              <a:gd name="connsiteX11" fmla="*/ 1028245 w 2169318"/>
              <a:gd name="connsiteY11" fmla="*/ 1154831 h 2571750"/>
              <a:gd name="connsiteX12" fmla="*/ 1127122 w 2169318"/>
              <a:gd name="connsiteY12" fmla="*/ 1281037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735590 w 2169318"/>
              <a:gd name="connsiteY17" fmla="*/ 2038690 h 2571750"/>
              <a:gd name="connsiteX18" fmla="*/ 1913162 w 2169318"/>
              <a:gd name="connsiteY18" fmla="*/ 2246880 h 2571750"/>
              <a:gd name="connsiteX19" fmla="*/ 2001269 w 2169318"/>
              <a:gd name="connsiteY19" fmla="*/ 2392817 h 2571750"/>
              <a:gd name="connsiteX20" fmla="*/ 2169318 w 2169318"/>
              <a:gd name="connsiteY20" fmla="*/ 2571750 h 2571750"/>
              <a:gd name="connsiteX21" fmla="*/ 2125436 w 2169318"/>
              <a:gd name="connsiteY21" fmla="*/ 2571749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2768 w 2169318"/>
              <a:gd name="connsiteY28" fmla="*/ 1449727 h 2571750"/>
              <a:gd name="connsiteX29" fmla="*/ 1094012 w 2169318"/>
              <a:gd name="connsiteY29" fmla="*/ 1280055 h 2571750"/>
              <a:gd name="connsiteX30" fmla="*/ 995703 w 2169318"/>
              <a:gd name="connsiteY30" fmla="*/ 1157325 h 2571750"/>
              <a:gd name="connsiteX31" fmla="*/ 894141 w 2169318"/>
              <a:gd name="connsiteY31" fmla="*/ 1028096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40014 w 2169318"/>
              <a:gd name="connsiteY35" fmla="*/ 582121 h 2571750"/>
              <a:gd name="connsiteX36" fmla="*/ 428624 w 2169318"/>
              <a:gd name="connsiteY36" fmla="*/ 464344 h 2571750"/>
              <a:gd name="connsiteX37" fmla="*/ 383268 w 2169318"/>
              <a:gd name="connsiteY37" fmla="*/ 388900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24744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59329 w 2169318"/>
              <a:gd name="connsiteY6" fmla="*/ 566814 h 2571750"/>
              <a:gd name="connsiteX7" fmla="*/ 650761 w 2169318"/>
              <a:gd name="connsiteY7" fmla="*/ 686140 h 2571750"/>
              <a:gd name="connsiteX8" fmla="*/ 718116 w 2169318"/>
              <a:gd name="connsiteY8" fmla="*/ 777270 h 2571750"/>
              <a:gd name="connsiteX9" fmla="*/ 798663 w 2169318"/>
              <a:gd name="connsiteY9" fmla="*/ 865225 h 2571750"/>
              <a:gd name="connsiteX10" fmla="*/ 978352 w 2169318"/>
              <a:gd name="connsiteY10" fmla="*/ 1088232 h 2571750"/>
              <a:gd name="connsiteX11" fmla="*/ 1028245 w 2169318"/>
              <a:gd name="connsiteY11" fmla="*/ 1154831 h 2571750"/>
              <a:gd name="connsiteX12" fmla="*/ 1127122 w 2169318"/>
              <a:gd name="connsiteY12" fmla="*/ 1281037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735590 w 2169318"/>
              <a:gd name="connsiteY17" fmla="*/ 2038690 h 2571750"/>
              <a:gd name="connsiteX18" fmla="*/ 1913162 w 2169318"/>
              <a:gd name="connsiteY18" fmla="*/ 2246880 h 2571750"/>
              <a:gd name="connsiteX19" fmla="*/ 2001269 w 2169318"/>
              <a:gd name="connsiteY19" fmla="*/ 2392817 h 2571750"/>
              <a:gd name="connsiteX20" fmla="*/ 2169318 w 2169318"/>
              <a:gd name="connsiteY20" fmla="*/ 2571750 h 2571750"/>
              <a:gd name="connsiteX21" fmla="*/ 2125436 w 2169318"/>
              <a:gd name="connsiteY21" fmla="*/ 2571749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39898 w 2169318"/>
              <a:gd name="connsiteY26" fmla="*/ 1682259 h 2571750"/>
              <a:gd name="connsiteX27" fmla="*/ 1320231 w 2169318"/>
              <a:gd name="connsiteY27" fmla="*/ 1560740 h 2571750"/>
              <a:gd name="connsiteX28" fmla="*/ 1232768 w 2169318"/>
              <a:gd name="connsiteY28" fmla="*/ 1449727 h 2571750"/>
              <a:gd name="connsiteX29" fmla="*/ 1094012 w 2169318"/>
              <a:gd name="connsiteY29" fmla="*/ 1280055 h 2571750"/>
              <a:gd name="connsiteX30" fmla="*/ 995703 w 2169318"/>
              <a:gd name="connsiteY30" fmla="*/ 1157325 h 2571750"/>
              <a:gd name="connsiteX31" fmla="*/ 894141 w 2169318"/>
              <a:gd name="connsiteY31" fmla="*/ 1028096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40014 w 2169318"/>
              <a:gd name="connsiteY35" fmla="*/ 582121 h 2571750"/>
              <a:gd name="connsiteX36" fmla="*/ 428624 w 2169318"/>
              <a:gd name="connsiteY36" fmla="*/ 464344 h 2571750"/>
              <a:gd name="connsiteX37" fmla="*/ 383268 w 2169318"/>
              <a:gd name="connsiteY37" fmla="*/ 388900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24744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59329 w 2169318"/>
              <a:gd name="connsiteY6" fmla="*/ 566814 h 2571750"/>
              <a:gd name="connsiteX7" fmla="*/ 650761 w 2169318"/>
              <a:gd name="connsiteY7" fmla="*/ 686140 h 2571750"/>
              <a:gd name="connsiteX8" fmla="*/ 718116 w 2169318"/>
              <a:gd name="connsiteY8" fmla="*/ 777270 h 2571750"/>
              <a:gd name="connsiteX9" fmla="*/ 798663 w 2169318"/>
              <a:gd name="connsiteY9" fmla="*/ 865225 h 2571750"/>
              <a:gd name="connsiteX10" fmla="*/ 978352 w 2169318"/>
              <a:gd name="connsiteY10" fmla="*/ 1088232 h 2571750"/>
              <a:gd name="connsiteX11" fmla="*/ 1028245 w 2169318"/>
              <a:gd name="connsiteY11" fmla="*/ 1154831 h 2571750"/>
              <a:gd name="connsiteX12" fmla="*/ 1127122 w 2169318"/>
              <a:gd name="connsiteY12" fmla="*/ 1281037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735590 w 2169318"/>
              <a:gd name="connsiteY17" fmla="*/ 2038690 h 2571750"/>
              <a:gd name="connsiteX18" fmla="*/ 1913162 w 2169318"/>
              <a:gd name="connsiteY18" fmla="*/ 2246880 h 2571750"/>
              <a:gd name="connsiteX19" fmla="*/ 2001269 w 2169318"/>
              <a:gd name="connsiteY19" fmla="*/ 2392817 h 2571750"/>
              <a:gd name="connsiteX20" fmla="*/ 2169318 w 2169318"/>
              <a:gd name="connsiteY20" fmla="*/ 2571750 h 2571750"/>
              <a:gd name="connsiteX21" fmla="*/ 2125436 w 2169318"/>
              <a:gd name="connsiteY21" fmla="*/ 2571749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5384 w 2169318"/>
              <a:gd name="connsiteY26" fmla="*/ 1687097 h 2571750"/>
              <a:gd name="connsiteX27" fmla="*/ 1320231 w 2169318"/>
              <a:gd name="connsiteY27" fmla="*/ 1560740 h 2571750"/>
              <a:gd name="connsiteX28" fmla="*/ 1232768 w 2169318"/>
              <a:gd name="connsiteY28" fmla="*/ 1449727 h 2571750"/>
              <a:gd name="connsiteX29" fmla="*/ 1094012 w 2169318"/>
              <a:gd name="connsiteY29" fmla="*/ 1280055 h 2571750"/>
              <a:gd name="connsiteX30" fmla="*/ 995703 w 2169318"/>
              <a:gd name="connsiteY30" fmla="*/ 1157325 h 2571750"/>
              <a:gd name="connsiteX31" fmla="*/ 894141 w 2169318"/>
              <a:gd name="connsiteY31" fmla="*/ 1028096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40014 w 2169318"/>
              <a:gd name="connsiteY35" fmla="*/ 582121 h 2571750"/>
              <a:gd name="connsiteX36" fmla="*/ 428624 w 2169318"/>
              <a:gd name="connsiteY36" fmla="*/ 464344 h 2571750"/>
              <a:gd name="connsiteX37" fmla="*/ 383268 w 2169318"/>
              <a:gd name="connsiteY37" fmla="*/ 388900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24744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59329 w 2169318"/>
              <a:gd name="connsiteY6" fmla="*/ 566814 h 2571750"/>
              <a:gd name="connsiteX7" fmla="*/ 650761 w 2169318"/>
              <a:gd name="connsiteY7" fmla="*/ 686140 h 2571750"/>
              <a:gd name="connsiteX8" fmla="*/ 718116 w 2169318"/>
              <a:gd name="connsiteY8" fmla="*/ 777270 h 2571750"/>
              <a:gd name="connsiteX9" fmla="*/ 798663 w 2169318"/>
              <a:gd name="connsiteY9" fmla="*/ 865225 h 2571750"/>
              <a:gd name="connsiteX10" fmla="*/ 978352 w 2169318"/>
              <a:gd name="connsiteY10" fmla="*/ 1088232 h 2571750"/>
              <a:gd name="connsiteX11" fmla="*/ 1028245 w 2169318"/>
              <a:gd name="connsiteY11" fmla="*/ 1154831 h 2571750"/>
              <a:gd name="connsiteX12" fmla="*/ 1127122 w 2169318"/>
              <a:gd name="connsiteY12" fmla="*/ 1281037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5245 w 2169318"/>
              <a:gd name="connsiteY15" fmla="*/ 1680029 h 2571750"/>
              <a:gd name="connsiteX16" fmla="*/ 1585570 w 2169318"/>
              <a:gd name="connsiteY16" fmla="*/ 1850232 h 2571750"/>
              <a:gd name="connsiteX17" fmla="*/ 1735590 w 2169318"/>
              <a:gd name="connsiteY17" fmla="*/ 2038690 h 2571750"/>
              <a:gd name="connsiteX18" fmla="*/ 1913162 w 2169318"/>
              <a:gd name="connsiteY18" fmla="*/ 2246880 h 2571750"/>
              <a:gd name="connsiteX19" fmla="*/ 2001269 w 2169318"/>
              <a:gd name="connsiteY19" fmla="*/ 2392817 h 2571750"/>
              <a:gd name="connsiteX20" fmla="*/ 2169318 w 2169318"/>
              <a:gd name="connsiteY20" fmla="*/ 2571750 h 2571750"/>
              <a:gd name="connsiteX21" fmla="*/ 2125436 w 2169318"/>
              <a:gd name="connsiteY21" fmla="*/ 2571749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5384 w 2169318"/>
              <a:gd name="connsiteY26" fmla="*/ 1687097 h 2571750"/>
              <a:gd name="connsiteX27" fmla="*/ 1320231 w 2169318"/>
              <a:gd name="connsiteY27" fmla="*/ 1560740 h 2571750"/>
              <a:gd name="connsiteX28" fmla="*/ 1232768 w 2169318"/>
              <a:gd name="connsiteY28" fmla="*/ 1449727 h 2571750"/>
              <a:gd name="connsiteX29" fmla="*/ 1094012 w 2169318"/>
              <a:gd name="connsiteY29" fmla="*/ 1280055 h 2571750"/>
              <a:gd name="connsiteX30" fmla="*/ 995703 w 2169318"/>
              <a:gd name="connsiteY30" fmla="*/ 1157325 h 2571750"/>
              <a:gd name="connsiteX31" fmla="*/ 894141 w 2169318"/>
              <a:gd name="connsiteY31" fmla="*/ 1028096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40014 w 2169318"/>
              <a:gd name="connsiteY35" fmla="*/ 582121 h 2571750"/>
              <a:gd name="connsiteX36" fmla="*/ 428624 w 2169318"/>
              <a:gd name="connsiteY36" fmla="*/ 464344 h 2571750"/>
              <a:gd name="connsiteX37" fmla="*/ 383268 w 2169318"/>
              <a:gd name="connsiteY37" fmla="*/ 388900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24744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59329 w 2169318"/>
              <a:gd name="connsiteY6" fmla="*/ 566814 h 2571750"/>
              <a:gd name="connsiteX7" fmla="*/ 650761 w 2169318"/>
              <a:gd name="connsiteY7" fmla="*/ 686140 h 2571750"/>
              <a:gd name="connsiteX8" fmla="*/ 718116 w 2169318"/>
              <a:gd name="connsiteY8" fmla="*/ 777270 h 2571750"/>
              <a:gd name="connsiteX9" fmla="*/ 798663 w 2169318"/>
              <a:gd name="connsiteY9" fmla="*/ 865225 h 2571750"/>
              <a:gd name="connsiteX10" fmla="*/ 978352 w 2169318"/>
              <a:gd name="connsiteY10" fmla="*/ 1088232 h 2571750"/>
              <a:gd name="connsiteX11" fmla="*/ 1028245 w 2169318"/>
              <a:gd name="connsiteY11" fmla="*/ 1154831 h 2571750"/>
              <a:gd name="connsiteX12" fmla="*/ 1127122 w 2169318"/>
              <a:gd name="connsiteY12" fmla="*/ 1281037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5245 w 2169318"/>
              <a:gd name="connsiteY15" fmla="*/ 1680029 h 2571750"/>
              <a:gd name="connsiteX16" fmla="*/ 1585570 w 2169318"/>
              <a:gd name="connsiteY16" fmla="*/ 1850232 h 2571750"/>
              <a:gd name="connsiteX17" fmla="*/ 1800904 w 2169318"/>
              <a:gd name="connsiteY17" fmla="*/ 2014500 h 2571750"/>
              <a:gd name="connsiteX18" fmla="*/ 1913162 w 2169318"/>
              <a:gd name="connsiteY18" fmla="*/ 2246880 h 2571750"/>
              <a:gd name="connsiteX19" fmla="*/ 2001269 w 2169318"/>
              <a:gd name="connsiteY19" fmla="*/ 2392817 h 2571750"/>
              <a:gd name="connsiteX20" fmla="*/ 2169318 w 2169318"/>
              <a:gd name="connsiteY20" fmla="*/ 2571750 h 2571750"/>
              <a:gd name="connsiteX21" fmla="*/ 2125436 w 2169318"/>
              <a:gd name="connsiteY21" fmla="*/ 2571749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5384 w 2169318"/>
              <a:gd name="connsiteY26" fmla="*/ 1687097 h 2571750"/>
              <a:gd name="connsiteX27" fmla="*/ 1320231 w 2169318"/>
              <a:gd name="connsiteY27" fmla="*/ 1560740 h 2571750"/>
              <a:gd name="connsiteX28" fmla="*/ 1232768 w 2169318"/>
              <a:gd name="connsiteY28" fmla="*/ 1449727 h 2571750"/>
              <a:gd name="connsiteX29" fmla="*/ 1094012 w 2169318"/>
              <a:gd name="connsiteY29" fmla="*/ 1280055 h 2571750"/>
              <a:gd name="connsiteX30" fmla="*/ 995703 w 2169318"/>
              <a:gd name="connsiteY30" fmla="*/ 1157325 h 2571750"/>
              <a:gd name="connsiteX31" fmla="*/ 894141 w 2169318"/>
              <a:gd name="connsiteY31" fmla="*/ 1028096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40014 w 2169318"/>
              <a:gd name="connsiteY35" fmla="*/ 582121 h 2571750"/>
              <a:gd name="connsiteX36" fmla="*/ 428624 w 2169318"/>
              <a:gd name="connsiteY36" fmla="*/ 464344 h 2571750"/>
              <a:gd name="connsiteX37" fmla="*/ 383268 w 2169318"/>
              <a:gd name="connsiteY37" fmla="*/ 388900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24744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59329 w 2169318"/>
              <a:gd name="connsiteY6" fmla="*/ 566814 h 2571750"/>
              <a:gd name="connsiteX7" fmla="*/ 650761 w 2169318"/>
              <a:gd name="connsiteY7" fmla="*/ 686140 h 2571750"/>
              <a:gd name="connsiteX8" fmla="*/ 718116 w 2169318"/>
              <a:gd name="connsiteY8" fmla="*/ 777270 h 2571750"/>
              <a:gd name="connsiteX9" fmla="*/ 798663 w 2169318"/>
              <a:gd name="connsiteY9" fmla="*/ 865225 h 2571750"/>
              <a:gd name="connsiteX10" fmla="*/ 978352 w 2169318"/>
              <a:gd name="connsiteY10" fmla="*/ 1088232 h 2571750"/>
              <a:gd name="connsiteX11" fmla="*/ 1028245 w 2169318"/>
              <a:gd name="connsiteY11" fmla="*/ 1154831 h 2571750"/>
              <a:gd name="connsiteX12" fmla="*/ 1127122 w 2169318"/>
              <a:gd name="connsiteY12" fmla="*/ 1281037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5245 w 2169318"/>
              <a:gd name="connsiteY15" fmla="*/ 1680029 h 2571750"/>
              <a:gd name="connsiteX16" fmla="*/ 1585570 w 2169318"/>
              <a:gd name="connsiteY16" fmla="*/ 1850232 h 2571750"/>
              <a:gd name="connsiteX17" fmla="*/ 1643666 w 2169318"/>
              <a:gd name="connsiteY17" fmla="*/ 2130614 h 2571750"/>
              <a:gd name="connsiteX18" fmla="*/ 1913162 w 2169318"/>
              <a:gd name="connsiteY18" fmla="*/ 2246880 h 2571750"/>
              <a:gd name="connsiteX19" fmla="*/ 2001269 w 2169318"/>
              <a:gd name="connsiteY19" fmla="*/ 2392817 h 2571750"/>
              <a:gd name="connsiteX20" fmla="*/ 2169318 w 2169318"/>
              <a:gd name="connsiteY20" fmla="*/ 2571750 h 2571750"/>
              <a:gd name="connsiteX21" fmla="*/ 2125436 w 2169318"/>
              <a:gd name="connsiteY21" fmla="*/ 2571749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5384 w 2169318"/>
              <a:gd name="connsiteY26" fmla="*/ 1687097 h 2571750"/>
              <a:gd name="connsiteX27" fmla="*/ 1320231 w 2169318"/>
              <a:gd name="connsiteY27" fmla="*/ 1560740 h 2571750"/>
              <a:gd name="connsiteX28" fmla="*/ 1232768 w 2169318"/>
              <a:gd name="connsiteY28" fmla="*/ 1449727 h 2571750"/>
              <a:gd name="connsiteX29" fmla="*/ 1094012 w 2169318"/>
              <a:gd name="connsiteY29" fmla="*/ 1280055 h 2571750"/>
              <a:gd name="connsiteX30" fmla="*/ 995703 w 2169318"/>
              <a:gd name="connsiteY30" fmla="*/ 1157325 h 2571750"/>
              <a:gd name="connsiteX31" fmla="*/ 894141 w 2169318"/>
              <a:gd name="connsiteY31" fmla="*/ 1028096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40014 w 2169318"/>
              <a:gd name="connsiteY35" fmla="*/ 582121 h 2571750"/>
              <a:gd name="connsiteX36" fmla="*/ 428624 w 2169318"/>
              <a:gd name="connsiteY36" fmla="*/ 464344 h 2571750"/>
              <a:gd name="connsiteX37" fmla="*/ 383268 w 2169318"/>
              <a:gd name="connsiteY37" fmla="*/ 388900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24744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59329 w 2169318"/>
              <a:gd name="connsiteY6" fmla="*/ 566814 h 2571750"/>
              <a:gd name="connsiteX7" fmla="*/ 650761 w 2169318"/>
              <a:gd name="connsiteY7" fmla="*/ 686140 h 2571750"/>
              <a:gd name="connsiteX8" fmla="*/ 718116 w 2169318"/>
              <a:gd name="connsiteY8" fmla="*/ 777270 h 2571750"/>
              <a:gd name="connsiteX9" fmla="*/ 798663 w 2169318"/>
              <a:gd name="connsiteY9" fmla="*/ 865225 h 2571750"/>
              <a:gd name="connsiteX10" fmla="*/ 978352 w 2169318"/>
              <a:gd name="connsiteY10" fmla="*/ 1088232 h 2571750"/>
              <a:gd name="connsiteX11" fmla="*/ 1028245 w 2169318"/>
              <a:gd name="connsiteY11" fmla="*/ 1154831 h 2571750"/>
              <a:gd name="connsiteX12" fmla="*/ 1127122 w 2169318"/>
              <a:gd name="connsiteY12" fmla="*/ 1281037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5245 w 2169318"/>
              <a:gd name="connsiteY15" fmla="*/ 1680029 h 2571750"/>
              <a:gd name="connsiteX16" fmla="*/ 1585570 w 2169318"/>
              <a:gd name="connsiteY16" fmla="*/ 1850232 h 2571750"/>
              <a:gd name="connsiteX17" fmla="*/ 1733171 w 2169318"/>
              <a:gd name="connsiteY17" fmla="*/ 2048367 h 2571750"/>
              <a:gd name="connsiteX18" fmla="*/ 1913162 w 2169318"/>
              <a:gd name="connsiteY18" fmla="*/ 2246880 h 2571750"/>
              <a:gd name="connsiteX19" fmla="*/ 2001269 w 2169318"/>
              <a:gd name="connsiteY19" fmla="*/ 2392817 h 2571750"/>
              <a:gd name="connsiteX20" fmla="*/ 2169318 w 2169318"/>
              <a:gd name="connsiteY20" fmla="*/ 2571750 h 2571750"/>
              <a:gd name="connsiteX21" fmla="*/ 2125436 w 2169318"/>
              <a:gd name="connsiteY21" fmla="*/ 2571749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5384 w 2169318"/>
              <a:gd name="connsiteY26" fmla="*/ 1687097 h 2571750"/>
              <a:gd name="connsiteX27" fmla="*/ 1320231 w 2169318"/>
              <a:gd name="connsiteY27" fmla="*/ 1560740 h 2571750"/>
              <a:gd name="connsiteX28" fmla="*/ 1232768 w 2169318"/>
              <a:gd name="connsiteY28" fmla="*/ 1449727 h 2571750"/>
              <a:gd name="connsiteX29" fmla="*/ 1094012 w 2169318"/>
              <a:gd name="connsiteY29" fmla="*/ 1280055 h 2571750"/>
              <a:gd name="connsiteX30" fmla="*/ 995703 w 2169318"/>
              <a:gd name="connsiteY30" fmla="*/ 1157325 h 2571750"/>
              <a:gd name="connsiteX31" fmla="*/ 894141 w 2169318"/>
              <a:gd name="connsiteY31" fmla="*/ 1028096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40014 w 2169318"/>
              <a:gd name="connsiteY35" fmla="*/ 582121 h 2571750"/>
              <a:gd name="connsiteX36" fmla="*/ 428624 w 2169318"/>
              <a:gd name="connsiteY36" fmla="*/ 464344 h 2571750"/>
              <a:gd name="connsiteX37" fmla="*/ 383268 w 2169318"/>
              <a:gd name="connsiteY37" fmla="*/ 388900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24744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59329 w 2169318"/>
              <a:gd name="connsiteY6" fmla="*/ 566814 h 2571750"/>
              <a:gd name="connsiteX7" fmla="*/ 650761 w 2169318"/>
              <a:gd name="connsiteY7" fmla="*/ 686140 h 2571750"/>
              <a:gd name="connsiteX8" fmla="*/ 718116 w 2169318"/>
              <a:gd name="connsiteY8" fmla="*/ 777270 h 2571750"/>
              <a:gd name="connsiteX9" fmla="*/ 798663 w 2169318"/>
              <a:gd name="connsiteY9" fmla="*/ 865225 h 2571750"/>
              <a:gd name="connsiteX10" fmla="*/ 978352 w 2169318"/>
              <a:gd name="connsiteY10" fmla="*/ 1088232 h 2571750"/>
              <a:gd name="connsiteX11" fmla="*/ 1028245 w 2169318"/>
              <a:gd name="connsiteY11" fmla="*/ 1154831 h 2571750"/>
              <a:gd name="connsiteX12" fmla="*/ 1127122 w 2169318"/>
              <a:gd name="connsiteY12" fmla="*/ 1281037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5245 w 2169318"/>
              <a:gd name="connsiteY15" fmla="*/ 1680029 h 2571750"/>
              <a:gd name="connsiteX16" fmla="*/ 1585570 w 2169318"/>
              <a:gd name="connsiteY16" fmla="*/ 1850232 h 2571750"/>
              <a:gd name="connsiteX17" fmla="*/ 1733171 w 2169318"/>
              <a:gd name="connsiteY17" fmla="*/ 2048367 h 2571750"/>
              <a:gd name="connsiteX18" fmla="*/ 1898647 w 2169318"/>
              <a:gd name="connsiteY18" fmla="*/ 2258975 h 2571750"/>
              <a:gd name="connsiteX19" fmla="*/ 2001269 w 2169318"/>
              <a:gd name="connsiteY19" fmla="*/ 2392817 h 2571750"/>
              <a:gd name="connsiteX20" fmla="*/ 2169318 w 2169318"/>
              <a:gd name="connsiteY20" fmla="*/ 2571750 h 2571750"/>
              <a:gd name="connsiteX21" fmla="*/ 2125436 w 2169318"/>
              <a:gd name="connsiteY21" fmla="*/ 2571749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5384 w 2169318"/>
              <a:gd name="connsiteY26" fmla="*/ 1687097 h 2571750"/>
              <a:gd name="connsiteX27" fmla="*/ 1320231 w 2169318"/>
              <a:gd name="connsiteY27" fmla="*/ 1560740 h 2571750"/>
              <a:gd name="connsiteX28" fmla="*/ 1232768 w 2169318"/>
              <a:gd name="connsiteY28" fmla="*/ 1449727 h 2571750"/>
              <a:gd name="connsiteX29" fmla="*/ 1094012 w 2169318"/>
              <a:gd name="connsiteY29" fmla="*/ 1280055 h 2571750"/>
              <a:gd name="connsiteX30" fmla="*/ 995703 w 2169318"/>
              <a:gd name="connsiteY30" fmla="*/ 1157325 h 2571750"/>
              <a:gd name="connsiteX31" fmla="*/ 894141 w 2169318"/>
              <a:gd name="connsiteY31" fmla="*/ 1028096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40014 w 2169318"/>
              <a:gd name="connsiteY35" fmla="*/ 582121 h 2571750"/>
              <a:gd name="connsiteX36" fmla="*/ 428624 w 2169318"/>
              <a:gd name="connsiteY36" fmla="*/ 464344 h 2571750"/>
              <a:gd name="connsiteX37" fmla="*/ 383268 w 2169318"/>
              <a:gd name="connsiteY37" fmla="*/ 388900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24744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59329 w 2169318"/>
              <a:gd name="connsiteY6" fmla="*/ 566814 h 2571750"/>
              <a:gd name="connsiteX7" fmla="*/ 650761 w 2169318"/>
              <a:gd name="connsiteY7" fmla="*/ 686140 h 2571750"/>
              <a:gd name="connsiteX8" fmla="*/ 718116 w 2169318"/>
              <a:gd name="connsiteY8" fmla="*/ 777270 h 2571750"/>
              <a:gd name="connsiteX9" fmla="*/ 798663 w 2169318"/>
              <a:gd name="connsiteY9" fmla="*/ 865225 h 2571750"/>
              <a:gd name="connsiteX10" fmla="*/ 978352 w 2169318"/>
              <a:gd name="connsiteY10" fmla="*/ 1088232 h 2571750"/>
              <a:gd name="connsiteX11" fmla="*/ 1028245 w 2169318"/>
              <a:gd name="connsiteY11" fmla="*/ 1154831 h 2571750"/>
              <a:gd name="connsiteX12" fmla="*/ 1127122 w 2169318"/>
              <a:gd name="connsiteY12" fmla="*/ 1281037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5245 w 2169318"/>
              <a:gd name="connsiteY15" fmla="*/ 1680029 h 2571750"/>
              <a:gd name="connsiteX16" fmla="*/ 1585570 w 2169318"/>
              <a:gd name="connsiteY16" fmla="*/ 1850232 h 2571750"/>
              <a:gd name="connsiteX17" fmla="*/ 1733171 w 2169318"/>
              <a:gd name="connsiteY17" fmla="*/ 2048367 h 2571750"/>
              <a:gd name="connsiteX18" fmla="*/ 1898647 w 2169318"/>
              <a:gd name="connsiteY18" fmla="*/ 2258975 h 2571750"/>
              <a:gd name="connsiteX19" fmla="*/ 1977079 w 2169318"/>
              <a:gd name="connsiteY19" fmla="*/ 2404913 h 2571750"/>
              <a:gd name="connsiteX20" fmla="*/ 2169318 w 2169318"/>
              <a:gd name="connsiteY20" fmla="*/ 2571750 h 2571750"/>
              <a:gd name="connsiteX21" fmla="*/ 2125436 w 2169318"/>
              <a:gd name="connsiteY21" fmla="*/ 2571749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5384 w 2169318"/>
              <a:gd name="connsiteY26" fmla="*/ 1687097 h 2571750"/>
              <a:gd name="connsiteX27" fmla="*/ 1320231 w 2169318"/>
              <a:gd name="connsiteY27" fmla="*/ 1560740 h 2571750"/>
              <a:gd name="connsiteX28" fmla="*/ 1232768 w 2169318"/>
              <a:gd name="connsiteY28" fmla="*/ 1449727 h 2571750"/>
              <a:gd name="connsiteX29" fmla="*/ 1094012 w 2169318"/>
              <a:gd name="connsiteY29" fmla="*/ 1280055 h 2571750"/>
              <a:gd name="connsiteX30" fmla="*/ 995703 w 2169318"/>
              <a:gd name="connsiteY30" fmla="*/ 1157325 h 2571750"/>
              <a:gd name="connsiteX31" fmla="*/ 894141 w 2169318"/>
              <a:gd name="connsiteY31" fmla="*/ 1028096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40014 w 2169318"/>
              <a:gd name="connsiteY35" fmla="*/ 582121 h 2571750"/>
              <a:gd name="connsiteX36" fmla="*/ 428624 w 2169318"/>
              <a:gd name="connsiteY36" fmla="*/ 464344 h 2571750"/>
              <a:gd name="connsiteX37" fmla="*/ 383268 w 2169318"/>
              <a:gd name="connsiteY37" fmla="*/ 388900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24744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59329 w 2169318"/>
              <a:gd name="connsiteY6" fmla="*/ 566814 h 2571750"/>
              <a:gd name="connsiteX7" fmla="*/ 650761 w 2169318"/>
              <a:gd name="connsiteY7" fmla="*/ 686140 h 2571750"/>
              <a:gd name="connsiteX8" fmla="*/ 718116 w 2169318"/>
              <a:gd name="connsiteY8" fmla="*/ 777270 h 2571750"/>
              <a:gd name="connsiteX9" fmla="*/ 798663 w 2169318"/>
              <a:gd name="connsiteY9" fmla="*/ 865225 h 2571750"/>
              <a:gd name="connsiteX10" fmla="*/ 978352 w 2169318"/>
              <a:gd name="connsiteY10" fmla="*/ 1088232 h 2571750"/>
              <a:gd name="connsiteX11" fmla="*/ 1028245 w 2169318"/>
              <a:gd name="connsiteY11" fmla="*/ 1154831 h 2571750"/>
              <a:gd name="connsiteX12" fmla="*/ 1127122 w 2169318"/>
              <a:gd name="connsiteY12" fmla="*/ 1281037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5245 w 2169318"/>
              <a:gd name="connsiteY15" fmla="*/ 1680029 h 2571750"/>
              <a:gd name="connsiteX16" fmla="*/ 1585570 w 2169318"/>
              <a:gd name="connsiteY16" fmla="*/ 1850232 h 2571750"/>
              <a:gd name="connsiteX17" fmla="*/ 1733171 w 2169318"/>
              <a:gd name="connsiteY17" fmla="*/ 2048367 h 2571750"/>
              <a:gd name="connsiteX18" fmla="*/ 1898647 w 2169318"/>
              <a:gd name="connsiteY18" fmla="*/ 2258975 h 2571750"/>
              <a:gd name="connsiteX19" fmla="*/ 2001269 w 2169318"/>
              <a:gd name="connsiteY19" fmla="*/ 2395236 h 2571750"/>
              <a:gd name="connsiteX20" fmla="*/ 2169318 w 2169318"/>
              <a:gd name="connsiteY20" fmla="*/ 2571750 h 2571750"/>
              <a:gd name="connsiteX21" fmla="*/ 2125436 w 2169318"/>
              <a:gd name="connsiteY21" fmla="*/ 2571749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5384 w 2169318"/>
              <a:gd name="connsiteY26" fmla="*/ 1687097 h 2571750"/>
              <a:gd name="connsiteX27" fmla="*/ 1320231 w 2169318"/>
              <a:gd name="connsiteY27" fmla="*/ 1560740 h 2571750"/>
              <a:gd name="connsiteX28" fmla="*/ 1232768 w 2169318"/>
              <a:gd name="connsiteY28" fmla="*/ 1449727 h 2571750"/>
              <a:gd name="connsiteX29" fmla="*/ 1094012 w 2169318"/>
              <a:gd name="connsiteY29" fmla="*/ 1280055 h 2571750"/>
              <a:gd name="connsiteX30" fmla="*/ 995703 w 2169318"/>
              <a:gd name="connsiteY30" fmla="*/ 1157325 h 2571750"/>
              <a:gd name="connsiteX31" fmla="*/ 894141 w 2169318"/>
              <a:gd name="connsiteY31" fmla="*/ 1028096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40014 w 2169318"/>
              <a:gd name="connsiteY35" fmla="*/ 582121 h 2571750"/>
              <a:gd name="connsiteX36" fmla="*/ 428624 w 2169318"/>
              <a:gd name="connsiteY36" fmla="*/ 464344 h 2571750"/>
              <a:gd name="connsiteX37" fmla="*/ 383268 w 2169318"/>
              <a:gd name="connsiteY37" fmla="*/ 388900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24744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59329 w 2169318"/>
              <a:gd name="connsiteY6" fmla="*/ 566814 h 2571750"/>
              <a:gd name="connsiteX7" fmla="*/ 650761 w 2169318"/>
              <a:gd name="connsiteY7" fmla="*/ 686140 h 2571750"/>
              <a:gd name="connsiteX8" fmla="*/ 718116 w 2169318"/>
              <a:gd name="connsiteY8" fmla="*/ 777270 h 2571750"/>
              <a:gd name="connsiteX9" fmla="*/ 798663 w 2169318"/>
              <a:gd name="connsiteY9" fmla="*/ 865225 h 2571750"/>
              <a:gd name="connsiteX10" fmla="*/ 978352 w 2169318"/>
              <a:gd name="connsiteY10" fmla="*/ 1088232 h 2571750"/>
              <a:gd name="connsiteX11" fmla="*/ 1028245 w 2169318"/>
              <a:gd name="connsiteY11" fmla="*/ 1154831 h 2571750"/>
              <a:gd name="connsiteX12" fmla="*/ 1127122 w 2169318"/>
              <a:gd name="connsiteY12" fmla="*/ 1281037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5245 w 2169318"/>
              <a:gd name="connsiteY15" fmla="*/ 1680029 h 2571750"/>
              <a:gd name="connsiteX16" fmla="*/ 1585570 w 2169318"/>
              <a:gd name="connsiteY16" fmla="*/ 1850232 h 2571750"/>
              <a:gd name="connsiteX17" fmla="*/ 1733171 w 2169318"/>
              <a:gd name="connsiteY17" fmla="*/ 2048367 h 2571750"/>
              <a:gd name="connsiteX18" fmla="*/ 1898647 w 2169318"/>
              <a:gd name="connsiteY18" fmla="*/ 2258975 h 2571750"/>
              <a:gd name="connsiteX19" fmla="*/ 2001269 w 2169318"/>
              <a:gd name="connsiteY19" fmla="*/ 2395236 h 2571750"/>
              <a:gd name="connsiteX20" fmla="*/ 2169318 w 2169318"/>
              <a:gd name="connsiteY20" fmla="*/ 2571750 h 2571750"/>
              <a:gd name="connsiteX21" fmla="*/ 2125436 w 2169318"/>
              <a:gd name="connsiteY21" fmla="*/ 2571749 h 2571750"/>
              <a:gd name="connsiteX22" fmla="*/ 1977382 w 2169318"/>
              <a:gd name="connsiteY22" fmla="*/ 2414209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5384 w 2169318"/>
              <a:gd name="connsiteY26" fmla="*/ 1687097 h 2571750"/>
              <a:gd name="connsiteX27" fmla="*/ 1320231 w 2169318"/>
              <a:gd name="connsiteY27" fmla="*/ 1560740 h 2571750"/>
              <a:gd name="connsiteX28" fmla="*/ 1232768 w 2169318"/>
              <a:gd name="connsiteY28" fmla="*/ 1449727 h 2571750"/>
              <a:gd name="connsiteX29" fmla="*/ 1094012 w 2169318"/>
              <a:gd name="connsiteY29" fmla="*/ 1280055 h 2571750"/>
              <a:gd name="connsiteX30" fmla="*/ 995703 w 2169318"/>
              <a:gd name="connsiteY30" fmla="*/ 1157325 h 2571750"/>
              <a:gd name="connsiteX31" fmla="*/ 894141 w 2169318"/>
              <a:gd name="connsiteY31" fmla="*/ 1028096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40014 w 2169318"/>
              <a:gd name="connsiteY35" fmla="*/ 582121 h 2571750"/>
              <a:gd name="connsiteX36" fmla="*/ 428624 w 2169318"/>
              <a:gd name="connsiteY36" fmla="*/ 464344 h 2571750"/>
              <a:gd name="connsiteX37" fmla="*/ 383268 w 2169318"/>
              <a:gd name="connsiteY37" fmla="*/ 388900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24744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59329 w 2169318"/>
              <a:gd name="connsiteY6" fmla="*/ 566814 h 2571750"/>
              <a:gd name="connsiteX7" fmla="*/ 650761 w 2169318"/>
              <a:gd name="connsiteY7" fmla="*/ 686140 h 2571750"/>
              <a:gd name="connsiteX8" fmla="*/ 718116 w 2169318"/>
              <a:gd name="connsiteY8" fmla="*/ 777270 h 2571750"/>
              <a:gd name="connsiteX9" fmla="*/ 798663 w 2169318"/>
              <a:gd name="connsiteY9" fmla="*/ 865225 h 2571750"/>
              <a:gd name="connsiteX10" fmla="*/ 978352 w 2169318"/>
              <a:gd name="connsiteY10" fmla="*/ 1088232 h 2571750"/>
              <a:gd name="connsiteX11" fmla="*/ 1028245 w 2169318"/>
              <a:gd name="connsiteY11" fmla="*/ 1154831 h 2571750"/>
              <a:gd name="connsiteX12" fmla="*/ 1127122 w 2169318"/>
              <a:gd name="connsiteY12" fmla="*/ 1281037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5245 w 2169318"/>
              <a:gd name="connsiteY15" fmla="*/ 1680029 h 2571750"/>
              <a:gd name="connsiteX16" fmla="*/ 1585570 w 2169318"/>
              <a:gd name="connsiteY16" fmla="*/ 1850232 h 2571750"/>
              <a:gd name="connsiteX17" fmla="*/ 1733171 w 2169318"/>
              <a:gd name="connsiteY17" fmla="*/ 2048367 h 2571750"/>
              <a:gd name="connsiteX18" fmla="*/ 1898647 w 2169318"/>
              <a:gd name="connsiteY18" fmla="*/ 2258975 h 2571750"/>
              <a:gd name="connsiteX19" fmla="*/ 2001269 w 2169318"/>
              <a:gd name="connsiteY19" fmla="*/ 2395236 h 2571750"/>
              <a:gd name="connsiteX20" fmla="*/ 2169318 w 2169318"/>
              <a:gd name="connsiteY20" fmla="*/ 2571750 h 2571750"/>
              <a:gd name="connsiteX21" fmla="*/ 2137531 w 2169318"/>
              <a:gd name="connsiteY21" fmla="*/ 2571749 h 2571750"/>
              <a:gd name="connsiteX22" fmla="*/ 1977382 w 2169318"/>
              <a:gd name="connsiteY22" fmla="*/ 2414209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5384 w 2169318"/>
              <a:gd name="connsiteY26" fmla="*/ 1687097 h 2571750"/>
              <a:gd name="connsiteX27" fmla="*/ 1320231 w 2169318"/>
              <a:gd name="connsiteY27" fmla="*/ 1560740 h 2571750"/>
              <a:gd name="connsiteX28" fmla="*/ 1232768 w 2169318"/>
              <a:gd name="connsiteY28" fmla="*/ 1449727 h 2571750"/>
              <a:gd name="connsiteX29" fmla="*/ 1094012 w 2169318"/>
              <a:gd name="connsiteY29" fmla="*/ 1280055 h 2571750"/>
              <a:gd name="connsiteX30" fmla="*/ 995703 w 2169318"/>
              <a:gd name="connsiteY30" fmla="*/ 1157325 h 2571750"/>
              <a:gd name="connsiteX31" fmla="*/ 894141 w 2169318"/>
              <a:gd name="connsiteY31" fmla="*/ 1028096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40014 w 2169318"/>
              <a:gd name="connsiteY35" fmla="*/ 582121 h 2571750"/>
              <a:gd name="connsiteX36" fmla="*/ 428624 w 2169318"/>
              <a:gd name="connsiteY36" fmla="*/ 464344 h 2571750"/>
              <a:gd name="connsiteX37" fmla="*/ 383268 w 2169318"/>
              <a:gd name="connsiteY37" fmla="*/ 388900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24744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59329 w 2169318"/>
              <a:gd name="connsiteY6" fmla="*/ 566814 h 2571750"/>
              <a:gd name="connsiteX7" fmla="*/ 650761 w 2169318"/>
              <a:gd name="connsiteY7" fmla="*/ 686140 h 2571750"/>
              <a:gd name="connsiteX8" fmla="*/ 718116 w 2169318"/>
              <a:gd name="connsiteY8" fmla="*/ 777270 h 2571750"/>
              <a:gd name="connsiteX9" fmla="*/ 798663 w 2169318"/>
              <a:gd name="connsiteY9" fmla="*/ 865225 h 2571750"/>
              <a:gd name="connsiteX10" fmla="*/ 978352 w 2169318"/>
              <a:gd name="connsiteY10" fmla="*/ 1088232 h 2571750"/>
              <a:gd name="connsiteX11" fmla="*/ 1028245 w 2169318"/>
              <a:gd name="connsiteY11" fmla="*/ 1154831 h 2571750"/>
              <a:gd name="connsiteX12" fmla="*/ 1127122 w 2169318"/>
              <a:gd name="connsiteY12" fmla="*/ 1281037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5245 w 2169318"/>
              <a:gd name="connsiteY15" fmla="*/ 1680029 h 2571750"/>
              <a:gd name="connsiteX16" fmla="*/ 1585570 w 2169318"/>
              <a:gd name="connsiteY16" fmla="*/ 1850232 h 2571750"/>
              <a:gd name="connsiteX17" fmla="*/ 1733171 w 2169318"/>
              <a:gd name="connsiteY17" fmla="*/ 2048367 h 2571750"/>
              <a:gd name="connsiteX18" fmla="*/ 1898647 w 2169318"/>
              <a:gd name="connsiteY18" fmla="*/ 2258975 h 2571750"/>
              <a:gd name="connsiteX19" fmla="*/ 2001269 w 2169318"/>
              <a:gd name="connsiteY19" fmla="*/ 2395236 h 2571750"/>
              <a:gd name="connsiteX20" fmla="*/ 2169318 w 2169318"/>
              <a:gd name="connsiteY20" fmla="*/ 2571750 h 2571750"/>
              <a:gd name="connsiteX21" fmla="*/ 2120598 w 2169318"/>
              <a:gd name="connsiteY21" fmla="*/ 2571749 h 2571750"/>
              <a:gd name="connsiteX22" fmla="*/ 1977382 w 2169318"/>
              <a:gd name="connsiteY22" fmla="*/ 2414209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5384 w 2169318"/>
              <a:gd name="connsiteY26" fmla="*/ 1687097 h 2571750"/>
              <a:gd name="connsiteX27" fmla="*/ 1320231 w 2169318"/>
              <a:gd name="connsiteY27" fmla="*/ 1560740 h 2571750"/>
              <a:gd name="connsiteX28" fmla="*/ 1232768 w 2169318"/>
              <a:gd name="connsiteY28" fmla="*/ 1449727 h 2571750"/>
              <a:gd name="connsiteX29" fmla="*/ 1094012 w 2169318"/>
              <a:gd name="connsiteY29" fmla="*/ 1280055 h 2571750"/>
              <a:gd name="connsiteX30" fmla="*/ 995703 w 2169318"/>
              <a:gd name="connsiteY30" fmla="*/ 1157325 h 2571750"/>
              <a:gd name="connsiteX31" fmla="*/ 894141 w 2169318"/>
              <a:gd name="connsiteY31" fmla="*/ 1028096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40014 w 2169318"/>
              <a:gd name="connsiteY35" fmla="*/ 582121 h 2571750"/>
              <a:gd name="connsiteX36" fmla="*/ 428624 w 2169318"/>
              <a:gd name="connsiteY36" fmla="*/ 464344 h 2571750"/>
              <a:gd name="connsiteX37" fmla="*/ 383268 w 2169318"/>
              <a:gd name="connsiteY37" fmla="*/ 388900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27122 w 2157222"/>
              <a:gd name="connsiteY12" fmla="*/ 1281037 h 2571749"/>
              <a:gd name="connsiteX13" fmla="*/ 1233827 w 2157222"/>
              <a:gd name="connsiteY13" fmla="*/ 1392351 h 2571749"/>
              <a:gd name="connsiteX14" fmla="*/ 1350508 w 2157222"/>
              <a:gd name="connsiteY14" fmla="*/ 1556318 h 2571749"/>
              <a:gd name="connsiteX15" fmla="*/ 1455245 w 2157222"/>
              <a:gd name="connsiteY15" fmla="*/ 1680029 h 2571749"/>
              <a:gd name="connsiteX16" fmla="*/ 1585570 w 2157222"/>
              <a:gd name="connsiteY16" fmla="*/ 1850232 h 2571749"/>
              <a:gd name="connsiteX17" fmla="*/ 1733171 w 2157222"/>
              <a:gd name="connsiteY17" fmla="*/ 2048367 h 2571749"/>
              <a:gd name="connsiteX18" fmla="*/ 1898647 w 2157222"/>
              <a:gd name="connsiteY18" fmla="*/ 2258975 h 2571749"/>
              <a:gd name="connsiteX19" fmla="*/ 2001269 w 2157222"/>
              <a:gd name="connsiteY19" fmla="*/ 2395236 h 2571749"/>
              <a:gd name="connsiteX20" fmla="*/ 2157222 w 2157222"/>
              <a:gd name="connsiteY20" fmla="*/ 2571749 h 2571749"/>
              <a:gd name="connsiteX21" fmla="*/ 2120598 w 2157222"/>
              <a:gd name="connsiteY21" fmla="*/ 2571749 h 2571749"/>
              <a:gd name="connsiteX22" fmla="*/ 1977382 w 2157222"/>
              <a:gd name="connsiteY22" fmla="*/ 2414209 h 2571749"/>
              <a:gd name="connsiteX23" fmla="*/ 1878804 w 2157222"/>
              <a:gd name="connsiteY23" fmla="*/ 2281238 h 2571749"/>
              <a:gd name="connsiteX24" fmla="*/ 1710756 w 2157222"/>
              <a:gd name="connsiteY24" fmla="*/ 2057740 h 2571749"/>
              <a:gd name="connsiteX25" fmla="*/ 1581148 w 2157222"/>
              <a:gd name="connsiteY25" fmla="*/ 1895475 h 2571749"/>
              <a:gd name="connsiteX26" fmla="*/ 1425384 w 2157222"/>
              <a:gd name="connsiteY26" fmla="*/ 1687097 h 2571749"/>
              <a:gd name="connsiteX27" fmla="*/ 1320231 w 2157222"/>
              <a:gd name="connsiteY27" fmla="*/ 1560740 h 2571749"/>
              <a:gd name="connsiteX28" fmla="*/ 1232768 w 2157222"/>
              <a:gd name="connsiteY28" fmla="*/ 1449727 h 2571749"/>
              <a:gd name="connsiteX29" fmla="*/ 1094012 w 2157222"/>
              <a:gd name="connsiteY29" fmla="*/ 1280055 h 2571749"/>
              <a:gd name="connsiteX30" fmla="*/ 995703 w 2157222"/>
              <a:gd name="connsiteY30" fmla="*/ 1157325 h 2571749"/>
              <a:gd name="connsiteX31" fmla="*/ 894141 w 2157222"/>
              <a:gd name="connsiteY31" fmla="*/ 1028096 h 2571749"/>
              <a:gd name="connsiteX32" fmla="*/ 771524 w 2157222"/>
              <a:gd name="connsiteY32" fmla="*/ 875280 h 2571749"/>
              <a:gd name="connsiteX33" fmla="*/ 690562 w 2157222"/>
              <a:gd name="connsiteY33" fmla="*/ 802481 h 2571749"/>
              <a:gd name="connsiteX34" fmla="*/ 623547 w 2157222"/>
              <a:gd name="connsiteY34" fmla="*/ 693284 h 2571749"/>
              <a:gd name="connsiteX35" fmla="*/ 540014 w 2157222"/>
              <a:gd name="connsiteY35" fmla="*/ 582121 h 2571749"/>
              <a:gd name="connsiteX36" fmla="*/ 428624 w 2157222"/>
              <a:gd name="connsiteY36" fmla="*/ 464344 h 2571749"/>
              <a:gd name="connsiteX37" fmla="*/ 383268 w 2157222"/>
              <a:gd name="connsiteY37" fmla="*/ 388900 h 2571749"/>
              <a:gd name="connsiteX38" fmla="*/ 298336 w 2157222"/>
              <a:gd name="connsiteY38" fmla="*/ 290513 h 2571749"/>
              <a:gd name="connsiteX39" fmla="*/ 221116 w 2157222"/>
              <a:gd name="connsiteY39" fmla="*/ 200706 h 2571749"/>
              <a:gd name="connsiteX40" fmla="*/ 100353 w 2157222"/>
              <a:gd name="connsiteY40" fmla="*/ 55450 h 2571749"/>
              <a:gd name="connsiteX41" fmla="*/ 0 w 2157222"/>
              <a:gd name="connsiteY41" fmla="*/ 11905 h 2571749"/>
              <a:gd name="connsiteX42" fmla="*/ 73817 w 2157222"/>
              <a:gd name="connsiteY42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27122 w 2157222"/>
              <a:gd name="connsiteY12" fmla="*/ 1281037 h 2571749"/>
              <a:gd name="connsiteX13" fmla="*/ 1173954 w 2157222"/>
              <a:gd name="connsiteY13" fmla="*/ 1328738 h 2571749"/>
              <a:gd name="connsiteX14" fmla="*/ 1233827 w 2157222"/>
              <a:gd name="connsiteY14" fmla="*/ 1392351 h 2571749"/>
              <a:gd name="connsiteX15" fmla="*/ 1350508 w 2157222"/>
              <a:gd name="connsiteY15" fmla="*/ 1556318 h 2571749"/>
              <a:gd name="connsiteX16" fmla="*/ 1455245 w 2157222"/>
              <a:gd name="connsiteY16" fmla="*/ 1680029 h 2571749"/>
              <a:gd name="connsiteX17" fmla="*/ 1585570 w 2157222"/>
              <a:gd name="connsiteY17" fmla="*/ 1850232 h 2571749"/>
              <a:gd name="connsiteX18" fmla="*/ 1733171 w 2157222"/>
              <a:gd name="connsiteY18" fmla="*/ 2048367 h 2571749"/>
              <a:gd name="connsiteX19" fmla="*/ 1898647 w 2157222"/>
              <a:gd name="connsiteY19" fmla="*/ 2258975 h 2571749"/>
              <a:gd name="connsiteX20" fmla="*/ 2001269 w 2157222"/>
              <a:gd name="connsiteY20" fmla="*/ 2395236 h 2571749"/>
              <a:gd name="connsiteX21" fmla="*/ 2157222 w 2157222"/>
              <a:gd name="connsiteY21" fmla="*/ 2571749 h 2571749"/>
              <a:gd name="connsiteX22" fmla="*/ 2120598 w 2157222"/>
              <a:gd name="connsiteY22" fmla="*/ 2571749 h 2571749"/>
              <a:gd name="connsiteX23" fmla="*/ 1977382 w 2157222"/>
              <a:gd name="connsiteY23" fmla="*/ 2414209 h 2571749"/>
              <a:gd name="connsiteX24" fmla="*/ 1878804 w 2157222"/>
              <a:gd name="connsiteY24" fmla="*/ 2281238 h 2571749"/>
              <a:gd name="connsiteX25" fmla="*/ 1710756 w 2157222"/>
              <a:gd name="connsiteY25" fmla="*/ 2057740 h 2571749"/>
              <a:gd name="connsiteX26" fmla="*/ 1581148 w 2157222"/>
              <a:gd name="connsiteY26" fmla="*/ 1895475 h 2571749"/>
              <a:gd name="connsiteX27" fmla="*/ 1425384 w 2157222"/>
              <a:gd name="connsiteY27" fmla="*/ 1687097 h 2571749"/>
              <a:gd name="connsiteX28" fmla="*/ 1320231 w 2157222"/>
              <a:gd name="connsiteY28" fmla="*/ 1560740 h 2571749"/>
              <a:gd name="connsiteX29" fmla="*/ 1232768 w 2157222"/>
              <a:gd name="connsiteY29" fmla="*/ 1449727 h 2571749"/>
              <a:gd name="connsiteX30" fmla="*/ 1094012 w 2157222"/>
              <a:gd name="connsiteY30" fmla="*/ 1280055 h 2571749"/>
              <a:gd name="connsiteX31" fmla="*/ 995703 w 2157222"/>
              <a:gd name="connsiteY31" fmla="*/ 1157325 h 2571749"/>
              <a:gd name="connsiteX32" fmla="*/ 894141 w 2157222"/>
              <a:gd name="connsiteY32" fmla="*/ 1028096 h 2571749"/>
              <a:gd name="connsiteX33" fmla="*/ 771524 w 2157222"/>
              <a:gd name="connsiteY33" fmla="*/ 875280 h 2571749"/>
              <a:gd name="connsiteX34" fmla="*/ 690562 w 2157222"/>
              <a:gd name="connsiteY34" fmla="*/ 802481 h 2571749"/>
              <a:gd name="connsiteX35" fmla="*/ 623547 w 2157222"/>
              <a:gd name="connsiteY35" fmla="*/ 693284 h 2571749"/>
              <a:gd name="connsiteX36" fmla="*/ 540014 w 2157222"/>
              <a:gd name="connsiteY36" fmla="*/ 582121 h 2571749"/>
              <a:gd name="connsiteX37" fmla="*/ 428624 w 2157222"/>
              <a:gd name="connsiteY37" fmla="*/ 464344 h 2571749"/>
              <a:gd name="connsiteX38" fmla="*/ 383268 w 2157222"/>
              <a:gd name="connsiteY38" fmla="*/ 388900 h 2571749"/>
              <a:gd name="connsiteX39" fmla="*/ 298336 w 2157222"/>
              <a:gd name="connsiteY39" fmla="*/ 290513 h 2571749"/>
              <a:gd name="connsiteX40" fmla="*/ 221116 w 2157222"/>
              <a:gd name="connsiteY40" fmla="*/ 200706 h 2571749"/>
              <a:gd name="connsiteX41" fmla="*/ 100353 w 2157222"/>
              <a:gd name="connsiteY41" fmla="*/ 55450 h 2571749"/>
              <a:gd name="connsiteX42" fmla="*/ 0 w 2157222"/>
              <a:gd name="connsiteY42" fmla="*/ 11905 h 2571749"/>
              <a:gd name="connsiteX43" fmla="*/ 73817 w 2157222"/>
              <a:gd name="connsiteY43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27122 w 2157222"/>
              <a:gd name="connsiteY12" fmla="*/ 1281037 h 2571749"/>
              <a:gd name="connsiteX13" fmla="*/ 1173954 w 2157222"/>
              <a:gd name="connsiteY13" fmla="*/ 1328738 h 2571749"/>
              <a:gd name="connsiteX14" fmla="*/ 1233827 w 2157222"/>
              <a:gd name="connsiteY14" fmla="*/ 1392351 h 2571749"/>
              <a:gd name="connsiteX15" fmla="*/ 1350508 w 2157222"/>
              <a:gd name="connsiteY15" fmla="*/ 1556318 h 2571749"/>
              <a:gd name="connsiteX16" fmla="*/ 1455245 w 2157222"/>
              <a:gd name="connsiteY16" fmla="*/ 1680029 h 2571749"/>
              <a:gd name="connsiteX17" fmla="*/ 1585570 w 2157222"/>
              <a:gd name="connsiteY17" fmla="*/ 1850232 h 2571749"/>
              <a:gd name="connsiteX18" fmla="*/ 1733171 w 2157222"/>
              <a:gd name="connsiteY18" fmla="*/ 2048367 h 2571749"/>
              <a:gd name="connsiteX19" fmla="*/ 1898647 w 2157222"/>
              <a:gd name="connsiteY19" fmla="*/ 2258975 h 2571749"/>
              <a:gd name="connsiteX20" fmla="*/ 2001269 w 2157222"/>
              <a:gd name="connsiteY20" fmla="*/ 2395236 h 2571749"/>
              <a:gd name="connsiteX21" fmla="*/ 2157222 w 2157222"/>
              <a:gd name="connsiteY21" fmla="*/ 2571749 h 2571749"/>
              <a:gd name="connsiteX22" fmla="*/ 2120598 w 2157222"/>
              <a:gd name="connsiteY22" fmla="*/ 2571749 h 2571749"/>
              <a:gd name="connsiteX23" fmla="*/ 1977382 w 2157222"/>
              <a:gd name="connsiteY23" fmla="*/ 2414209 h 2571749"/>
              <a:gd name="connsiteX24" fmla="*/ 1878804 w 2157222"/>
              <a:gd name="connsiteY24" fmla="*/ 2281238 h 2571749"/>
              <a:gd name="connsiteX25" fmla="*/ 1710756 w 2157222"/>
              <a:gd name="connsiteY25" fmla="*/ 2057740 h 2571749"/>
              <a:gd name="connsiteX26" fmla="*/ 1581148 w 2157222"/>
              <a:gd name="connsiteY26" fmla="*/ 1895475 h 2571749"/>
              <a:gd name="connsiteX27" fmla="*/ 1425384 w 2157222"/>
              <a:gd name="connsiteY27" fmla="*/ 1687097 h 2571749"/>
              <a:gd name="connsiteX28" fmla="*/ 1320231 w 2157222"/>
              <a:gd name="connsiteY28" fmla="*/ 1560740 h 2571749"/>
              <a:gd name="connsiteX29" fmla="*/ 1232768 w 2157222"/>
              <a:gd name="connsiteY29" fmla="*/ 1449727 h 2571749"/>
              <a:gd name="connsiteX30" fmla="*/ 1147760 w 2157222"/>
              <a:gd name="connsiteY30" fmla="*/ 1350169 h 2571749"/>
              <a:gd name="connsiteX31" fmla="*/ 1094012 w 2157222"/>
              <a:gd name="connsiteY31" fmla="*/ 1280055 h 2571749"/>
              <a:gd name="connsiteX32" fmla="*/ 995703 w 2157222"/>
              <a:gd name="connsiteY32" fmla="*/ 1157325 h 2571749"/>
              <a:gd name="connsiteX33" fmla="*/ 894141 w 2157222"/>
              <a:gd name="connsiteY33" fmla="*/ 1028096 h 2571749"/>
              <a:gd name="connsiteX34" fmla="*/ 771524 w 2157222"/>
              <a:gd name="connsiteY34" fmla="*/ 875280 h 2571749"/>
              <a:gd name="connsiteX35" fmla="*/ 690562 w 2157222"/>
              <a:gd name="connsiteY35" fmla="*/ 802481 h 2571749"/>
              <a:gd name="connsiteX36" fmla="*/ 623547 w 2157222"/>
              <a:gd name="connsiteY36" fmla="*/ 693284 h 2571749"/>
              <a:gd name="connsiteX37" fmla="*/ 540014 w 2157222"/>
              <a:gd name="connsiteY37" fmla="*/ 582121 h 2571749"/>
              <a:gd name="connsiteX38" fmla="*/ 428624 w 2157222"/>
              <a:gd name="connsiteY38" fmla="*/ 464344 h 2571749"/>
              <a:gd name="connsiteX39" fmla="*/ 383268 w 2157222"/>
              <a:gd name="connsiteY39" fmla="*/ 388900 h 2571749"/>
              <a:gd name="connsiteX40" fmla="*/ 298336 w 2157222"/>
              <a:gd name="connsiteY40" fmla="*/ 290513 h 2571749"/>
              <a:gd name="connsiteX41" fmla="*/ 221116 w 2157222"/>
              <a:gd name="connsiteY41" fmla="*/ 200706 h 2571749"/>
              <a:gd name="connsiteX42" fmla="*/ 100353 w 2157222"/>
              <a:gd name="connsiteY42" fmla="*/ 55450 h 2571749"/>
              <a:gd name="connsiteX43" fmla="*/ 0 w 2157222"/>
              <a:gd name="connsiteY43" fmla="*/ 11905 h 2571749"/>
              <a:gd name="connsiteX44" fmla="*/ 73817 w 2157222"/>
              <a:gd name="connsiteY44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27122 w 2157222"/>
              <a:gd name="connsiteY12" fmla="*/ 1281037 h 2571749"/>
              <a:gd name="connsiteX13" fmla="*/ 1173954 w 2157222"/>
              <a:gd name="connsiteY13" fmla="*/ 1328738 h 2571749"/>
              <a:gd name="connsiteX14" fmla="*/ 1233827 w 2157222"/>
              <a:gd name="connsiteY14" fmla="*/ 1392351 h 2571749"/>
              <a:gd name="connsiteX15" fmla="*/ 1350508 w 2157222"/>
              <a:gd name="connsiteY15" fmla="*/ 1556318 h 2571749"/>
              <a:gd name="connsiteX16" fmla="*/ 1455245 w 2157222"/>
              <a:gd name="connsiteY16" fmla="*/ 1680029 h 2571749"/>
              <a:gd name="connsiteX17" fmla="*/ 1585570 w 2157222"/>
              <a:gd name="connsiteY17" fmla="*/ 1850232 h 2571749"/>
              <a:gd name="connsiteX18" fmla="*/ 1733171 w 2157222"/>
              <a:gd name="connsiteY18" fmla="*/ 2048367 h 2571749"/>
              <a:gd name="connsiteX19" fmla="*/ 1898647 w 2157222"/>
              <a:gd name="connsiteY19" fmla="*/ 2258975 h 2571749"/>
              <a:gd name="connsiteX20" fmla="*/ 2001269 w 2157222"/>
              <a:gd name="connsiteY20" fmla="*/ 2395236 h 2571749"/>
              <a:gd name="connsiteX21" fmla="*/ 2157222 w 2157222"/>
              <a:gd name="connsiteY21" fmla="*/ 2571749 h 2571749"/>
              <a:gd name="connsiteX22" fmla="*/ 2120598 w 2157222"/>
              <a:gd name="connsiteY22" fmla="*/ 2571749 h 2571749"/>
              <a:gd name="connsiteX23" fmla="*/ 1977382 w 2157222"/>
              <a:gd name="connsiteY23" fmla="*/ 2414209 h 2571749"/>
              <a:gd name="connsiteX24" fmla="*/ 1878804 w 2157222"/>
              <a:gd name="connsiteY24" fmla="*/ 2281238 h 2571749"/>
              <a:gd name="connsiteX25" fmla="*/ 1710756 w 2157222"/>
              <a:gd name="connsiteY25" fmla="*/ 2057740 h 2571749"/>
              <a:gd name="connsiteX26" fmla="*/ 1581148 w 2157222"/>
              <a:gd name="connsiteY26" fmla="*/ 1895475 h 2571749"/>
              <a:gd name="connsiteX27" fmla="*/ 1425384 w 2157222"/>
              <a:gd name="connsiteY27" fmla="*/ 1687097 h 2571749"/>
              <a:gd name="connsiteX28" fmla="*/ 1320231 w 2157222"/>
              <a:gd name="connsiteY28" fmla="*/ 1560740 h 2571749"/>
              <a:gd name="connsiteX29" fmla="*/ 1273966 w 2157222"/>
              <a:gd name="connsiteY29" fmla="*/ 1504950 h 2571749"/>
              <a:gd name="connsiteX30" fmla="*/ 1232768 w 2157222"/>
              <a:gd name="connsiteY30" fmla="*/ 1449727 h 2571749"/>
              <a:gd name="connsiteX31" fmla="*/ 1147760 w 2157222"/>
              <a:gd name="connsiteY31" fmla="*/ 1350169 h 2571749"/>
              <a:gd name="connsiteX32" fmla="*/ 1094012 w 2157222"/>
              <a:gd name="connsiteY32" fmla="*/ 1280055 h 2571749"/>
              <a:gd name="connsiteX33" fmla="*/ 995703 w 2157222"/>
              <a:gd name="connsiteY33" fmla="*/ 1157325 h 2571749"/>
              <a:gd name="connsiteX34" fmla="*/ 894141 w 2157222"/>
              <a:gd name="connsiteY34" fmla="*/ 1028096 h 2571749"/>
              <a:gd name="connsiteX35" fmla="*/ 771524 w 2157222"/>
              <a:gd name="connsiteY35" fmla="*/ 875280 h 2571749"/>
              <a:gd name="connsiteX36" fmla="*/ 690562 w 2157222"/>
              <a:gd name="connsiteY36" fmla="*/ 802481 h 2571749"/>
              <a:gd name="connsiteX37" fmla="*/ 623547 w 2157222"/>
              <a:gd name="connsiteY37" fmla="*/ 693284 h 2571749"/>
              <a:gd name="connsiteX38" fmla="*/ 540014 w 2157222"/>
              <a:gd name="connsiteY38" fmla="*/ 582121 h 2571749"/>
              <a:gd name="connsiteX39" fmla="*/ 428624 w 2157222"/>
              <a:gd name="connsiteY39" fmla="*/ 464344 h 2571749"/>
              <a:gd name="connsiteX40" fmla="*/ 383268 w 2157222"/>
              <a:gd name="connsiteY40" fmla="*/ 388900 h 2571749"/>
              <a:gd name="connsiteX41" fmla="*/ 298336 w 2157222"/>
              <a:gd name="connsiteY41" fmla="*/ 290513 h 2571749"/>
              <a:gd name="connsiteX42" fmla="*/ 221116 w 2157222"/>
              <a:gd name="connsiteY42" fmla="*/ 200706 h 2571749"/>
              <a:gd name="connsiteX43" fmla="*/ 100353 w 2157222"/>
              <a:gd name="connsiteY43" fmla="*/ 55450 h 2571749"/>
              <a:gd name="connsiteX44" fmla="*/ 0 w 2157222"/>
              <a:gd name="connsiteY44" fmla="*/ 11905 h 2571749"/>
              <a:gd name="connsiteX45" fmla="*/ 73817 w 2157222"/>
              <a:gd name="connsiteY45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27122 w 2157222"/>
              <a:gd name="connsiteY12" fmla="*/ 1281037 h 2571749"/>
              <a:gd name="connsiteX13" fmla="*/ 1173954 w 2157222"/>
              <a:gd name="connsiteY13" fmla="*/ 1328738 h 2571749"/>
              <a:gd name="connsiteX14" fmla="*/ 1233827 w 2157222"/>
              <a:gd name="connsiteY14" fmla="*/ 1392351 h 2571749"/>
              <a:gd name="connsiteX15" fmla="*/ 1283491 w 2157222"/>
              <a:gd name="connsiteY15" fmla="*/ 1454944 h 2571749"/>
              <a:gd name="connsiteX16" fmla="*/ 1350508 w 2157222"/>
              <a:gd name="connsiteY16" fmla="*/ 1556318 h 2571749"/>
              <a:gd name="connsiteX17" fmla="*/ 1455245 w 2157222"/>
              <a:gd name="connsiteY17" fmla="*/ 1680029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425384 w 2157222"/>
              <a:gd name="connsiteY28" fmla="*/ 1687097 h 2571749"/>
              <a:gd name="connsiteX29" fmla="*/ 1320231 w 2157222"/>
              <a:gd name="connsiteY29" fmla="*/ 1560740 h 2571749"/>
              <a:gd name="connsiteX30" fmla="*/ 1273966 w 2157222"/>
              <a:gd name="connsiteY30" fmla="*/ 1504950 h 2571749"/>
              <a:gd name="connsiteX31" fmla="*/ 1232768 w 2157222"/>
              <a:gd name="connsiteY31" fmla="*/ 1449727 h 2571749"/>
              <a:gd name="connsiteX32" fmla="*/ 1147760 w 2157222"/>
              <a:gd name="connsiteY32" fmla="*/ 1350169 h 2571749"/>
              <a:gd name="connsiteX33" fmla="*/ 1094012 w 2157222"/>
              <a:gd name="connsiteY33" fmla="*/ 1280055 h 2571749"/>
              <a:gd name="connsiteX34" fmla="*/ 995703 w 2157222"/>
              <a:gd name="connsiteY34" fmla="*/ 1157325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27122 w 2157222"/>
              <a:gd name="connsiteY12" fmla="*/ 1281037 h 2571749"/>
              <a:gd name="connsiteX13" fmla="*/ 1173954 w 2157222"/>
              <a:gd name="connsiteY13" fmla="*/ 1328738 h 2571749"/>
              <a:gd name="connsiteX14" fmla="*/ 1233827 w 2157222"/>
              <a:gd name="connsiteY14" fmla="*/ 1392351 h 2571749"/>
              <a:gd name="connsiteX15" fmla="*/ 1331116 w 2157222"/>
              <a:gd name="connsiteY15" fmla="*/ 1478757 h 2571749"/>
              <a:gd name="connsiteX16" fmla="*/ 1350508 w 2157222"/>
              <a:gd name="connsiteY16" fmla="*/ 1556318 h 2571749"/>
              <a:gd name="connsiteX17" fmla="*/ 1455245 w 2157222"/>
              <a:gd name="connsiteY17" fmla="*/ 1680029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425384 w 2157222"/>
              <a:gd name="connsiteY28" fmla="*/ 1687097 h 2571749"/>
              <a:gd name="connsiteX29" fmla="*/ 1320231 w 2157222"/>
              <a:gd name="connsiteY29" fmla="*/ 1560740 h 2571749"/>
              <a:gd name="connsiteX30" fmla="*/ 1273966 w 2157222"/>
              <a:gd name="connsiteY30" fmla="*/ 1504950 h 2571749"/>
              <a:gd name="connsiteX31" fmla="*/ 1232768 w 2157222"/>
              <a:gd name="connsiteY31" fmla="*/ 1449727 h 2571749"/>
              <a:gd name="connsiteX32" fmla="*/ 1147760 w 2157222"/>
              <a:gd name="connsiteY32" fmla="*/ 1350169 h 2571749"/>
              <a:gd name="connsiteX33" fmla="*/ 1094012 w 2157222"/>
              <a:gd name="connsiteY33" fmla="*/ 1280055 h 2571749"/>
              <a:gd name="connsiteX34" fmla="*/ 995703 w 2157222"/>
              <a:gd name="connsiteY34" fmla="*/ 1157325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27122 w 2157222"/>
              <a:gd name="connsiteY12" fmla="*/ 1281037 h 2571749"/>
              <a:gd name="connsiteX13" fmla="*/ 1173954 w 2157222"/>
              <a:gd name="connsiteY13" fmla="*/ 1328738 h 2571749"/>
              <a:gd name="connsiteX14" fmla="*/ 1233827 w 2157222"/>
              <a:gd name="connsiteY14" fmla="*/ 1392351 h 2571749"/>
              <a:gd name="connsiteX15" fmla="*/ 1331116 w 2157222"/>
              <a:gd name="connsiteY15" fmla="*/ 1478757 h 2571749"/>
              <a:gd name="connsiteX16" fmla="*/ 1350508 w 2157222"/>
              <a:gd name="connsiteY16" fmla="*/ 1556318 h 2571749"/>
              <a:gd name="connsiteX17" fmla="*/ 1455245 w 2157222"/>
              <a:gd name="connsiteY17" fmla="*/ 1680029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425384 w 2157222"/>
              <a:gd name="connsiteY28" fmla="*/ 1687097 h 2571749"/>
              <a:gd name="connsiteX29" fmla="*/ 1320231 w 2157222"/>
              <a:gd name="connsiteY29" fmla="*/ 1560740 h 2571749"/>
              <a:gd name="connsiteX30" fmla="*/ 1297779 w 2157222"/>
              <a:gd name="connsiteY30" fmla="*/ 1504950 h 2571749"/>
              <a:gd name="connsiteX31" fmla="*/ 1232768 w 2157222"/>
              <a:gd name="connsiteY31" fmla="*/ 1449727 h 2571749"/>
              <a:gd name="connsiteX32" fmla="*/ 1147760 w 2157222"/>
              <a:gd name="connsiteY32" fmla="*/ 1350169 h 2571749"/>
              <a:gd name="connsiteX33" fmla="*/ 1094012 w 2157222"/>
              <a:gd name="connsiteY33" fmla="*/ 1280055 h 2571749"/>
              <a:gd name="connsiteX34" fmla="*/ 995703 w 2157222"/>
              <a:gd name="connsiteY34" fmla="*/ 1157325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27122 w 2157222"/>
              <a:gd name="connsiteY12" fmla="*/ 1281037 h 2571749"/>
              <a:gd name="connsiteX13" fmla="*/ 1173954 w 2157222"/>
              <a:gd name="connsiteY13" fmla="*/ 1328738 h 2571749"/>
              <a:gd name="connsiteX14" fmla="*/ 1233827 w 2157222"/>
              <a:gd name="connsiteY14" fmla="*/ 1392351 h 2571749"/>
              <a:gd name="connsiteX15" fmla="*/ 1331116 w 2157222"/>
              <a:gd name="connsiteY15" fmla="*/ 1478757 h 2571749"/>
              <a:gd name="connsiteX16" fmla="*/ 1350508 w 2157222"/>
              <a:gd name="connsiteY16" fmla="*/ 1556318 h 2571749"/>
              <a:gd name="connsiteX17" fmla="*/ 1455245 w 2157222"/>
              <a:gd name="connsiteY17" fmla="*/ 1680029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425384 w 2157222"/>
              <a:gd name="connsiteY28" fmla="*/ 1687097 h 2571749"/>
              <a:gd name="connsiteX29" fmla="*/ 1320231 w 2157222"/>
              <a:gd name="connsiteY29" fmla="*/ 1560740 h 2571749"/>
              <a:gd name="connsiteX30" fmla="*/ 1297779 w 2157222"/>
              <a:gd name="connsiteY30" fmla="*/ 1504950 h 2571749"/>
              <a:gd name="connsiteX31" fmla="*/ 1216099 w 2157222"/>
              <a:gd name="connsiteY31" fmla="*/ 1461633 h 2571749"/>
              <a:gd name="connsiteX32" fmla="*/ 1147760 w 2157222"/>
              <a:gd name="connsiteY32" fmla="*/ 1350169 h 2571749"/>
              <a:gd name="connsiteX33" fmla="*/ 1094012 w 2157222"/>
              <a:gd name="connsiteY33" fmla="*/ 1280055 h 2571749"/>
              <a:gd name="connsiteX34" fmla="*/ 995703 w 2157222"/>
              <a:gd name="connsiteY34" fmla="*/ 1157325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27122 w 2157222"/>
              <a:gd name="connsiteY12" fmla="*/ 1281037 h 2571749"/>
              <a:gd name="connsiteX13" fmla="*/ 1173954 w 2157222"/>
              <a:gd name="connsiteY13" fmla="*/ 1328738 h 2571749"/>
              <a:gd name="connsiteX14" fmla="*/ 1233827 w 2157222"/>
              <a:gd name="connsiteY14" fmla="*/ 1392351 h 2571749"/>
              <a:gd name="connsiteX15" fmla="*/ 1240629 w 2157222"/>
              <a:gd name="connsiteY15" fmla="*/ 1426369 h 2571749"/>
              <a:gd name="connsiteX16" fmla="*/ 1331116 w 2157222"/>
              <a:gd name="connsiteY16" fmla="*/ 1478757 h 2571749"/>
              <a:gd name="connsiteX17" fmla="*/ 1350508 w 2157222"/>
              <a:gd name="connsiteY17" fmla="*/ 1556318 h 2571749"/>
              <a:gd name="connsiteX18" fmla="*/ 1455245 w 2157222"/>
              <a:gd name="connsiteY18" fmla="*/ 1680029 h 2571749"/>
              <a:gd name="connsiteX19" fmla="*/ 1585570 w 2157222"/>
              <a:gd name="connsiteY19" fmla="*/ 1850232 h 2571749"/>
              <a:gd name="connsiteX20" fmla="*/ 1733171 w 2157222"/>
              <a:gd name="connsiteY20" fmla="*/ 2048367 h 2571749"/>
              <a:gd name="connsiteX21" fmla="*/ 1898647 w 2157222"/>
              <a:gd name="connsiteY21" fmla="*/ 2258975 h 2571749"/>
              <a:gd name="connsiteX22" fmla="*/ 2001269 w 2157222"/>
              <a:gd name="connsiteY22" fmla="*/ 2395236 h 2571749"/>
              <a:gd name="connsiteX23" fmla="*/ 2157222 w 2157222"/>
              <a:gd name="connsiteY23" fmla="*/ 2571749 h 2571749"/>
              <a:gd name="connsiteX24" fmla="*/ 2120598 w 2157222"/>
              <a:gd name="connsiteY24" fmla="*/ 2571749 h 2571749"/>
              <a:gd name="connsiteX25" fmla="*/ 1977382 w 2157222"/>
              <a:gd name="connsiteY25" fmla="*/ 2414209 h 2571749"/>
              <a:gd name="connsiteX26" fmla="*/ 1878804 w 2157222"/>
              <a:gd name="connsiteY26" fmla="*/ 2281238 h 2571749"/>
              <a:gd name="connsiteX27" fmla="*/ 1710756 w 2157222"/>
              <a:gd name="connsiteY27" fmla="*/ 2057740 h 2571749"/>
              <a:gd name="connsiteX28" fmla="*/ 1581148 w 2157222"/>
              <a:gd name="connsiteY28" fmla="*/ 1895475 h 2571749"/>
              <a:gd name="connsiteX29" fmla="*/ 1425384 w 2157222"/>
              <a:gd name="connsiteY29" fmla="*/ 1687097 h 2571749"/>
              <a:gd name="connsiteX30" fmla="*/ 1320231 w 2157222"/>
              <a:gd name="connsiteY30" fmla="*/ 1560740 h 2571749"/>
              <a:gd name="connsiteX31" fmla="*/ 1297779 w 2157222"/>
              <a:gd name="connsiteY31" fmla="*/ 1504950 h 2571749"/>
              <a:gd name="connsiteX32" fmla="*/ 1216099 w 2157222"/>
              <a:gd name="connsiteY32" fmla="*/ 1461633 h 2571749"/>
              <a:gd name="connsiteX33" fmla="*/ 1147760 w 2157222"/>
              <a:gd name="connsiteY33" fmla="*/ 1350169 h 2571749"/>
              <a:gd name="connsiteX34" fmla="*/ 1094012 w 2157222"/>
              <a:gd name="connsiteY34" fmla="*/ 1280055 h 2571749"/>
              <a:gd name="connsiteX35" fmla="*/ 995703 w 2157222"/>
              <a:gd name="connsiteY35" fmla="*/ 1157325 h 2571749"/>
              <a:gd name="connsiteX36" fmla="*/ 894141 w 2157222"/>
              <a:gd name="connsiteY36" fmla="*/ 1028096 h 2571749"/>
              <a:gd name="connsiteX37" fmla="*/ 771524 w 2157222"/>
              <a:gd name="connsiteY37" fmla="*/ 875280 h 2571749"/>
              <a:gd name="connsiteX38" fmla="*/ 690562 w 2157222"/>
              <a:gd name="connsiteY38" fmla="*/ 802481 h 2571749"/>
              <a:gd name="connsiteX39" fmla="*/ 623547 w 2157222"/>
              <a:gd name="connsiteY39" fmla="*/ 693284 h 2571749"/>
              <a:gd name="connsiteX40" fmla="*/ 540014 w 2157222"/>
              <a:gd name="connsiteY40" fmla="*/ 582121 h 2571749"/>
              <a:gd name="connsiteX41" fmla="*/ 428624 w 2157222"/>
              <a:gd name="connsiteY41" fmla="*/ 464344 h 2571749"/>
              <a:gd name="connsiteX42" fmla="*/ 383268 w 2157222"/>
              <a:gd name="connsiteY42" fmla="*/ 388900 h 2571749"/>
              <a:gd name="connsiteX43" fmla="*/ 298336 w 2157222"/>
              <a:gd name="connsiteY43" fmla="*/ 290513 h 2571749"/>
              <a:gd name="connsiteX44" fmla="*/ 221116 w 2157222"/>
              <a:gd name="connsiteY44" fmla="*/ 200706 h 2571749"/>
              <a:gd name="connsiteX45" fmla="*/ 100353 w 2157222"/>
              <a:gd name="connsiteY45" fmla="*/ 55450 h 2571749"/>
              <a:gd name="connsiteX46" fmla="*/ 0 w 2157222"/>
              <a:gd name="connsiteY46" fmla="*/ 11905 h 2571749"/>
              <a:gd name="connsiteX47" fmla="*/ 73817 w 2157222"/>
              <a:gd name="connsiteY47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27122 w 2157222"/>
              <a:gd name="connsiteY12" fmla="*/ 1281037 h 2571749"/>
              <a:gd name="connsiteX13" fmla="*/ 1173954 w 2157222"/>
              <a:gd name="connsiteY13" fmla="*/ 1328738 h 2571749"/>
              <a:gd name="connsiteX14" fmla="*/ 1240629 w 2157222"/>
              <a:gd name="connsiteY14" fmla="*/ 1426369 h 2571749"/>
              <a:gd name="connsiteX15" fmla="*/ 1331116 w 2157222"/>
              <a:gd name="connsiteY15" fmla="*/ 1478757 h 2571749"/>
              <a:gd name="connsiteX16" fmla="*/ 1350508 w 2157222"/>
              <a:gd name="connsiteY16" fmla="*/ 1556318 h 2571749"/>
              <a:gd name="connsiteX17" fmla="*/ 1455245 w 2157222"/>
              <a:gd name="connsiteY17" fmla="*/ 1680029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425384 w 2157222"/>
              <a:gd name="connsiteY28" fmla="*/ 1687097 h 2571749"/>
              <a:gd name="connsiteX29" fmla="*/ 1320231 w 2157222"/>
              <a:gd name="connsiteY29" fmla="*/ 1560740 h 2571749"/>
              <a:gd name="connsiteX30" fmla="*/ 1297779 w 2157222"/>
              <a:gd name="connsiteY30" fmla="*/ 1504950 h 2571749"/>
              <a:gd name="connsiteX31" fmla="*/ 1216099 w 2157222"/>
              <a:gd name="connsiteY31" fmla="*/ 1461633 h 2571749"/>
              <a:gd name="connsiteX32" fmla="*/ 1147760 w 2157222"/>
              <a:gd name="connsiteY32" fmla="*/ 1350169 h 2571749"/>
              <a:gd name="connsiteX33" fmla="*/ 1094012 w 2157222"/>
              <a:gd name="connsiteY33" fmla="*/ 1280055 h 2571749"/>
              <a:gd name="connsiteX34" fmla="*/ 995703 w 2157222"/>
              <a:gd name="connsiteY34" fmla="*/ 1157325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27122 w 2157222"/>
              <a:gd name="connsiteY12" fmla="*/ 1281037 h 2571749"/>
              <a:gd name="connsiteX13" fmla="*/ 1221579 w 2157222"/>
              <a:gd name="connsiteY13" fmla="*/ 1362075 h 2571749"/>
              <a:gd name="connsiteX14" fmla="*/ 1240629 w 2157222"/>
              <a:gd name="connsiteY14" fmla="*/ 1426369 h 2571749"/>
              <a:gd name="connsiteX15" fmla="*/ 1331116 w 2157222"/>
              <a:gd name="connsiteY15" fmla="*/ 1478757 h 2571749"/>
              <a:gd name="connsiteX16" fmla="*/ 1350508 w 2157222"/>
              <a:gd name="connsiteY16" fmla="*/ 1556318 h 2571749"/>
              <a:gd name="connsiteX17" fmla="*/ 1455245 w 2157222"/>
              <a:gd name="connsiteY17" fmla="*/ 1680029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425384 w 2157222"/>
              <a:gd name="connsiteY28" fmla="*/ 1687097 h 2571749"/>
              <a:gd name="connsiteX29" fmla="*/ 1320231 w 2157222"/>
              <a:gd name="connsiteY29" fmla="*/ 1560740 h 2571749"/>
              <a:gd name="connsiteX30" fmla="*/ 1297779 w 2157222"/>
              <a:gd name="connsiteY30" fmla="*/ 1504950 h 2571749"/>
              <a:gd name="connsiteX31" fmla="*/ 1216099 w 2157222"/>
              <a:gd name="connsiteY31" fmla="*/ 1461633 h 2571749"/>
              <a:gd name="connsiteX32" fmla="*/ 1147760 w 2157222"/>
              <a:gd name="connsiteY32" fmla="*/ 1350169 h 2571749"/>
              <a:gd name="connsiteX33" fmla="*/ 1094012 w 2157222"/>
              <a:gd name="connsiteY33" fmla="*/ 1280055 h 2571749"/>
              <a:gd name="connsiteX34" fmla="*/ 995703 w 2157222"/>
              <a:gd name="connsiteY34" fmla="*/ 1157325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27122 w 2157222"/>
              <a:gd name="connsiteY12" fmla="*/ 1281037 h 2571749"/>
              <a:gd name="connsiteX13" fmla="*/ 1221579 w 2157222"/>
              <a:gd name="connsiteY13" fmla="*/ 1362075 h 2571749"/>
              <a:gd name="connsiteX14" fmla="*/ 1240629 w 2157222"/>
              <a:gd name="connsiteY14" fmla="*/ 1426369 h 2571749"/>
              <a:gd name="connsiteX15" fmla="*/ 1331116 w 2157222"/>
              <a:gd name="connsiteY15" fmla="*/ 1478757 h 2571749"/>
              <a:gd name="connsiteX16" fmla="*/ 1350508 w 2157222"/>
              <a:gd name="connsiteY16" fmla="*/ 1556318 h 2571749"/>
              <a:gd name="connsiteX17" fmla="*/ 1455245 w 2157222"/>
              <a:gd name="connsiteY17" fmla="*/ 1680029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425384 w 2157222"/>
              <a:gd name="connsiteY28" fmla="*/ 1687097 h 2571749"/>
              <a:gd name="connsiteX29" fmla="*/ 1320231 w 2157222"/>
              <a:gd name="connsiteY29" fmla="*/ 1560740 h 2571749"/>
              <a:gd name="connsiteX30" fmla="*/ 1297779 w 2157222"/>
              <a:gd name="connsiteY30" fmla="*/ 1504950 h 2571749"/>
              <a:gd name="connsiteX31" fmla="*/ 1216099 w 2157222"/>
              <a:gd name="connsiteY31" fmla="*/ 1461633 h 2571749"/>
              <a:gd name="connsiteX32" fmla="*/ 1190623 w 2157222"/>
              <a:gd name="connsiteY32" fmla="*/ 1381125 h 2571749"/>
              <a:gd name="connsiteX33" fmla="*/ 1094012 w 2157222"/>
              <a:gd name="connsiteY33" fmla="*/ 1280055 h 2571749"/>
              <a:gd name="connsiteX34" fmla="*/ 995703 w 2157222"/>
              <a:gd name="connsiteY34" fmla="*/ 1157325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27122 w 2157222"/>
              <a:gd name="connsiteY12" fmla="*/ 1281037 h 2571749"/>
              <a:gd name="connsiteX13" fmla="*/ 1221579 w 2157222"/>
              <a:gd name="connsiteY13" fmla="*/ 1362075 h 2571749"/>
              <a:gd name="connsiteX14" fmla="*/ 1240629 w 2157222"/>
              <a:gd name="connsiteY14" fmla="*/ 1426369 h 2571749"/>
              <a:gd name="connsiteX15" fmla="*/ 1331116 w 2157222"/>
              <a:gd name="connsiteY15" fmla="*/ 1478757 h 2571749"/>
              <a:gd name="connsiteX16" fmla="*/ 1350508 w 2157222"/>
              <a:gd name="connsiteY16" fmla="*/ 1556318 h 2571749"/>
              <a:gd name="connsiteX17" fmla="*/ 1455245 w 2157222"/>
              <a:gd name="connsiteY17" fmla="*/ 1680029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425384 w 2157222"/>
              <a:gd name="connsiteY28" fmla="*/ 1687097 h 2571749"/>
              <a:gd name="connsiteX29" fmla="*/ 1320231 w 2157222"/>
              <a:gd name="connsiteY29" fmla="*/ 1560740 h 2571749"/>
              <a:gd name="connsiteX30" fmla="*/ 1297779 w 2157222"/>
              <a:gd name="connsiteY30" fmla="*/ 1504950 h 2571749"/>
              <a:gd name="connsiteX31" fmla="*/ 1206574 w 2157222"/>
              <a:gd name="connsiteY31" fmla="*/ 1468776 h 2571749"/>
              <a:gd name="connsiteX32" fmla="*/ 1190623 w 2157222"/>
              <a:gd name="connsiteY32" fmla="*/ 1381125 h 2571749"/>
              <a:gd name="connsiteX33" fmla="*/ 1094012 w 2157222"/>
              <a:gd name="connsiteY33" fmla="*/ 1280055 h 2571749"/>
              <a:gd name="connsiteX34" fmla="*/ 995703 w 2157222"/>
              <a:gd name="connsiteY34" fmla="*/ 1157325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27122 w 2157222"/>
              <a:gd name="connsiteY12" fmla="*/ 1281037 h 2571749"/>
              <a:gd name="connsiteX13" fmla="*/ 1221579 w 2157222"/>
              <a:gd name="connsiteY13" fmla="*/ 1362075 h 2571749"/>
              <a:gd name="connsiteX14" fmla="*/ 1240629 w 2157222"/>
              <a:gd name="connsiteY14" fmla="*/ 1426369 h 2571749"/>
              <a:gd name="connsiteX15" fmla="*/ 1331116 w 2157222"/>
              <a:gd name="connsiteY15" fmla="*/ 1478757 h 2571749"/>
              <a:gd name="connsiteX16" fmla="*/ 1350508 w 2157222"/>
              <a:gd name="connsiteY16" fmla="*/ 1556318 h 2571749"/>
              <a:gd name="connsiteX17" fmla="*/ 1455245 w 2157222"/>
              <a:gd name="connsiteY17" fmla="*/ 1680029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425384 w 2157222"/>
              <a:gd name="connsiteY28" fmla="*/ 1687097 h 2571749"/>
              <a:gd name="connsiteX29" fmla="*/ 1320231 w 2157222"/>
              <a:gd name="connsiteY29" fmla="*/ 1560740 h 2571749"/>
              <a:gd name="connsiteX30" fmla="*/ 1297779 w 2157222"/>
              <a:gd name="connsiteY30" fmla="*/ 1504950 h 2571749"/>
              <a:gd name="connsiteX31" fmla="*/ 1206574 w 2157222"/>
              <a:gd name="connsiteY31" fmla="*/ 1468776 h 2571749"/>
              <a:gd name="connsiteX32" fmla="*/ 1190623 w 2157222"/>
              <a:gd name="connsiteY32" fmla="*/ 1381125 h 2571749"/>
              <a:gd name="connsiteX33" fmla="*/ 1094012 w 2157222"/>
              <a:gd name="connsiteY33" fmla="*/ 1291961 h 2571749"/>
              <a:gd name="connsiteX34" fmla="*/ 995703 w 2157222"/>
              <a:gd name="connsiteY34" fmla="*/ 1157325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46172 w 2157222"/>
              <a:gd name="connsiteY12" fmla="*/ 1302468 h 2571749"/>
              <a:gd name="connsiteX13" fmla="*/ 1221579 w 2157222"/>
              <a:gd name="connsiteY13" fmla="*/ 1362075 h 2571749"/>
              <a:gd name="connsiteX14" fmla="*/ 1240629 w 2157222"/>
              <a:gd name="connsiteY14" fmla="*/ 1426369 h 2571749"/>
              <a:gd name="connsiteX15" fmla="*/ 1331116 w 2157222"/>
              <a:gd name="connsiteY15" fmla="*/ 1478757 h 2571749"/>
              <a:gd name="connsiteX16" fmla="*/ 1350508 w 2157222"/>
              <a:gd name="connsiteY16" fmla="*/ 1556318 h 2571749"/>
              <a:gd name="connsiteX17" fmla="*/ 1455245 w 2157222"/>
              <a:gd name="connsiteY17" fmla="*/ 1680029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425384 w 2157222"/>
              <a:gd name="connsiteY28" fmla="*/ 1687097 h 2571749"/>
              <a:gd name="connsiteX29" fmla="*/ 1320231 w 2157222"/>
              <a:gd name="connsiteY29" fmla="*/ 1560740 h 2571749"/>
              <a:gd name="connsiteX30" fmla="*/ 1297779 w 2157222"/>
              <a:gd name="connsiteY30" fmla="*/ 1504950 h 2571749"/>
              <a:gd name="connsiteX31" fmla="*/ 1206574 w 2157222"/>
              <a:gd name="connsiteY31" fmla="*/ 1468776 h 2571749"/>
              <a:gd name="connsiteX32" fmla="*/ 1190623 w 2157222"/>
              <a:gd name="connsiteY32" fmla="*/ 1381125 h 2571749"/>
              <a:gd name="connsiteX33" fmla="*/ 1094012 w 2157222"/>
              <a:gd name="connsiteY33" fmla="*/ 1291961 h 2571749"/>
              <a:gd name="connsiteX34" fmla="*/ 995703 w 2157222"/>
              <a:gd name="connsiteY34" fmla="*/ 1157325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46172 w 2157222"/>
              <a:gd name="connsiteY12" fmla="*/ 1302468 h 2571749"/>
              <a:gd name="connsiteX13" fmla="*/ 1221579 w 2157222"/>
              <a:gd name="connsiteY13" fmla="*/ 1362075 h 2571749"/>
              <a:gd name="connsiteX14" fmla="*/ 1240629 w 2157222"/>
              <a:gd name="connsiteY14" fmla="*/ 1426369 h 2571749"/>
              <a:gd name="connsiteX15" fmla="*/ 1331116 w 2157222"/>
              <a:gd name="connsiteY15" fmla="*/ 1478757 h 2571749"/>
              <a:gd name="connsiteX16" fmla="*/ 1350508 w 2157222"/>
              <a:gd name="connsiteY16" fmla="*/ 1556318 h 2571749"/>
              <a:gd name="connsiteX17" fmla="*/ 1455245 w 2157222"/>
              <a:gd name="connsiteY17" fmla="*/ 1680029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425384 w 2157222"/>
              <a:gd name="connsiteY28" fmla="*/ 1687097 h 2571749"/>
              <a:gd name="connsiteX29" fmla="*/ 1320231 w 2157222"/>
              <a:gd name="connsiteY29" fmla="*/ 1560740 h 2571749"/>
              <a:gd name="connsiteX30" fmla="*/ 1297779 w 2157222"/>
              <a:gd name="connsiteY30" fmla="*/ 1504950 h 2571749"/>
              <a:gd name="connsiteX31" fmla="*/ 1206574 w 2157222"/>
              <a:gd name="connsiteY31" fmla="*/ 1468776 h 2571749"/>
              <a:gd name="connsiteX32" fmla="*/ 1193004 w 2157222"/>
              <a:gd name="connsiteY32" fmla="*/ 1390650 h 2571749"/>
              <a:gd name="connsiteX33" fmla="*/ 1094012 w 2157222"/>
              <a:gd name="connsiteY33" fmla="*/ 1291961 h 2571749"/>
              <a:gd name="connsiteX34" fmla="*/ 995703 w 2157222"/>
              <a:gd name="connsiteY34" fmla="*/ 1157325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46172 w 2157222"/>
              <a:gd name="connsiteY12" fmla="*/ 1302468 h 2571749"/>
              <a:gd name="connsiteX13" fmla="*/ 1221579 w 2157222"/>
              <a:gd name="connsiteY13" fmla="*/ 1362075 h 2571749"/>
              <a:gd name="connsiteX14" fmla="*/ 1240629 w 2157222"/>
              <a:gd name="connsiteY14" fmla="*/ 1426369 h 2571749"/>
              <a:gd name="connsiteX15" fmla="*/ 1331116 w 2157222"/>
              <a:gd name="connsiteY15" fmla="*/ 1478757 h 2571749"/>
              <a:gd name="connsiteX16" fmla="*/ 1350508 w 2157222"/>
              <a:gd name="connsiteY16" fmla="*/ 1556318 h 2571749"/>
              <a:gd name="connsiteX17" fmla="*/ 1455245 w 2157222"/>
              <a:gd name="connsiteY17" fmla="*/ 1680029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425384 w 2157222"/>
              <a:gd name="connsiteY28" fmla="*/ 1687097 h 2571749"/>
              <a:gd name="connsiteX29" fmla="*/ 1294038 w 2157222"/>
              <a:gd name="connsiteY29" fmla="*/ 1534546 h 2571749"/>
              <a:gd name="connsiteX30" fmla="*/ 1297779 w 2157222"/>
              <a:gd name="connsiteY30" fmla="*/ 1504950 h 2571749"/>
              <a:gd name="connsiteX31" fmla="*/ 1206574 w 2157222"/>
              <a:gd name="connsiteY31" fmla="*/ 1468776 h 2571749"/>
              <a:gd name="connsiteX32" fmla="*/ 1193004 w 2157222"/>
              <a:gd name="connsiteY32" fmla="*/ 1390650 h 2571749"/>
              <a:gd name="connsiteX33" fmla="*/ 1094012 w 2157222"/>
              <a:gd name="connsiteY33" fmla="*/ 1291961 h 2571749"/>
              <a:gd name="connsiteX34" fmla="*/ 995703 w 2157222"/>
              <a:gd name="connsiteY34" fmla="*/ 1157325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46172 w 2157222"/>
              <a:gd name="connsiteY12" fmla="*/ 1302468 h 2571749"/>
              <a:gd name="connsiteX13" fmla="*/ 1221579 w 2157222"/>
              <a:gd name="connsiteY13" fmla="*/ 1362075 h 2571749"/>
              <a:gd name="connsiteX14" fmla="*/ 1240629 w 2157222"/>
              <a:gd name="connsiteY14" fmla="*/ 1426369 h 2571749"/>
              <a:gd name="connsiteX15" fmla="*/ 1331116 w 2157222"/>
              <a:gd name="connsiteY15" fmla="*/ 1478757 h 2571749"/>
              <a:gd name="connsiteX16" fmla="*/ 1336220 w 2157222"/>
              <a:gd name="connsiteY16" fmla="*/ 1534887 h 2571749"/>
              <a:gd name="connsiteX17" fmla="*/ 1455245 w 2157222"/>
              <a:gd name="connsiteY17" fmla="*/ 1680029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425384 w 2157222"/>
              <a:gd name="connsiteY28" fmla="*/ 1687097 h 2571749"/>
              <a:gd name="connsiteX29" fmla="*/ 1294038 w 2157222"/>
              <a:gd name="connsiteY29" fmla="*/ 1534546 h 2571749"/>
              <a:gd name="connsiteX30" fmla="*/ 1297779 w 2157222"/>
              <a:gd name="connsiteY30" fmla="*/ 1504950 h 2571749"/>
              <a:gd name="connsiteX31" fmla="*/ 1206574 w 2157222"/>
              <a:gd name="connsiteY31" fmla="*/ 1468776 h 2571749"/>
              <a:gd name="connsiteX32" fmla="*/ 1193004 w 2157222"/>
              <a:gd name="connsiteY32" fmla="*/ 1390650 h 2571749"/>
              <a:gd name="connsiteX33" fmla="*/ 1094012 w 2157222"/>
              <a:gd name="connsiteY33" fmla="*/ 1291961 h 2571749"/>
              <a:gd name="connsiteX34" fmla="*/ 995703 w 2157222"/>
              <a:gd name="connsiteY34" fmla="*/ 1157325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46172 w 2157222"/>
              <a:gd name="connsiteY12" fmla="*/ 1302468 h 2571749"/>
              <a:gd name="connsiteX13" fmla="*/ 1221579 w 2157222"/>
              <a:gd name="connsiteY13" fmla="*/ 1362075 h 2571749"/>
              <a:gd name="connsiteX14" fmla="*/ 1240629 w 2157222"/>
              <a:gd name="connsiteY14" fmla="*/ 1426369 h 2571749"/>
              <a:gd name="connsiteX15" fmla="*/ 1331116 w 2157222"/>
              <a:gd name="connsiteY15" fmla="*/ 1478757 h 2571749"/>
              <a:gd name="connsiteX16" fmla="*/ 1336220 w 2157222"/>
              <a:gd name="connsiteY16" fmla="*/ 1534887 h 2571749"/>
              <a:gd name="connsiteX17" fmla="*/ 1455245 w 2157222"/>
              <a:gd name="connsiteY17" fmla="*/ 1680029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425384 w 2157222"/>
              <a:gd name="connsiteY28" fmla="*/ 1687097 h 2571749"/>
              <a:gd name="connsiteX29" fmla="*/ 1294038 w 2157222"/>
              <a:gd name="connsiteY29" fmla="*/ 1534546 h 2571749"/>
              <a:gd name="connsiteX30" fmla="*/ 1300160 w 2157222"/>
              <a:gd name="connsiteY30" fmla="*/ 1490662 h 2571749"/>
              <a:gd name="connsiteX31" fmla="*/ 1206574 w 2157222"/>
              <a:gd name="connsiteY31" fmla="*/ 1468776 h 2571749"/>
              <a:gd name="connsiteX32" fmla="*/ 1193004 w 2157222"/>
              <a:gd name="connsiteY32" fmla="*/ 1390650 h 2571749"/>
              <a:gd name="connsiteX33" fmla="*/ 1094012 w 2157222"/>
              <a:gd name="connsiteY33" fmla="*/ 1291961 h 2571749"/>
              <a:gd name="connsiteX34" fmla="*/ 995703 w 2157222"/>
              <a:gd name="connsiteY34" fmla="*/ 1157325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46172 w 2157222"/>
              <a:gd name="connsiteY12" fmla="*/ 1302468 h 2571749"/>
              <a:gd name="connsiteX13" fmla="*/ 1221579 w 2157222"/>
              <a:gd name="connsiteY13" fmla="*/ 1362075 h 2571749"/>
              <a:gd name="connsiteX14" fmla="*/ 1240629 w 2157222"/>
              <a:gd name="connsiteY14" fmla="*/ 1426369 h 2571749"/>
              <a:gd name="connsiteX15" fmla="*/ 1331116 w 2157222"/>
              <a:gd name="connsiteY15" fmla="*/ 1478757 h 2571749"/>
              <a:gd name="connsiteX16" fmla="*/ 1336220 w 2157222"/>
              <a:gd name="connsiteY16" fmla="*/ 1534887 h 2571749"/>
              <a:gd name="connsiteX17" fmla="*/ 1455245 w 2157222"/>
              <a:gd name="connsiteY17" fmla="*/ 1680029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425384 w 2157222"/>
              <a:gd name="connsiteY28" fmla="*/ 1687097 h 2571749"/>
              <a:gd name="connsiteX29" fmla="*/ 1282132 w 2157222"/>
              <a:gd name="connsiteY29" fmla="*/ 1546452 h 2571749"/>
              <a:gd name="connsiteX30" fmla="*/ 1300160 w 2157222"/>
              <a:gd name="connsiteY30" fmla="*/ 1490662 h 2571749"/>
              <a:gd name="connsiteX31" fmla="*/ 1206574 w 2157222"/>
              <a:gd name="connsiteY31" fmla="*/ 1468776 h 2571749"/>
              <a:gd name="connsiteX32" fmla="*/ 1193004 w 2157222"/>
              <a:gd name="connsiteY32" fmla="*/ 1390650 h 2571749"/>
              <a:gd name="connsiteX33" fmla="*/ 1094012 w 2157222"/>
              <a:gd name="connsiteY33" fmla="*/ 1291961 h 2571749"/>
              <a:gd name="connsiteX34" fmla="*/ 995703 w 2157222"/>
              <a:gd name="connsiteY34" fmla="*/ 1157325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46172 w 2157222"/>
              <a:gd name="connsiteY12" fmla="*/ 1302468 h 2571749"/>
              <a:gd name="connsiteX13" fmla="*/ 1221579 w 2157222"/>
              <a:gd name="connsiteY13" fmla="*/ 1362075 h 2571749"/>
              <a:gd name="connsiteX14" fmla="*/ 1240629 w 2157222"/>
              <a:gd name="connsiteY14" fmla="*/ 1426369 h 2571749"/>
              <a:gd name="connsiteX15" fmla="*/ 1331116 w 2157222"/>
              <a:gd name="connsiteY15" fmla="*/ 1478757 h 2571749"/>
              <a:gd name="connsiteX16" fmla="*/ 1326695 w 2157222"/>
              <a:gd name="connsiteY16" fmla="*/ 1537268 h 2571749"/>
              <a:gd name="connsiteX17" fmla="*/ 1455245 w 2157222"/>
              <a:gd name="connsiteY17" fmla="*/ 1680029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425384 w 2157222"/>
              <a:gd name="connsiteY28" fmla="*/ 1687097 h 2571749"/>
              <a:gd name="connsiteX29" fmla="*/ 1282132 w 2157222"/>
              <a:gd name="connsiteY29" fmla="*/ 1546452 h 2571749"/>
              <a:gd name="connsiteX30" fmla="*/ 1300160 w 2157222"/>
              <a:gd name="connsiteY30" fmla="*/ 1490662 h 2571749"/>
              <a:gd name="connsiteX31" fmla="*/ 1206574 w 2157222"/>
              <a:gd name="connsiteY31" fmla="*/ 1468776 h 2571749"/>
              <a:gd name="connsiteX32" fmla="*/ 1193004 w 2157222"/>
              <a:gd name="connsiteY32" fmla="*/ 1390650 h 2571749"/>
              <a:gd name="connsiteX33" fmla="*/ 1094012 w 2157222"/>
              <a:gd name="connsiteY33" fmla="*/ 1291961 h 2571749"/>
              <a:gd name="connsiteX34" fmla="*/ 995703 w 2157222"/>
              <a:gd name="connsiteY34" fmla="*/ 1157325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46172 w 2157222"/>
              <a:gd name="connsiteY12" fmla="*/ 1302468 h 2571749"/>
              <a:gd name="connsiteX13" fmla="*/ 1221579 w 2157222"/>
              <a:gd name="connsiteY13" fmla="*/ 1362075 h 2571749"/>
              <a:gd name="connsiteX14" fmla="*/ 1240629 w 2157222"/>
              <a:gd name="connsiteY14" fmla="*/ 1426369 h 2571749"/>
              <a:gd name="connsiteX15" fmla="*/ 1331116 w 2157222"/>
              <a:gd name="connsiteY15" fmla="*/ 1478757 h 2571749"/>
              <a:gd name="connsiteX16" fmla="*/ 1326695 w 2157222"/>
              <a:gd name="connsiteY16" fmla="*/ 1537268 h 2571749"/>
              <a:gd name="connsiteX17" fmla="*/ 1455245 w 2157222"/>
              <a:gd name="connsiteY17" fmla="*/ 1680029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425384 w 2157222"/>
              <a:gd name="connsiteY28" fmla="*/ 1687097 h 2571749"/>
              <a:gd name="connsiteX29" fmla="*/ 1282132 w 2157222"/>
              <a:gd name="connsiteY29" fmla="*/ 1546452 h 2571749"/>
              <a:gd name="connsiteX30" fmla="*/ 1281110 w 2157222"/>
              <a:gd name="connsiteY30" fmla="*/ 1497806 h 2571749"/>
              <a:gd name="connsiteX31" fmla="*/ 1206574 w 2157222"/>
              <a:gd name="connsiteY31" fmla="*/ 1468776 h 2571749"/>
              <a:gd name="connsiteX32" fmla="*/ 1193004 w 2157222"/>
              <a:gd name="connsiteY32" fmla="*/ 1390650 h 2571749"/>
              <a:gd name="connsiteX33" fmla="*/ 1094012 w 2157222"/>
              <a:gd name="connsiteY33" fmla="*/ 1291961 h 2571749"/>
              <a:gd name="connsiteX34" fmla="*/ 995703 w 2157222"/>
              <a:gd name="connsiteY34" fmla="*/ 1157325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46172 w 2157222"/>
              <a:gd name="connsiteY12" fmla="*/ 1302468 h 2571749"/>
              <a:gd name="connsiteX13" fmla="*/ 1221579 w 2157222"/>
              <a:gd name="connsiteY13" fmla="*/ 1362075 h 2571749"/>
              <a:gd name="connsiteX14" fmla="*/ 1240629 w 2157222"/>
              <a:gd name="connsiteY14" fmla="*/ 1426369 h 2571749"/>
              <a:gd name="connsiteX15" fmla="*/ 1312066 w 2157222"/>
              <a:gd name="connsiteY15" fmla="*/ 1481139 h 2571749"/>
              <a:gd name="connsiteX16" fmla="*/ 1326695 w 2157222"/>
              <a:gd name="connsiteY16" fmla="*/ 1537268 h 2571749"/>
              <a:gd name="connsiteX17" fmla="*/ 1455245 w 2157222"/>
              <a:gd name="connsiteY17" fmla="*/ 1680029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425384 w 2157222"/>
              <a:gd name="connsiteY28" fmla="*/ 1687097 h 2571749"/>
              <a:gd name="connsiteX29" fmla="*/ 1282132 w 2157222"/>
              <a:gd name="connsiteY29" fmla="*/ 1546452 h 2571749"/>
              <a:gd name="connsiteX30" fmla="*/ 1281110 w 2157222"/>
              <a:gd name="connsiteY30" fmla="*/ 1497806 h 2571749"/>
              <a:gd name="connsiteX31" fmla="*/ 1206574 w 2157222"/>
              <a:gd name="connsiteY31" fmla="*/ 1468776 h 2571749"/>
              <a:gd name="connsiteX32" fmla="*/ 1193004 w 2157222"/>
              <a:gd name="connsiteY32" fmla="*/ 1390650 h 2571749"/>
              <a:gd name="connsiteX33" fmla="*/ 1094012 w 2157222"/>
              <a:gd name="connsiteY33" fmla="*/ 1291961 h 2571749"/>
              <a:gd name="connsiteX34" fmla="*/ 995703 w 2157222"/>
              <a:gd name="connsiteY34" fmla="*/ 1157325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46172 w 2157222"/>
              <a:gd name="connsiteY12" fmla="*/ 1302468 h 2571749"/>
              <a:gd name="connsiteX13" fmla="*/ 1221579 w 2157222"/>
              <a:gd name="connsiteY13" fmla="*/ 1362075 h 2571749"/>
              <a:gd name="connsiteX14" fmla="*/ 1238248 w 2157222"/>
              <a:gd name="connsiteY14" fmla="*/ 1443038 h 2571749"/>
              <a:gd name="connsiteX15" fmla="*/ 1312066 w 2157222"/>
              <a:gd name="connsiteY15" fmla="*/ 1481139 h 2571749"/>
              <a:gd name="connsiteX16" fmla="*/ 1326695 w 2157222"/>
              <a:gd name="connsiteY16" fmla="*/ 1537268 h 2571749"/>
              <a:gd name="connsiteX17" fmla="*/ 1455245 w 2157222"/>
              <a:gd name="connsiteY17" fmla="*/ 1680029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425384 w 2157222"/>
              <a:gd name="connsiteY28" fmla="*/ 1687097 h 2571749"/>
              <a:gd name="connsiteX29" fmla="*/ 1282132 w 2157222"/>
              <a:gd name="connsiteY29" fmla="*/ 1546452 h 2571749"/>
              <a:gd name="connsiteX30" fmla="*/ 1281110 w 2157222"/>
              <a:gd name="connsiteY30" fmla="*/ 1497806 h 2571749"/>
              <a:gd name="connsiteX31" fmla="*/ 1206574 w 2157222"/>
              <a:gd name="connsiteY31" fmla="*/ 1468776 h 2571749"/>
              <a:gd name="connsiteX32" fmla="*/ 1193004 w 2157222"/>
              <a:gd name="connsiteY32" fmla="*/ 1390650 h 2571749"/>
              <a:gd name="connsiteX33" fmla="*/ 1094012 w 2157222"/>
              <a:gd name="connsiteY33" fmla="*/ 1291961 h 2571749"/>
              <a:gd name="connsiteX34" fmla="*/ 995703 w 2157222"/>
              <a:gd name="connsiteY34" fmla="*/ 1157325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46172 w 2157222"/>
              <a:gd name="connsiteY12" fmla="*/ 1302468 h 2571749"/>
              <a:gd name="connsiteX13" fmla="*/ 1221579 w 2157222"/>
              <a:gd name="connsiteY13" fmla="*/ 1362075 h 2571749"/>
              <a:gd name="connsiteX14" fmla="*/ 1245392 w 2157222"/>
              <a:gd name="connsiteY14" fmla="*/ 1438275 h 2571749"/>
              <a:gd name="connsiteX15" fmla="*/ 1312066 w 2157222"/>
              <a:gd name="connsiteY15" fmla="*/ 1481139 h 2571749"/>
              <a:gd name="connsiteX16" fmla="*/ 1326695 w 2157222"/>
              <a:gd name="connsiteY16" fmla="*/ 1537268 h 2571749"/>
              <a:gd name="connsiteX17" fmla="*/ 1455245 w 2157222"/>
              <a:gd name="connsiteY17" fmla="*/ 1680029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425384 w 2157222"/>
              <a:gd name="connsiteY28" fmla="*/ 1687097 h 2571749"/>
              <a:gd name="connsiteX29" fmla="*/ 1282132 w 2157222"/>
              <a:gd name="connsiteY29" fmla="*/ 1546452 h 2571749"/>
              <a:gd name="connsiteX30" fmla="*/ 1281110 w 2157222"/>
              <a:gd name="connsiteY30" fmla="*/ 1497806 h 2571749"/>
              <a:gd name="connsiteX31" fmla="*/ 1206574 w 2157222"/>
              <a:gd name="connsiteY31" fmla="*/ 1468776 h 2571749"/>
              <a:gd name="connsiteX32" fmla="*/ 1193004 w 2157222"/>
              <a:gd name="connsiteY32" fmla="*/ 1390650 h 2571749"/>
              <a:gd name="connsiteX33" fmla="*/ 1094012 w 2157222"/>
              <a:gd name="connsiteY33" fmla="*/ 1291961 h 2571749"/>
              <a:gd name="connsiteX34" fmla="*/ 995703 w 2157222"/>
              <a:gd name="connsiteY34" fmla="*/ 1157325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46172 w 2157222"/>
              <a:gd name="connsiteY12" fmla="*/ 1302468 h 2571749"/>
              <a:gd name="connsiteX13" fmla="*/ 1221579 w 2157222"/>
              <a:gd name="connsiteY13" fmla="*/ 1362075 h 2571749"/>
              <a:gd name="connsiteX14" fmla="*/ 1245392 w 2157222"/>
              <a:gd name="connsiteY14" fmla="*/ 1438275 h 2571749"/>
              <a:gd name="connsiteX15" fmla="*/ 1312066 w 2157222"/>
              <a:gd name="connsiteY15" fmla="*/ 1481139 h 2571749"/>
              <a:gd name="connsiteX16" fmla="*/ 1326695 w 2157222"/>
              <a:gd name="connsiteY16" fmla="*/ 1537268 h 2571749"/>
              <a:gd name="connsiteX17" fmla="*/ 1455245 w 2157222"/>
              <a:gd name="connsiteY17" fmla="*/ 1680029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425384 w 2157222"/>
              <a:gd name="connsiteY28" fmla="*/ 1687097 h 2571749"/>
              <a:gd name="connsiteX29" fmla="*/ 1282132 w 2157222"/>
              <a:gd name="connsiteY29" fmla="*/ 1546452 h 2571749"/>
              <a:gd name="connsiteX30" fmla="*/ 1281110 w 2157222"/>
              <a:gd name="connsiteY30" fmla="*/ 1497806 h 2571749"/>
              <a:gd name="connsiteX31" fmla="*/ 1206574 w 2157222"/>
              <a:gd name="connsiteY31" fmla="*/ 1468776 h 2571749"/>
              <a:gd name="connsiteX32" fmla="*/ 1190623 w 2157222"/>
              <a:gd name="connsiteY32" fmla="*/ 1378744 h 2571749"/>
              <a:gd name="connsiteX33" fmla="*/ 1094012 w 2157222"/>
              <a:gd name="connsiteY33" fmla="*/ 1291961 h 2571749"/>
              <a:gd name="connsiteX34" fmla="*/ 995703 w 2157222"/>
              <a:gd name="connsiteY34" fmla="*/ 1157325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46172 w 2157222"/>
              <a:gd name="connsiteY12" fmla="*/ 1302468 h 2571749"/>
              <a:gd name="connsiteX13" fmla="*/ 1221579 w 2157222"/>
              <a:gd name="connsiteY13" fmla="*/ 1362075 h 2571749"/>
              <a:gd name="connsiteX14" fmla="*/ 1245392 w 2157222"/>
              <a:gd name="connsiteY14" fmla="*/ 1438275 h 2571749"/>
              <a:gd name="connsiteX15" fmla="*/ 1312066 w 2157222"/>
              <a:gd name="connsiteY15" fmla="*/ 1481139 h 2571749"/>
              <a:gd name="connsiteX16" fmla="*/ 1326695 w 2157222"/>
              <a:gd name="connsiteY16" fmla="*/ 1537268 h 2571749"/>
              <a:gd name="connsiteX17" fmla="*/ 1455245 w 2157222"/>
              <a:gd name="connsiteY17" fmla="*/ 1680029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425384 w 2157222"/>
              <a:gd name="connsiteY28" fmla="*/ 1687097 h 2571749"/>
              <a:gd name="connsiteX29" fmla="*/ 1298801 w 2157222"/>
              <a:gd name="connsiteY29" fmla="*/ 1560740 h 2571749"/>
              <a:gd name="connsiteX30" fmla="*/ 1281110 w 2157222"/>
              <a:gd name="connsiteY30" fmla="*/ 1497806 h 2571749"/>
              <a:gd name="connsiteX31" fmla="*/ 1206574 w 2157222"/>
              <a:gd name="connsiteY31" fmla="*/ 1468776 h 2571749"/>
              <a:gd name="connsiteX32" fmla="*/ 1190623 w 2157222"/>
              <a:gd name="connsiteY32" fmla="*/ 1378744 h 2571749"/>
              <a:gd name="connsiteX33" fmla="*/ 1094012 w 2157222"/>
              <a:gd name="connsiteY33" fmla="*/ 1291961 h 2571749"/>
              <a:gd name="connsiteX34" fmla="*/ 995703 w 2157222"/>
              <a:gd name="connsiteY34" fmla="*/ 1157325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46172 w 2157222"/>
              <a:gd name="connsiteY12" fmla="*/ 1302468 h 2571749"/>
              <a:gd name="connsiteX13" fmla="*/ 1221579 w 2157222"/>
              <a:gd name="connsiteY13" fmla="*/ 1362075 h 2571749"/>
              <a:gd name="connsiteX14" fmla="*/ 1233485 w 2157222"/>
              <a:gd name="connsiteY14" fmla="*/ 1433512 h 2571749"/>
              <a:gd name="connsiteX15" fmla="*/ 1312066 w 2157222"/>
              <a:gd name="connsiteY15" fmla="*/ 1481139 h 2571749"/>
              <a:gd name="connsiteX16" fmla="*/ 1326695 w 2157222"/>
              <a:gd name="connsiteY16" fmla="*/ 1537268 h 2571749"/>
              <a:gd name="connsiteX17" fmla="*/ 1455245 w 2157222"/>
              <a:gd name="connsiteY17" fmla="*/ 1680029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425384 w 2157222"/>
              <a:gd name="connsiteY28" fmla="*/ 1687097 h 2571749"/>
              <a:gd name="connsiteX29" fmla="*/ 1298801 w 2157222"/>
              <a:gd name="connsiteY29" fmla="*/ 1560740 h 2571749"/>
              <a:gd name="connsiteX30" fmla="*/ 1281110 w 2157222"/>
              <a:gd name="connsiteY30" fmla="*/ 1497806 h 2571749"/>
              <a:gd name="connsiteX31" fmla="*/ 1206574 w 2157222"/>
              <a:gd name="connsiteY31" fmla="*/ 1468776 h 2571749"/>
              <a:gd name="connsiteX32" fmla="*/ 1190623 w 2157222"/>
              <a:gd name="connsiteY32" fmla="*/ 1378744 h 2571749"/>
              <a:gd name="connsiteX33" fmla="*/ 1094012 w 2157222"/>
              <a:gd name="connsiteY33" fmla="*/ 1291961 h 2571749"/>
              <a:gd name="connsiteX34" fmla="*/ 995703 w 2157222"/>
              <a:gd name="connsiteY34" fmla="*/ 1157325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46172 w 2157222"/>
              <a:gd name="connsiteY12" fmla="*/ 1302468 h 2571749"/>
              <a:gd name="connsiteX13" fmla="*/ 1221579 w 2157222"/>
              <a:gd name="connsiteY13" fmla="*/ 1362075 h 2571749"/>
              <a:gd name="connsiteX14" fmla="*/ 1233485 w 2157222"/>
              <a:gd name="connsiteY14" fmla="*/ 1433512 h 2571749"/>
              <a:gd name="connsiteX15" fmla="*/ 1312066 w 2157222"/>
              <a:gd name="connsiteY15" fmla="*/ 1481139 h 2571749"/>
              <a:gd name="connsiteX16" fmla="*/ 1326695 w 2157222"/>
              <a:gd name="connsiteY16" fmla="*/ 1537268 h 2571749"/>
              <a:gd name="connsiteX17" fmla="*/ 1455245 w 2157222"/>
              <a:gd name="connsiteY17" fmla="*/ 1680029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425384 w 2157222"/>
              <a:gd name="connsiteY28" fmla="*/ 1687097 h 2571749"/>
              <a:gd name="connsiteX29" fmla="*/ 1298801 w 2157222"/>
              <a:gd name="connsiteY29" fmla="*/ 1560740 h 2571749"/>
              <a:gd name="connsiteX30" fmla="*/ 1281110 w 2157222"/>
              <a:gd name="connsiteY30" fmla="*/ 1497806 h 2571749"/>
              <a:gd name="connsiteX31" fmla="*/ 1204193 w 2157222"/>
              <a:gd name="connsiteY31" fmla="*/ 1449726 h 2571749"/>
              <a:gd name="connsiteX32" fmla="*/ 1190623 w 2157222"/>
              <a:gd name="connsiteY32" fmla="*/ 1378744 h 2571749"/>
              <a:gd name="connsiteX33" fmla="*/ 1094012 w 2157222"/>
              <a:gd name="connsiteY33" fmla="*/ 1291961 h 2571749"/>
              <a:gd name="connsiteX34" fmla="*/ 995703 w 2157222"/>
              <a:gd name="connsiteY34" fmla="*/ 1157325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46172 w 2157222"/>
              <a:gd name="connsiteY12" fmla="*/ 1302468 h 2571749"/>
              <a:gd name="connsiteX13" fmla="*/ 1221579 w 2157222"/>
              <a:gd name="connsiteY13" fmla="*/ 1362075 h 2571749"/>
              <a:gd name="connsiteX14" fmla="*/ 1240628 w 2157222"/>
              <a:gd name="connsiteY14" fmla="*/ 1428749 h 2571749"/>
              <a:gd name="connsiteX15" fmla="*/ 1312066 w 2157222"/>
              <a:gd name="connsiteY15" fmla="*/ 1481139 h 2571749"/>
              <a:gd name="connsiteX16" fmla="*/ 1326695 w 2157222"/>
              <a:gd name="connsiteY16" fmla="*/ 1537268 h 2571749"/>
              <a:gd name="connsiteX17" fmla="*/ 1455245 w 2157222"/>
              <a:gd name="connsiteY17" fmla="*/ 1680029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425384 w 2157222"/>
              <a:gd name="connsiteY28" fmla="*/ 1687097 h 2571749"/>
              <a:gd name="connsiteX29" fmla="*/ 1298801 w 2157222"/>
              <a:gd name="connsiteY29" fmla="*/ 1560740 h 2571749"/>
              <a:gd name="connsiteX30" fmla="*/ 1281110 w 2157222"/>
              <a:gd name="connsiteY30" fmla="*/ 1497806 h 2571749"/>
              <a:gd name="connsiteX31" fmla="*/ 1204193 w 2157222"/>
              <a:gd name="connsiteY31" fmla="*/ 1449726 h 2571749"/>
              <a:gd name="connsiteX32" fmla="*/ 1190623 w 2157222"/>
              <a:gd name="connsiteY32" fmla="*/ 1378744 h 2571749"/>
              <a:gd name="connsiteX33" fmla="*/ 1094012 w 2157222"/>
              <a:gd name="connsiteY33" fmla="*/ 1291961 h 2571749"/>
              <a:gd name="connsiteX34" fmla="*/ 995703 w 2157222"/>
              <a:gd name="connsiteY34" fmla="*/ 1157325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46172 w 2157222"/>
              <a:gd name="connsiteY12" fmla="*/ 1302468 h 2571749"/>
              <a:gd name="connsiteX13" fmla="*/ 1221579 w 2157222"/>
              <a:gd name="connsiteY13" fmla="*/ 1362075 h 2571749"/>
              <a:gd name="connsiteX14" fmla="*/ 1240628 w 2157222"/>
              <a:gd name="connsiteY14" fmla="*/ 1428749 h 2571749"/>
              <a:gd name="connsiteX15" fmla="*/ 1312066 w 2157222"/>
              <a:gd name="connsiteY15" fmla="*/ 1481139 h 2571749"/>
              <a:gd name="connsiteX16" fmla="*/ 1326695 w 2157222"/>
              <a:gd name="connsiteY16" fmla="*/ 1537268 h 2571749"/>
              <a:gd name="connsiteX17" fmla="*/ 1455245 w 2157222"/>
              <a:gd name="connsiteY17" fmla="*/ 1680029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425384 w 2157222"/>
              <a:gd name="connsiteY28" fmla="*/ 1687097 h 2571749"/>
              <a:gd name="connsiteX29" fmla="*/ 1298801 w 2157222"/>
              <a:gd name="connsiteY29" fmla="*/ 1560740 h 2571749"/>
              <a:gd name="connsiteX30" fmla="*/ 1281110 w 2157222"/>
              <a:gd name="connsiteY30" fmla="*/ 1497806 h 2571749"/>
              <a:gd name="connsiteX31" fmla="*/ 1204193 w 2157222"/>
              <a:gd name="connsiteY31" fmla="*/ 1449726 h 2571749"/>
              <a:gd name="connsiteX32" fmla="*/ 1190623 w 2157222"/>
              <a:gd name="connsiteY32" fmla="*/ 1378744 h 2571749"/>
              <a:gd name="connsiteX33" fmla="*/ 1120206 w 2157222"/>
              <a:gd name="connsiteY33" fmla="*/ 1330061 h 2571749"/>
              <a:gd name="connsiteX34" fmla="*/ 995703 w 2157222"/>
              <a:gd name="connsiteY34" fmla="*/ 1157325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46172 w 2157222"/>
              <a:gd name="connsiteY12" fmla="*/ 1302468 h 2571749"/>
              <a:gd name="connsiteX13" fmla="*/ 1221579 w 2157222"/>
              <a:gd name="connsiteY13" fmla="*/ 1362075 h 2571749"/>
              <a:gd name="connsiteX14" fmla="*/ 1240628 w 2157222"/>
              <a:gd name="connsiteY14" fmla="*/ 1428749 h 2571749"/>
              <a:gd name="connsiteX15" fmla="*/ 1312066 w 2157222"/>
              <a:gd name="connsiteY15" fmla="*/ 1481139 h 2571749"/>
              <a:gd name="connsiteX16" fmla="*/ 1326695 w 2157222"/>
              <a:gd name="connsiteY16" fmla="*/ 1537268 h 2571749"/>
              <a:gd name="connsiteX17" fmla="*/ 1455245 w 2157222"/>
              <a:gd name="connsiteY17" fmla="*/ 1680029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425384 w 2157222"/>
              <a:gd name="connsiteY28" fmla="*/ 1687097 h 2571749"/>
              <a:gd name="connsiteX29" fmla="*/ 1298801 w 2157222"/>
              <a:gd name="connsiteY29" fmla="*/ 1560740 h 2571749"/>
              <a:gd name="connsiteX30" fmla="*/ 1281110 w 2157222"/>
              <a:gd name="connsiteY30" fmla="*/ 1497806 h 2571749"/>
              <a:gd name="connsiteX31" fmla="*/ 1204193 w 2157222"/>
              <a:gd name="connsiteY31" fmla="*/ 1449726 h 2571749"/>
              <a:gd name="connsiteX32" fmla="*/ 1190623 w 2157222"/>
              <a:gd name="connsiteY32" fmla="*/ 1378744 h 2571749"/>
              <a:gd name="connsiteX33" fmla="*/ 1120206 w 2157222"/>
              <a:gd name="connsiteY33" fmla="*/ 1330061 h 2571749"/>
              <a:gd name="connsiteX34" fmla="*/ 1036185 w 2157222"/>
              <a:gd name="connsiteY34" fmla="*/ 1219238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46172 w 2157222"/>
              <a:gd name="connsiteY12" fmla="*/ 1302468 h 2571749"/>
              <a:gd name="connsiteX13" fmla="*/ 1221579 w 2157222"/>
              <a:gd name="connsiteY13" fmla="*/ 1362075 h 2571749"/>
              <a:gd name="connsiteX14" fmla="*/ 1240628 w 2157222"/>
              <a:gd name="connsiteY14" fmla="*/ 1428749 h 2571749"/>
              <a:gd name="connsiteX15" fmla="*/ 1312066 w 2157222"/>
              <a:gd name="connsiteY15" fmla="*/ 1481139 h 2571749"/>
              <a:gd name="connsiteX16" fmla="*/ 1326695 w 2157222"/>
              <a:gd name="connsiteY16" fmla="*/ 1537268 h 2571749"/>
              <a:gd name="connsiteX17" fmla="*/ 1424289 w 2157222"/>
              <a:gd name="connsiteY17" fmla="*/ 1632404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425384 w 2157222"/>
              <a:gd name="connsiteY28" fmla="*/ 1687097 h 2571749"/>
              <a:gd name="connsiteX29" fmla="*/ 1298801 w 2157222"/>
              <a:gd name="connsiteY29" fmla="*/ 1560740 h 2571749"/>
              <a:gd name="connsiteX30" fmla="*/ 1281110 w 2157222"/>
              <a:gd name="connsiteY30" fmla="*/ 1497806 h 2571749"/>
              <a:gd name="connsiteX31" fmla="*/ 1204193 w 2157222"/>
              <a:gd name="connsiteY31" fmla="*/ 1449726 h 2571749"/>
              <a:gd name="connsiteX32" fmla="*/ 1190623 w 2157222"/>
              <a:gd name="connsiteY32" fmla="*/ 1378744 h 2571749"/>
              <a:gd name="connsiteX33" fmla="*/ 1120206 w 2157222"/>
              <a:gd name="connsiteY33" fmla="*/ 1330061 h 2571749"/>
              <a:gd name="connsiteX34" fmla="*/ 1036185 w 2157222"/>
              <a:gd name="connsiteY34" fmla="*/ 1219238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46172 w 2157222"/>
              <a:gd name="connsiteY12" fmla="*/ 1302468 h 2571749"/>
              <a:gd name="connsiteX13" fmla="*/ 1221579 w 2157222"/>
              <a:gd name="connsiteY13" fmla="*/ 1362075 h 2571749"/>
              <a:gd name="connsiteX14" fmla="*/ 1240628 w 2157222"/>
              <a:gd name="connsiteY14" fmla="*/ 1428749 h 2571749"/>
              <a:gd name="connsiteX15" fmla="*/ 1312066 w 2157222"/>
              <a:gd name="connsiteY15" fmla="*/ 1481139 h 2571749"/>
              <a:gd name="connsiteX16" fmla="*/ 1326695 w 2157222"/>
              <a:gd name="connsiteY16" fmla="*/ 1537268 h 2571749"/>
              <a:gd name="connsiteX17" fmla="*/ 1424289 w 2157222"/>
              <a:gd name="connsiteY17" fmla="*/ 1632404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399190 w 2157222"/>
              <a:gd name="connsiteY28" fmla="*/ 1648997 h 2571749"/>
              <a:gd name="connsiteX29" fmla="*/ 1298801 w 2157222"/>
              <a:gd name="connsiteY29" fmla="*/ 1560740 h 2571749"/>
              <a:gd name="connsiteX30" fmla="*/ 1281110 w 2157222"/>
              <a:gd name="connsiteY30" fmla="*/ 1497806 h 2571749"/>
              <a:gd name="connsiteX31" fmla="*/ 1204193 w 2157222"/>
              <a:gd name="connsiteY31" fmla="*/ 1449726 h 2571749"/>
              <a:gd name="connsiteX32" fmla="*/ 1190623 w 2157222"/>
              <a:gd name="connsiteY32" fmla="*/ 1378744 h 2571749"/>
              <a:gd name="connsiteX33" fmla="*/ 1120206 w 2157222"/>
              <a:gd name="connsiteY33" fmla="*/ 1330061 h 2571749"/>
              <a:gd name="connsiteX34" fmla="*/ 1036185 w 2157222"/>
              <a:gd name="connsiteY34" fmla="*/ 1219238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46172 w 2157222"/>
              <a:gd name="connsiteY12" fmla="*/ 1302468 h 2571749"/>
              <a:gd name="connsiteX13" fmla="*/ 1221579 w 2157222"/>
              <a:gd name="connsiteY13" fmla="*/ 1362075 h 2571749"/>
              <a:gd name="connsiteX14" fmla="*/ 1240628 w 2157222"/>
              <a:gd name="connsiteY14" fmla="*/ 1428749 h 2571749"/>
              <a:gd name="connsiteX15" fmla="*/ 1312066 w 2157222"/>
              <a:gd name="connsiteY15" fmla="*/ 1481139 h 2571749"/>
              <a:gd name="connsiteX16" fmla="*/ 1326695 w 2157222"/>
              <a:gd name="connsiteY16" fmla="*/ 1537268 h 2571749"/>
              <a:gd name="connsiteX17" fmla="*/ 1424289 w 2157222"/>
              <a:gd name="connsiteY17" fmla="*/ 1632404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361090 w 2157222"/>
              <a:gd name="connsiteY28" fmla="*/ 1608515 h 2571749"/>
              <a:gd name="connsiteX29" fmla="*/ 1298801 w 2157222"/>
              <a:gd name="connsiteY29" fmla="*/ 1560740 h 2571749"/>
              <a:gd name="connsiteX30" fmla="*/ 1281110 w 2157222"/>
              <a:gd name="connsiteY30" fmla="*/ 1497806 h 2571749"/>
              <a:gd name="connsiteX31" fmla="*/ 1204193 w 2157222"/>
              <a:gd name="connsiteY31" fmla="*/ 1449726 h 2571749"/>
              <a:gd name="connsiteX32" fmla="*/ 1190623 w 2157222"/>
              <a:gd name="connsiteY32" fmla="*/ 1378744 h 2571749"/>
              <a:gd name="connsiteX33" fmla="*/ 1120206 w 2157222"/>
              <a:gd name="connsiteY33" fmla="*/ 1330061 h 2571749"/>
              <a:gd name="connsiteX34" fmla="*/ 1036185 w 2157222"/>
              <a:gd name="connsiteY34" fmla="*/ 1219238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46172 w 2157222"/>
              <a:gd name="connsiteY12" fmla="*/ 1302468 h 2571749"/>
              <a:gd name="connsiteX13" fmla="*/ 1221579 w 2157222"/>
              <a:gd name="connsiteY13" fmla="*/ 1362075 h 2571749"/>
              <a:gd name="connsiteX14" fmla="*/ 1240628 w 2157222"/>
              <a:gd name="connsiteY14" fmla="*/ 1428749 h 2571749"/>
              <a:gd name="connsiteX15" fmla="*/ 1312066 w 2157222"/>
              <a:gd name="connsiteY15" fmla="*/ 1481139 h 2571749"/>
              <a:gd name="connsiteX16" fmla="*/ 1326695 w 2157222"/>
              <a:gd name="connsiteY16" fmla="*/ 1537268 h 2571749"/>
              <a:gd name="connsiteX17" fmla="*/ 1424289 w 2157222"/>
              <a:gd name="connsiteY17" fmla="*/ 1632404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361090 w 2157222"/>
              <a:gd name="connsiteY28" fmla="*/ 1608515 h 2571749"/>
              <a:gd name="connsiteX29" fmla="*/ 1298801 w 2157222"/>
              <a:gd name="connsiteY29" fmla="*/ 1560740 h 2571749"/>
              <a:gd name="connsiteX30" fmla="*/ 1281110 w 2157222"/>
              <a:gd name="connsiteY30" fmla="*/ 1497806 h 2571749"/>
              <a:gd name="connsiteX31" fmla="*/ 1204193 w 2157222"/>
              <a:gd name="connsiteY31" fmla="*/ 1449726 h 2571749"/>
              <a:gd name="connsiteX32" fmla="*/ 1190623 w 2157222"/>
              <a:gd name="connsiteY32" fmla="*/ 1378744 h 2571749"/>
              <a:gd name="connsiteX33" fmla="*/ 1084487 w 2157222"/>
              <a:gd name="connsiteY33" fmla="*/ 1296724 h 2571749"/>
              <a:gd name="connsiteX34" fmla="*/ 1036185 w 2157222"/>
              <a:gd name="connsiteY34" fmla="*/ 1219238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17597 w 2157222"/>
              <a:gd name="connsiteY12" fmla="*/ 1281036 h 2571749"/>
              <a:gd name="connsiteX13" fmla="*/ 1221579 w 2157222"/>
              <a:gd name="connsiteY13" fmla="*/ 1362075 h 2571749"/>
              <a:gd name="connsiteX14" fmla="*/ 1240628 w 2157222"/>
              <a:gd name="connsiteY14" fmla="*/ 1428749 h 2571749"/>
              <a:gd name="connsiteX15" fmla="*/ 1312066 w 2157222"/>
              <a:gd name="connsiteY15" fmla="*/ 1481139 h 2571749"/>
              <a:gd name="connsiteX16" fmla="*/ 1326695 w 2157222"/>
              <a:gd name="connsiteY16" fmla="*/ 1537268 h 2571749"/>
              <a:gd name="connsiteX17" fmla="*/ 1424289 w 2157222"/>
              <a:gd name="connsiteY17" fmla="*/ 1632404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361090 w 2157222"/>
              <a:gd name="connsiteY28" fmla="*/ 1608515 h 2571749"/>
              <a:gd name="connsiteX29" fmla="*/ 1298801 w 2157222"/>
              <a:gd name="connsiteY29" fmla="*/ 1560740 h 2571749"/>
              <a:gd name="connsiteX30" fmla="*/ 1281110 w 2157222"/>
              <a:gd name="connsiteY30" fmla="*/ 1497806 h 2571749"/>
              <a:gd name="connsiteX31" fmla="*/ 1204193 w 2157222"/>
              <a:gd name="connsiteY31" fmla="*/ 1449726 h 2571749"/>
              <a:gd name="connsiteX32" fmla="*/ 1190623 w 2157222"/>
              <a:gd name="connsiteY32" fmla="*/ 1378744 h 2571749"/>
              <a:gd name="connsiteX33" fmla="*/ 1084487 w 2157222"/>
              <a:gd name="connsiteY33" fmla="*/ 1296724 h 2571749"/>
              <a:gd name="connsiteX34" fmla="*/ 1036185 w 2157222"/>
              <a:gd name="connsiteY34" fmla="*/ 1219238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17597 w 2157222"/>
              <a:gd name="connsiteY12" fmla="*/ 1281036 h 2571749"/>
              <a:gd name="connsiteX13" fmla="*/ 1195385 w 2157222"/>
              <a:gd name="connsiteY13" fmla="*/ 1328738 h 2571749"/>
              <a:gd name="connsiteX14" fmla="*/ 1240628 w 2157222"/>
              <a:gd name="connsiteY14" fmla="*/ 1428749 h 2571749"/>
              <a:gd name="connsiteX15" fmla="*/ 1312066 w 2157222"/>
              <a:gd name="connsiteY15" fmla="*/ 1481139 h 2571749"/>
              <a:gd name="connsiteX16" fmla="*/ 1326695 w 2157222"/>
              <a:gd name="connsiteY16" fmla="*/ 1537268 h 2571749"/>
              <a:gd name="connsiteX17" fmla="*/ 1424289 w 2157222"/>
              <a:gd name="connsiteY17" fmla="*/ 1632404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361090 w 2157222"/>
              <a:gd name="connsiteY28" fmla="*/ 1608515 h 2571749"/>
              <a:gd name="connsiteX29" fmla="*/ 1298801 w 2157222"/>
              <a:gd name="connsiteY29" fmla="*/ 1560740 h 2571749"/>
              <a:gd name="connsiteX30" fmla="*/ 1281110 w 2157222"/>
              <a:gd name="connsiteY30" fmla="*/ 1497806 h 2571749"/>
              <a:gd name="connsiteX31" fmla="*/ 1204193 w 2157222"/>
              <a:gd name="connsiteY31" fmla="*/ 1449726 h 2571749"/>
              <a:gd name="connsiteX32" fmla="*/ 1190623 w 2157222"/>
              <a:gd name="connsiteY32" fmla="*/ 1378744 h 2571749"/>
              <a:gd name="connsiteX33" fmla="*/ 1084487 w 2157222"/>
              <a:gd name="connsiteY33" fmla="*/ 1296724 h 2571749"/>
              <a:gd name="connsiteX34" fmla="*/ 1036185 w 2157222"/>
              <a:gd name="connsiteY34" fmla="*/ 1219238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17597 w 2157222"/>
              <a:gd name="connsiteY12" fmla="*/ 1281036 h 2571749"/>
              <a:gd name="connsiteX13" fmla="*/ 1195385 w 2157222"/>
              <a:gd name="connsiteY13" fmla="*/ 1328738 h 2571749"/>
              <a:gd name="connsiteX14" fmla="*/ 1240628 w 2157222"/>
              <a:gd name="connsiteY14" fmla="*/ 1428749 h 2571749"/>
              <a:gd name="connsiteX15" fmla="*/ 1312066 w 2157222"/>
              <a:gd name="connsiteY15" fmla="*/ 1481139 h 2571749"/>
              <a:gd name="connsiteX16" fmla="*/ 1326695 w 2157222"/>
              <a:gd name="connsiteY16" fmla="*/ 1537268 h 2571749"/>
              <a:gd name="connsiteX17" fmla="*/ 1424289 w 2157222"/>
              <a:gd name="connsiteY17" fmla="*/ 1632404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361090 w 2157222"/>
              <a:gd name="connsiteY28" fmla="*/ 1608515 h 2571749"/>
              <a:gd name="connsiteX29" fmla="*/ 1298801 w 2157222"/>
              <a:gd name="connsiteY29" fmla="*/ 1560740 h 2571749"/>
              <a:gd name="connsiteX30" fmla="*/ 1281110 w 2157222"/>
              <a:gd name="connsiteY30" fmla="*/ 1497806 h 2571749"/>
              <a:gd name="connsiteX31" fmla="*/ 1204193 w 2157222"/>
              <a:gd name="connsiteY31" fmla="*/ 1449726 h 2571749"/>
              <a:gd name="connsiteX32" fmla="*/ 1162048 w 2157222"/>
              <a:gd name="connsiteY32" fmla="*/ 1352550 h 2571749"/>
              <a:gd name="connsiteX33" fmla="*/ 1084487 w 2157222"/>
              <a:gd name="connsiteY33" fmla="*/ 1296724 h 2571749"/>
              <a:gd name="connsiteX34" fmla="*/ 1036185 w 2157222"/>
              <a:gd name="connsiteY34" fmla="*/ 1219238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17597 w 2157222"/>
              <a:gd name="connsiteY12" fmla="*/ 1281036 h 2571749"/>
              <a:gd name="connsiteX13" fmla="*/ 1195385 w 2157222"/>
              <a:gd name="connsiteY13" fmla="*/ 1328738 h 2571749"/>
              <a:gd name="connsiteX14" fmla="*/ 1240628 w 2157222"/>
              <a:gd name="connsiteY14" fmla="*/ 1428749 h 2571749"/>
              <a:gd name="connsiteX15" fmla="*/ 1312066 w 2157222"/>
              <a:gd name="connsiteY15" fmla="*/ 1481139 h 2571749"/>
              <a:gd name="connsiteX16" fmla="*/ 1326695 w 2157222"/>
              <a:gd name="connsiteY16" fmla="*/ 1537268 h 2571749"/>
              <a:gd name="connsiteX17" fmla="*/ 1424289 w 2157222"/>
              <a:gd name="connsiteY17" fmla="*/ 1632404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361090 w 2157222"/>
              <a:gd name="connsiteY28" fmla="*/ 1608515 h 2571749"/>
              <a:gd name="connsiteX29" fmla="*/ 1298801 w 2157222"/>
              <a:gd name="connsiteY29" fmla="*/ 1560740 h 2571749"/>
              <a:gd name="connsiteX30" fmla="*/ 1281110 w 2157222"/>
              <a:gd name="connsiteY30" fmla="*/ 1497806 h 2571749"/>
              <a:gd name="connsiteX31" fmla="*/ 1204193 w 2157222"/>
              <a:gd name="connsiteY31" fmla="*/ 1449726 h 2571749"/>
              <a:gd name="connsiteX32" fmla="*/ 1162048 w 2157222"/>
              <a:gd name="connsiteY32" fmla="*/ 1352550 h 2571749"/>
              <a:gd name="connsiteX33" fmla="*/ 1084487 w 2157222"/>
              <a:gd name="connsiteY33" fmla="*/ 1296724 h 2571749"/>
              <a:gd name="connsiteX34" fmla="*/ 990941 w 2157222"/>
              <a:gd name="connsiteY34" fmla="*/ 1159707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17597 w 2157222"/>
              <a:gd name="connsiteY12" fmla="*/ 1281036 h 2571749"/>
              <a:gd name="connsiteX13" fmla="*/ 1195385 w 2157222"/>
              <a:gd name="connsiteY13" fmla="*/ 1328738 h 2571749"/>
              <a:gd name="connsiteX14" fmla="*/ 1240628 w 2157222"/>
              <a:gd name="connsiteY14" fmla="*/ 1428749 h 2571749"/>
              <a:gd name="connsiteX15" fmla="*/ 1312066 w 2157222"/>
              <a:gd name="connsiteY15" fmla="*/ 1481139 h 2571749"/>
              <a:gd name="connsiteX16" fmla="*/ 1326695 w 2157222"/>
              <a:gd name="connsiteY16" fmla="*/ 1537268 h 2571749"/>
              <a:gd name="connsiteX17" fmla="*/ 1424289 w 2157222"/>
              <a:gd name="connsiteY17" fmla="*/ 1632404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361090 w 2157222"/>
              <a:gd name="connsiteY28" fmla="*/ 1608515 h 2571749"/>
              <a:gd name="connsiteX29" fmla="*/ 1298801 w 2157222"/>
              <a:gd name="connsiteY29" fmla="*/ 1560740 h 2571749"/>
              <a:gd name="connsiteX30" fmla="*/ 1281110 w 2157222"/>
              <a:gd name="connsiteY30" fmla="*/ 1497806 h 2571749"/>
              <a:gd name="connsiteX31" fmla="*/ 1204193 w 2157222"/>
              <a:gd name="connsiteY31" fmla="*/ 1449726 h 2571749"/>
              <a:gd name="connsiteX32" fmla="*/ 1162048 w 2157222"/>
              <a:gd name="connsiteY32" fmla="*/ 1352550 h 2571749"/>
              <a:gd name="connsiteX33" fmla="*/ 1036862 w 2157222"/>
              <a:gd name="connsiteY33" fmla="*/ 1227667 h 2571749"/>
              <a:gd name="connsiteX34" fmla="*/ 990941 w 2157222"/>
              <a:gd name="connsiteY34" fmla="*/ 1159707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060447 w 2157222"/>
              <a:gd name="connsiteY12" fmla="*/ 1216742 h 2571749"/>
              <a:gd name="connsiteX13" fmla="*/ 1195385 w 2157222"/>
              <a:gd name="connsiteY13" fmla="*/ 1328738 h 2571749"/>
              <a:gd name="connsiteX14" fmla="*/ 1240628 w 2157222"/>
              <a:gd name="connsiteY14" fmla="*/ 1428749 h 2571749"/>
              <a:gd name="connsiteX15" fmla="*/ 1312066 w 2157222"/>
              <a:gd name="connsiteY15" fmla="*/ 1481139 h 2571749"/>
              <a:gd name="connsiteX16" fmla="*/ 1326695 w 2157222"/>
              <a:gd name="connsiteY16" fmla="*/ 1537268 h 2571749"/>
              <a:gd name="connsiteX17" fmla="*/ 1424289 w 2157222"/>
              <a:gd name="connsiteY17" fmla="*/ 1632404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361090 w 2157222"/>
              <a:gd name="connsiteY28" fmla="*/ 1608515 h 2571749"/>
              <a:gd name="connsiteX29" fmla="*/ 1298801 w 2157222"/>
              <a:gd name="connsiteY29" fmla="*/ 1560740 h 2571749"/>
              <a:gd name="connsiteX30" fmla="*/ 1281110 w 2157222"/>
              <a:gd name="connsiteY30" fmla="*/ 1497806 h 2571749"/>
              <a:gd name="connsiteX31" fmla="*/ 1204193 w 2157222"/>
              <a:gd name="connsiteY31" fmla="*/ 1449726 h 2571749"/>
              <a:gd name="connsiteX32" fmla="*/ 1162048 w 2157222"/>
              <a:gd name="connsiteY32" fmla="*/ 1352550 h 2571749"/>
              <a:gd name="connsiteX33" fmla="*/ 1036862 w 2157222"/>
              <a:gd name="connsiteY33" fmla="*/ 1227667 h 2571749"/>
              <a:gd name="connsiteX34" fmla="*/ 990941 w 2157222"/>
              <a:gd name="connsiteY34" fmla="*/ 1159707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060447 w 2157222"/>
              <a:gd name="connsiteY12" fmla="*/ 1216742 h 2571749"/>
              <a:gd name="connsiteX13" fmla="*/ 1123947 w 2157222"/>
              <a:gd name="connsiteY13" fmla="*/ 1250156 h 2571749"/>
              <a:gd name="connsiteX14" fmla="*/ 1240628 w 2157222"/>
              <a:gd name="connsiteY14" fmla="*/ 1428749 h 2571749"/>
              <a:gd name="connsiteX15" fmla="*/ 1312066 w 2157222"/>
              <a:gd name="connsiteY15" fmla="*/ 1481139 h 2571749"/>
              <a:gd name="connsiteX16" fmla="*/ 1326695 w 2157222"/>
              <a:gd name="connsiteY16" fmla="*/ 1537268 h 2571749"/>
              <a:gd name="connsiteX17" fmla="*/ 1424289 w 2157222"/>
              <a:gd name="connsiteY17" fmla="*/ 1632404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361090 w 2157222"/>
              <a:gd name="connsiteY28" fmla="*/ 1608515 h 2571749"/>
              <a:gd name="connsiteX29" fmla="*/ 1298801 w 2157222"/>
              <a:gd name="connsiteY29" fmla="*/ 1560740 h 2571749"/>
              <a:gd name="connsiteX30" fmla="*/ 1281110 w 2157222"/>
              <a:gd name="connsiteY30" fmla="*/ 1497806 h 2571749"/>
              <a:gd name="connsiteX31" fmla="*/ 1204193 w 2157222"/>
              <a:gd name="connsiteY31" fmla="*/ 1449726 h 2571749"/>
              <a:gd name="connsiteX32" fmla="*/ 1162048 w 2157222"/>
              <a:gd name="connsiteY32" fmla="*/ 1352550 h 2571749"/>
              <a:gd name="connsiteX33" fmla="*/ 1036862 w 2157222"/>
              <a:gd name="connsiteY33" fmla="*/ 1227667 h 2571749"/>
              <a:gd name="connsiteX34" fmla="*/ 990941 w 2157222"/>
              <a:gd name="connsiteY34" fmla="*/ 1159707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060447 w 2157222"/>
              <a:gd name="connsiteY12" fmla="*/ 1216742 h 2571749"/>
              <a:gd name="connsiteX13" fmla="*/ 1123947 w 2157222"/>
              <a:gd name="connsiteY13" fmla="*/ 1250156 h 2571749"/>
              <a:gd name="connsiteX14" fmla="*/ 1240628 w 2157222"/>
              <a:gd name="connsiteY14" fmla="*/ 1428749 h 2571749"/>
              <a:gd name="connsiteX15" fmla="*/ 1312066 w 2157222"/>
              <a:gd name="connsiteY15" fmla="*/ 1481139 h 2571749"/>
              <a:gd name="connsiteX16" fmla="*/ 1326695 w 2157222"/>
              <a:gd name="connsiteY16" fmla="*/ 1537268 h 2571749"/>
              <a:gd name="connsiteX17" fmla="*/ 1424289 w 2157222"/>
              <a:gd name="connsiteY17" fmla="*/ 1632404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361090 w 2157222"/>
              <a:gd name="connsiteY28" fmla="*/ 1608515 h 2571749"/>
              <a:gd name="connsiteX29" fmla="*/ 1298801 w 2157222"/>
              <a:gd name="connsiteY29" fmla="*/ 1560740 h 2571749"/>
              <a:gd name="connsiteX30" fmla="*/ 1281110 w 2157222"/>
              <a:gd name="connsiteY30" fmla="*/ 1497806 h 2571749"/>
              <a:gd name="connsiteX31" fmla="*/ 1204193 w 2157222"/>
              <a:gd name="connsiteY31" fmla="*/ 1449726 h 2571749"/>
              <a:gd name="connsiteX32" fmla="*/ 1112042 w 2157222"/>
              <a:gd name="connsiteY32" fmla="*/ 1278732 h 2571749"/>
              <a:gd name="connsiteX33" fmla="*/ 1036862 w 2157222"/>
              <a:gd name="connsiteY33" fmla="*/ 1227667 h 2571749"/>
              <a:gd name="connsiteX34" fmla="*/ 990941 w 2157222"/>
              <a:gd name="connsiteY34" fmla="*/ 1159707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060447 w 2157222"/>
              <a:gd name="connsiteY12" fmla="*/ 1216742 h 2571749"/>
              <a:gd name="connsiteX13" fmla="*/ 1123947 w 2157222"/>
              <a:gd name="connsiteY13" fmla="*/ 1250156 h 2571749"/>
              <a:gd name="connsiteX14" fmla="*/ 1240628 w 2157222"/>
              <a:gd name="connsiteY14" fmla="*/ 1428749 h 2571749"/>
              <a:gd name="connsiteX15" fmla="*/ 1312066 w 2157222"/>
              <a:gd name="connsiteY15" fmla="*/ 1481139 h 2571749"/>
              <a:gd name="connsiteX16" fmla="*/ 1326695 w 2157222"/>
              <a:gd name="connsiteY16" fmla="*/ 1537268 h 2571749"/>
              <a:gd name="connsiteX17" fmla="*/ 1424289 w 2157222"/>
              <a:gd name="connsiteY17" fmla="*/ 1632404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361090 w 2157222"/>
              <a:gd name="connsiteY28" fmla="*/ 1608515 h 2571749"/>
              <a:gd name="connsiteX29" fmla="*/ 1298801 w 2157222"/>
              <a:gd name="connsiteY29" fmla="*/ 1560740 h 2571749"/>
              <a:gd name="connsiteX30" fmla="*/ 1281110 w 2157222"/>
              <a:gd name="connsiteY30" fmla="*/ 1497806 h 2571749"/>
              <a:gd name="connsiteX31" fmla="*/ 1120850 w 2157222"/>
              <a:gd name="connsiteY31" fmla="*/ 1340188 h 2571749"/>
              <a:gd name="connsiteX32" fmla="*/ 1112042 w 2157222"/>
              <a:gd name="connsiteY32" fmla="*/ 1278732 h 2571749"/>
              <a:gd name="connsiteX33" fmla="*/ 1036862 w 2157222"/>
              <a:gd name="connsiteY33" fmla="*/ 1227667 h 2571749"/>
              <a:gd name="connsiteX34" fmla="*/ 990941 w 2157222"/>
              <a:gd name="connsiteY34" fmla="*/ 1159707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060447 w 2157222"/>
              <a:gd name="connsiteY12" fmla="*/ 1216742 h 2571749"/>
              <a:gd name="connsiteX13" fmla="*/ 1123947 w 2157222"/>
              <a:gd name="connsiteY13" fmla="*/ 1250156 h 2571749"/>
              <a:gd name="connsiteX14" fmla="*/ 1150140 w 2157222"/>
              <a:gd name="connsiteY14" fmla="*/ 1333499 h 2571749"/>
              <a:gd name="connsiteX15" fmla="*/ 1312066 w 2157222"/>
              <a:gd name="connsiteY15" fmla="*/ 1481139 h 2571749"/>
              <a:gd name="connsiteX16" fmla="*/ 1326695 w 2157222"/>
              <a:gd name="connsiteY16" fmla="*/ 1537268 h 2571749"/>
              <a:gd name="connsiteX17" fmla="*/ 1424289 w 2157222"/>
              <a:gd name="connsiteY17" fmla="*/ 1632404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361090 w 2157222"/>
              <a:gd name="connsiteY28" fmla="*/ 1608515 h 2571749"/>
              <a:gd name="connsiteX29" fmla="*/ 1298801 w 2157222"/>
              <a:gd name="connsiteY29" fmla="*/ 1560740 h 2571749"/>
              <a:gd name="connsiteX30" fmla="*/ 1281110 w 2157222"/>
              <a:gd name="connsiteY30" fmla="*/ 1497806 h 2571749"/>
              <a:gd name="connsiteX31" fmla="*/ 1120850 w 2157222"/>
              <a:gd name="connsiteY31" fmla="*/ 1340188 h 2571749"/>
              <a:gd name="connsiteX32" fmla="*/ 1112042 w 2157222"/>
              <a:gd name="connsiteY32" fmla="*/ 1278732 h 2571749"/>
              <a:gd name="connsiteX33" fmla="*/ 1036862 w 2157222"/>
              <a:gd name="connsiteY33" fmla="*/ 1227667 h 2571749"/>
              <a:gd name="connsiteX34" fmla="*/ 990941 w 2157222"/>
              <a:gd name="connsiteY34" fmla="*/ 1159707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060447 w 2157222"/>
              <a:gd name="connsiteY12" fmla="*/ 1216742 h 2571749"/>
              <a:gd name="connsiteX13" fmla="*/ 1138234 w 2157222"/>
              <a:gd name="connsiteY13" fmla="*/ 1257300 h 2571749"/>
              <a:gd name="connsiteX14" fmla="*/ 1150140 w 2157222"/>
              <a:gd name="connsiteY14" fmla="*/ 1333499 h 2571749"/>
              <a:gd name="connsiteX15" fmla="*/ 1312066 w 2157222"/>
              <a:gd name="connsiteY15" fmla="*/ 1481139 h 2571749"/>
              <a:gd name="connsiteX16" fmla="*/ 1326695 w 2157222"/>
              <a:gd name="connsiteY16" fmla="*/ 1537268 h 2571749"/>
              <a:gd name="connsiteX17" fmla="*/ 1424289 w 2157222"/>
              <a:gd name="connsiteY17" fmla="*/ 1632404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361090 w 2157222"/>
              <a:gd name="connsiteY28" fmla="*/ 1608515 h 2571749"/>
              <a:gd name="connsiteX29" fmla="*/ 1298801 w 2157222"/>
              <a:gd name="connsiteY29" fmla="*/ 1560740 h 2571749"/>
              <a:gd name="connsiteX30" fmla="*/ 1281110 w 2157222"/>
              <a:gd name="connsiteY30" fmla="*/ 1497806 h 2571749"/>
              <a:gd name="connsiteX31" fmla="*/ 1120850 w 2157222"/>
              <a:gd name="connsiteY31" fmla="*/ 1340188 h 2571749"/>
              <a:gd name="connsiteX32" fmla="*/ 1112042 w 2157222"/>
              <a:gd name="connsiteY32" fmla="*/ 1278732 h 2571749"/>
              <a:gd name="connsiteX33" fmla="*/ 1036862 w 2157222"/>
              <a:gd name="connsiteY33" fmla="*/ 1227667 h 2571749"/>
              <a:gd name="connsiteX34" fmla="*/ 990941 w 2157222"/>
              <a:gd name="connsiteY34" fmla="*/ 1159707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060447 w 2157222"/>
              <a:gd name="connsiteY12" fmla="*/ 1216742 h 2571749"/>
              <a:gd name="connsiteX13" fmla="*/ 1138234 w 2157222"/>
              <a:gd name="connsiteY13" fmla="*/ 1257300 h 2571749"/>
              <a:gd name="connsiteX14" fmla="*/ 1150140 w 2157222"/>
              <a:gd name="connsiteY14" fmla="*/ 1333499 h 2571749"/>
              <a:gd name="connsiteX15" fmla="*/ 1214435 w 2157222"/>
              <a:gd name="connsiteY15" fmla="*/ 1362077 h 2571749"/>
              <a:gd name="connsiteX16" fmla="*/ 1326695 w 2157222"/>
              <a:gd name="connsiteY16" fmla="*/ 1537268 h 2571749"/>
              <a:gd name="connsiteX17" fmla="*/ 1424289 w 2157222"/>
              <a:gd name="connsiteY17" fmla="*/ 1632404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361090 w 2157222"/>
              <a:gd name="connsiteY28" fmla="*/ 1608515 h 2571749"/>
              <a:gd name="connsiteX29" fmla="*/ 1298801 w 2157222"/>
              <a:gd name="connsiteY29" fmla="*/ 1560740 h 2571749"/>
              <a:gd name="connsiteX30" fmla="*/ 1281110 w 2157222"/>
              <a:gd name="connsiteY30" fmla="*/ 1497806 h 2571749"/>
              <a:gd name="connsiteX31" fmla="*/ 1120850 w 2157222"/>
              <a:gd name="connsiteY31" fmla="*/ 1340188 h 2571749"/>
              <a:gd name="connsiteX32" fmla="*/ 1112042 w 2157222"/>
              <a:gd name="connsiteY32" fmla="*/ 1278732 h 2571749"/>
              <a:gd name="connsiteX33" fmla="*/ 1036862 w 2157222"/>
              <a:gd name="connsiteY33" fmla="*/ 1227667 h 2571749"/>
              <a:gd name="connsiteX34" fmla="*/ 990941 w 2157222"/>
              <a:gd name="connsiteY34" fmla="*/ 1159707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060447 w 2157222"/>
              <a:gd name="connsiteY12" fmla="*/ 1216742 h 2571749"/>
              <a:gd name="connsiteX13" fmla="*/ 1138234 w 2157222"/>
              <a:gd name="connsiteY13" fmla="*/ 1257300 h 2571749"/>
              <a:gd name="connsiteX14" fmla="*/ 1150140 w 2157222"/>
              <a:gd name="connsiteY14" fmla="*/ 1333499 h 2571749"/>
              <a:gd name="connsiteX15" fmla="*/ 1214435 w 2157222"/>
              <a:gd name="connsiteY15" fmla="*/ 1362077 h 2571749"/>
              <a:gd name="connsiteX16" fmla="*/ 1326695 w 2157222"/>
              <a:gd name="connsiteY16" fmla="*/ 1537268 h 2571749"/>
              <a:gd name="connsiteX17" fmla="*/ 1424289 w 2157222"/>
              <a:gd name="connsiteY17" fmla="*/ 1632404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361090 w 2157222"/>
              <a:gd name="connsiteY28" fmla="*/ 1608515 h 2571749"/>
              <a:gd name="connsiteX29" fmla="*/ 1298801 w 2157222"/>
              <a:gd name="connsiteY29" fmla="*/ 1560740 h 2571749"/>
              <a:gd name="connsiteX30" fmla="*/ 1200147 w 2157222"/>
              <a:gd name="connsiteY30" fmla="*/ 1390650 h 2571749"/>
              <a:gd name="connsiteX31" fmla="*/ 1120850 w 2157222"/>
              <a:gd name="connsiteY31" fmla="*/ 1340188 h 2571749"/>
              <a:gd name="connsiteX32" fmla="*/ 1112042 w 2157222"/>
              <a:gd name="connsiteY32" fmla="*/ 1278732 h 2571749"/>
              <a:gd name="connsiteX33" fmla="*/ 1036862 w 2157222"/>
              <a:gd name="connsiteY33" fmla="*/ 1227667 h 2571749"/>
              <a:gd name="connsiteX34" fmla="*/ 990941 w 2157222"/>
              <a:gd name="connsiteY34" fmla="*/ 1159707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060447 w 2157222"/>
              <a:gd name="connsiteY12" fmla="*/ 1216742 h 2571749"/>
              <a:gd name="connsiteX13" fmla="*/ 1138234 w 2157222"/>
              <a:gd name="connsiteY13" fmla="*/ 1257300 h 2571749"/>
              <a:gd name="connsiteX14" fmla="*/ 1150140 w 2157222"/>
              <a:gd name="connsiteY14" fmla="*/ 1333499 h 2571749"/>
              <a:gd name="connsiteX15" fmla="*/ 1214435 w 2157222"/>
              <a:gd name="connsiteY15" fmla="*/ 1362077 h 2571749"/>
              <a:gd name="connsiteX16" fmla="*/ 1326695 w 2157222"/>
              <a:gd name="connsiteY16" fmla="*/ 1537268 h 2571749"/>
              <a:gd name="connsiteX17" fmla="*/ 1424289 w 2157222"/>
              <a:gd name="connsiteY17" fmla="*/ 1632404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361090 w 2157222"/>
              <a:gd name="connsiteY28" fmla="*/ 1608515 h 2571749"/>
              <a:gd name="connsiteX29" fmla="*/ 1217838 w 2157222"/>
              <a:gd name="connsiteY29" fmla="*/ 1451202 h 2571749"/>
              <a:gd name="connsiteX30" fmla="*/ 1200147 w 2157222"/>
              <a:gd name="connsiteY30" fmla="*/ 1390650 h 2571749"/>
              <a:gd name="connsiteX31" fmla="*/ 1120850 w 2157222"/>
              <a:gd name="connsiteY31" fmla="*/ 1340188 h 2571749"/>
              <a:gd name="connsiteX32" fmla="*/ 1112042 w 2157222"/>
              <a:gd name="connsiteY32" fmla="*/ 1278732 h 2571749"/>
              <a:gd name="connsiteX33" fmla="*/ 1036862 w 2157222"/>
              <a:gd name="connsiteY33" fmla="*/ 1227667 h 2571749"/>
              <a:gd name="connsiteX34" fmla="*/ 990941 w 2157222"/>
              <a:gd name="connsiteY34" fmla="*/ 1159707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060447 w 2157222"/>
              <a:gd name="connsiteY12" fmla="*/ 1216742 h 2571749"/>
              <a:gd name="connsiteX13" fmla="*/ 1138234 w 2157222"/>
              <a:gd name="connsiteY13" fmla="*/ 1257300 h 2571749"/>
              <a:gd name="connsiteX14" fmla="*/ 1150140 w 2157222"/>
              <a:gd name="connsiteY14" fmla="*/ 1333499 h 2571749"/>
              <a:gd name="connsiteX15" fmla="*/ 1214435 w 2157222"/>
              <a:gd name="connsiteY15" fmla="*/ 1362077 h 2571749"/>
              <a:gd name="connsiteX16" fmla="*/ 1248113 w 2157222"/>
              <a:gd name="connsiteY16" fmla="*/ 1437255 h 2571749"/>
              <a:gd name="connsiteX17" fmla="*/ 1424289 w 2157222"/>
              <a:gd name="connsiteY17" fmla="*/ 1632404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361090 w 2157222"/>
              <a:gd name="connsiteY28" fmla="*/ 1608515 h 2571749"/>
              <a:gd name="connsiteX29" fmla="*/ 1217838 w 2157222"/>
              <a:gd name="connsiteY29" fmla="*/ 1451202 h 2571749"/>
              <a:gd name="connsiteX30" fmla="*/ 1200147 w 2157222"/>
              <a:gd name="connsiteY30" fmla="*/ 1390650 h 2571749"/>
              <a:gd name="connsiteX31" fmla="*/ 1120850 w 2157222"/>
              <a:gd name="connsiteY31" fmla="*/ 1340188 h 2571749"/>
              <a:gd name="connsiteX32" fmla="*/ 1112042 w 2157222"/>
              <a:gd name="connsiteY32" fmla="*/ 1278732 h 2571749"/>
              <a:gd name="connsiteX33" fmla="*/ 1036862 w 2157222"/>
              <a:gd name="connsiteY33" fmla="*/ 1227667 h 2571749"/>
              <a:gd name="connsiteX34" fmla="*/ 990941 w 2157222"/>
              <a:gd name="connsiteY34" fmla="*/ 1159707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060447 w 2157222"/>
              <a:gd name="connsiteY12" fmla="*/ 1216742 h 2571749"/>
              <a:gd name="connsiteX13" fmla="*/ 1138234 w 2157222"/>
              <a:gd name="connsiteY13" fmla="*/ 1257300 h 2571749"/>
              <a:gd name="connsiteX14" fmla="*/ 1150140 w 2157222"/>
              <a:gd name="connsiteY14" fmla="*/ 1333499 h 2571749"/>
              <a:gd name="connsiteX15" fmla="*/ 1214435 w 2157222"/>
              <a:gd name="connsiteY15" fmla="*/ 1362077 h 2571749"/>
              <a:gd name="connsiteX16" fmla="*/ 1248113 w 2157222"/>
              <a:gd name="connsiteY16" fmla="*/ 1437255 h 2571749"/>
              <a:gd name="connsiteX17" fmla="*/ 1335879 w 2157222"/>
              <a:gd name="connsiteY17" fmla="*/ 1533525 h 2571749"/>
              <a:gd name="connsiteX18" fmla="*/ 1424289 w 2157222"/>
              <a:gd name="connsiteY18" fmla="*/ 1632404 h 2571749"/>
              <a:gd name="connsiteX19" fmla="*/ 1585570 w 2157222"/>
              <a:gd name="connsiteY19" fmla="*/ 1850232 h 2571749"/>
              <a:gd name="connsiteX20" fmla="*/ 1733171 w 2157222"/>
              <a:gd name="connsiteY20" fmla="*/ 2048367 h 2571749"/>
              <a:gd name="connsiteX21" fmla="*/ 1898647 w 2157222"/>
              <a:gd name="connsiteY21" fmla="*/ 2258975 h 2571749"/>
              <a:gd name="connsiteX22" fmla="*/ 2001269 w 2157222"/>
              <a:gd name="connsiteY22" fmla="*/ 2395236 h 2571749"/>
              <a:gd name="connsiteX23" fmla="*/ 2157222 w 2157222"/>
              <a:gd name="connsiteY23" fmla="*/ 2571749 h 2571749"/>
              <a:gd name="connsiteX24" fmla="*/ 2120598 w 2157222"/>
              <a:gd name="connsiteY24" fmla="*/ 2571749 h 2571749"/>
              <a:gd name="connsiteX25" fmla="*/ 1977382 w 2157222"/>
              <a:gd name="connsiteY25" fmla="*/ 2414209 h 2571749"/>
              <a:gd name="connsiteX26" fmla="*/ 1878804 w 2157222"/>
              <a:gd name="connsiteY26" fmla="*/ 2281238 h 2571749"/>
              <a:gd name="connsiteX27" fmla="*/ 1710756 w 2157222"/>
              <a:gd name="connsiteY27" fmla="*/ 2057740 h 2571749"/>
              <a:gd name="connsiteX28" fmla="*/ 1581148 w 2157222"/>
              <a:gd name="connsiteY28" fmla="*/ 1895475 h 2571749"/>
              <a:gd name="connsiteX29" fmla="*/ 1361090 w 2157222"/>
              <a:gd name="connsiteY29" fmla="*/ 1608515 h 2571749"/>
              <a:gd name="connsiteX30" fmla="*/ 1217838 w 2157222"/>
              <a:gd name="connsiteY30" fmla="*/ 1451202 h 2571749"/>
              <a:gd name="connsiteX31" fmla="*/ 1200147 w 2157222"/>
              <a:gd name="connsiteY31" fmla="*/ 1390650 h 2571749"/>
              <a:gd name="connsiteX32" fmla="*/ 1120850 w 2157222"/>
              <a:gd name="connsiteY32" fmla="*/ 1340188 h 2571749"/>
              <a:gd name="connsiteX33" fmla="*/ 1112042 w 2157222"/>
              <a:gd name="connsiteY33" fmla="*/ 1278732 h 2571749"/>
              <a:gd name="connsiteX34" fmla="*/ 1036862 w 2157222"/>
              <a:gd name="connsiteY34" fmla="*/ 1227667 h 2571749"/>
              <a:gd name="connsiteX35" fmla="*/ 990941 w 2157222"/>
              <a:gd name="connsiteY35" fmla="*/ 1159707 h 2571749"/>
              <a:gd name="connsiteX36" fmla="*/ 894141 w 2157222"/>
              <a:gd name="connsiteY36" fmla="*/ 1028096 h 2571749"/>
              <a:gd name="connsiteX37" fmla="*/ 771524 w 2157222"/>
              <a:gd name="connsiteY37" fmla="*/ 875280 h 2571749"/>
              <a:gd name="connsiteX38" fmla="*/ 690562 w 2157222"/>
              <a:gd name="connsiteY38" fmla="*/ 802481 h 2571749"/>
              <a:gd name="connsiteX39" fmla="*/ 623547 w 2157222"/>
              <a:gd name="connsiteY39" fmla="*/ 693284 h 2571749"/>
              <a:gd name="connsiteX40" fmla="*/ 540014 w 2157222"/>
              <a:gd name="connsiteY40" fmla="*/ 582121 h 2571749"/>
              <a:gd name="connsiteX41" fmla="*/ 428624 w 2157222"/>
              <a:gd name="connsiteY41" fmla="*/ 464344 h 2571749"/>
              <a:gd name="connsiteX42" fmla="*/ 383268 w 2157222"/>
              <a:gd name="connsiteY42" fmla="*/ 388900 h 2571749"/>
              <a:gd name="connsiteX43" fmla="*/ 298336 w 2157222"/>
              <a:gd name="connsiteY43" fmla="*/ 290513 h 2571749"/>
              <a:gd name="connsiteX44" fmla="*/ 221116 w 2157222"/>
              <a:gd name="connsiteY44" fmla="*/ 200706 h 2571749"/>
              <a:gd name="connsiteX45" fmla="*/ 100353 w 2157222"/>
              <a:gd name="connsiteY45" fmla="*/ 55450 h 2571749"/>
              <a:gd name="connsiteX46" fmla="*/ 0 w 2157222"/>
              <a:gd name="connsiteY46" fmla="*/ 11905 h 2571749"/>
              <a:gd name="connsiteX47" fmla="*/ 73817 w 2157222"/>
              <a:gd name="connsiteY47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060447 w 2157222"/>
              <a:gd name="connsiteY12" fmla="*/ 1216742 h 2571749"/>
              <a:gd name="connsiteX13" fmla="*/ 1138234 w 2157222"/>
              <a:gd name="connsiteY13" fmla="*/ 1257300 h 2571749"/>
              <a:gd name="connsiteX14" fmla="*/ 1150140 w 2157222"/>
              <a:gd name="connsiteY14" fmla="*/ 1333499 h 2571749"/>
              <a:gd name="connsiteX15" fmla="*/ 1214435 w 2157222"/>
              <a:gd name="connsiteY15" fmla="*/ 1362077 h 2571749"/>
              <a:gd name="connsiteX16" fmla="*/ 1248113 w 2157222"/>
              <a:gd name="connsiteY16" fmla="*/ 1437255 h 2571749"/>
              <a:gd name="connsiteX17" fmla="*/ 1326354 w 2157222"/>
              <a:gd name="connsiteY17" fmla="*/ 1524000 h 2571749"/>
              <a:gd name="connsiteX18" fmla="*/ 1424289 w 2157222"/>
              <a:gd name="connsiteY18" fmla="*/ 1632404 h 2571749"/>
              <a:gd name="connsiteX19" fmla="*/ 1585570 w 2157222"/>
              <a:gd name="connsiteY19" fmla="*/ 1850232 h 2571749"/>
              <a:gd name="connsiteX20" fmla="*/ 1733171 w 2157222"/>
              <a:gd name="connsiteY20" fmla="*/ 2048367 h 2571749"/>
              <a:gd name="connsiteX21" fmla="*/ 1898647 w 2157222"/>
              <a:gd name="connsiteY21" fmla="*/ 2258975 h 2571749"/>
              <a:gd name="connsiteX22" fmla="*/ 2001269 w 2157222"/>
              <a:gd name="connsiteY22" fmla="*/ 2395236 h 2571749"/>
              <a:gd name="connsiteX23" fmla="*/ 2157222 w 2157222"/>
              <a:gd name="connsiteY23" fmla="*/ 2571749 h 2571749"/>
              <a:gd name="connsiteX24" fmla="*/ 2120598 w 2157222"/>
              <a:gd name="connsiteY24" fmla="*/ 2571749 h 2571749"/>
              <a:gd name="connsiteX25" fmla="*/ 1977382 w 2157222"/>
              <a:gd name="connsiteY25" fmla="*/ 2414209 h 2571749"/>
              <a:gd name="connsiteX26" fmla="*/ 1878804 w 2157222"/>
              <a:gd name="connsiteY26" fmla="*/ 2281238 h 2571749"/>
              <a:gd name="connsiteX27" fmla="*/ 1710756 w 2157222"/>
              <a:gd name="connsiteY27" fmla="*/ 2057740 h 2571749"/>
              <a:gd name="connsiteX28" fmla="*/ 1581148 w 2157222"/>
              <a:gd name="connsiteY28" fmla="*/ 1895475 h 2571749"/>
              <a:gd name="connsiteX29" fmla="*/ 1361090 w 2157222"/>
              <a:gd name="connsiteY29" fmla="*/ 1608515 h 2571749"/>
              <a:gd name="connsiteX30" fmla="*/ 1217838 w 2157222"/>
              <a:gd name="connsiteY30" fmla="*/ 1451202 h 2571749"/>
              <a:gd name="connsiteX31" fmla="*/ 1200147 w 2157222"/>
              <a:gd name="connsiteY31" fmla="*/ 1390650 h 2571749"/>
              <a:gd name="connsiteX32" fmla="*/ 1120850 w 2157222"/>
              <a:gd name="connsiteY32" fmla="*/ 1340188 h 2571749"/>
              <a:gd name="connsiteX33" fmla="*/ 1112042 w 2157222"/>
              <a:gd name="connsiteY33" fmla="*/ 1278732 h 2571749"/>
              <a:gd name="connsiteX34" fmla="*/ 1036862 w 2157222"/>
              <a:gd name="connsiteY34" fmla="*/ 1227667 h 2571749"/>
              <a:gd name="connsiteX35" fmla="*/ 990941 w 2157222"/>
              <a:gd name="connsiteY35" fmla="*/ 1159707 h 2571749"/>
              <a:gd name="connsiteX36" fmla="*/ 894141 w 2157222"/>
              <a:gd name="connsiteY36" fmla="*/ 1028096 h 2571749"/>
              <a:gd name="connsiteX37" fmla="*/ 771524 w 2157222"/>
              <a:gd name="connsiteY37" fmla="*/ 875280 h 2571749"/>
              <a:gd name="connsiteX38" fmla="*/ 690562 w 2157222"/>
              <a:gd name="connsiteY38" fmla="*/ 802481 h 2571749"/>
              <a:gd name="connsiteX39" fmla="*/ 623547 w 2157222"/>
              <a:gd name="connsiteY39" fmla="*/ 693284 h 2571749"/>
              <a:gd name="connsiteX40" fmla="*/ 540014 w 2157222"/>
              <a:gd name="connsiteY40" fmla="*/ 582121 h 2571749"/>
              <a:gd name="connsiteX41" fmla="*/ 428624 w 2157222"/>
              <a:gd name="connsiteY41" fmla="*/ 464344 h 2571749"/>
              <a:gd name="connsiteX42" fmla="*/ 383268 w 2157222"/>
              <a:gd name="connsiteY42" fmla="*/ 388900 h 2571749"/>
              <a:gd name="connsiteX43" fmla="*/ 298336 w 2157222"/>
              <a:gd name="connsiteY43" fmla="*/ 290513 h 2571749"/>
              <a:gd name="connsiteX44" fmla="*/ 221116 w 2157222"/>
              <a:gd name="connsiteY44" fmla="*/ 200706 h 2571749"/>
              <a:gd name="connsiteX45" fmla="*/ 100353 w 2157222"/>
              <a:gd name="connsiteY45" fmla="*/ 55450 h 2571749"/>
              <a:gd name="connsiteX46" fmla="*/ 0 w 2157222"/>
              <a:gd name="connsiteY46" fmla="*/ 11905 h 2571749"/>
              <a:gd name="connsiteX47" fmla="*/ 73817 w 2157222"/>
              <a:gd name="connsiteY47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060447 w 2157222"/>
              <a:gd name="connsiteY12" fmla="*/ 1216742 h 2571749"/>
              <a:gd name="connsiteX13" fmla="*/ 1138234 w 2157222"/>
              <a:gd name="connsiteY13" fmla="*/ 1257300 h 2571749"/>
              <a:gd name="connsiteX14" fmla="*/ 1150140 w 2157222"/>
              <a:gd name="connsiteY14" fmla="*/ 1333499 h 2571749"/>
              <a:gd name="connsiteX15" fmla="*/ 1214435 w 2157222"/>
              <a:gd name="connsiteY15" fmla="*/ 1362077 h 2571749"/>
              <a:gd name="connsiteX16" fmla="*/ 1248113 w 2157222"/>
              <a:gd name="connsiteY16" fmla="*/ 1437255 h 2571749"/>
              <a:gd name="connsiteX17" fmla="*/ 1326354 w 2157222"/>
              <a:gd name="connsiteY17" fmla="*/ 1524000 h 2571749"/>
              <a:gd name="connsiteX18" fmla="*/ 1424289 w 2157222"/>
              <a:gd name="connsiteY18" fmla="*/ 1632404 h 2571749"/>
              <a:gd name="connsiteX19" fmla="*/ 1585570 w 2157222"/>
              <a:gd name="connsiteY19" fmla="*/ 1850232 h 2571749"/>
              <a:gd name="connsiteX20" fmla="*/ 1733171 w 2157222"/>
              <a:gd name="connsiteY20" fmla="*/ 2048367 h 2571749"/>
              <a:gd name="connsiteX21" fmla="*/ 1898647 w 2157222"/>
              <a:gd name="connsiteY21" fmla="*/ 2258975 h 2571749"/>
              <a:gd name="connsiteX22" fmla="*/ 2001269 w 2157222"/>
              <a:gd name="connsiteY22" fmla="*/ 2395236 h 2571749"/>
              <a:gd name="connsiteX23" fmla="*/ 2157222 w 2157222"/>
              <a:gd name="connsiteY23" fmla="*/ 2571749 h 2571749"/>
              <a:gd name="connsiteX24" fmla="*/ 2120598 w 2157222"/>
              <a:gd name="connsiteY24" fmla="*/ 2571749 h 2571749"/>
              <a:gd name="connsiteX25" fmla="*/ 1977382 w 2157222"/>
              <a:gd name="connsiteY25" fmla="*/ 2414209 h 2571749"/>
              <a:gd name="connsiteX26" fmla="*/ 1878804 w 2157222"/>
              <a:gd name="connsiteY26" fmla="*/ 2281238 h 2571749"/>
              <a:gd name="connsiteX27" fmla="*/ 1710756 w 2157222"/>
              <a:gd name="connsiteY27" fmla="*/ 2057740 h 2571749"/>
              <a:gd name="connsiteX28" fmla="*/ 1581148 w 2157222"/>
              <a:gd name="connsiteY28" fmla="*/ 1895475 h 2571749"/>
              <a:gd name="connsiteX29" fmla="*/ 1361090 w 2157222"/>
              <a:gd name="connsiteY29" fmla="*/ 1608515 h 2571749"/>
              <a:gd name="connsiteX30" fmla="*/ 1217838 w 2157222"/>
              <a:gd name="connsiteY30" fmla="*/ 1451202 h 2571749"/>
              <a:gd name="connsiteX31" fmla="*/ 1200147 w 2157222"/>
              <a:gd name="connsiteY31" fmla="*/ 1390650 h 2571749"/>
              <a:gd name="connsiteX32" fmla="*/ 1120850 w 2157222"/>
              <a:gd name="connsiteY32" fmla="*/ 1340188 h 2571749"/>
              <a:gd name="connsiteX33" fmla="*/ 1112042 w 2157222"/>
              <a:gd name="connsiteY33" fmla="*/ 1278732 h 2571749"/>
              <a:gd name="connsiteX34" fmla="*/ 1036862 w 2157222"/>
              <a:gd name="connsiteY34" fmla="*/ 1227667 h 2571749"/>
              <a:gd name="connsiteX35" fmla="*/ 976653 w 2157222"/>
              <a:gd name="connsiteY35" fmla="*/ 1135894 h 2571749"/>
              <a:gd name="connsiteX36" fmla="*/ 894141 w 2157222"/>
              <a:gd name="connsiteY36" fmla="*/ 1028096 h 2571749"/>
              <a:gd name="connsiteX37" fmla="*/ 771524 w 2157222"/>
              <a:gd name="connsiteY37" fmla="*/ 875280 h 2571749"/>
              <a:gd name="connsiteX38" fmla="*/ 690562 w 2157222"/>
              <a:gd name="connsiteY38" fmla="*/ 802481 h 2571749"/>
              <a:gd name="connsiteX39" fmla="*/ 623547 w 2157222"/>
              <a:gd name="connsiteY39" fmla="*/ 693284 h 2571749"/>
              <a:gd name="connsiteX40" fmla="*/ 540014 w 2157222"/>
              <a:gd name="connsiteY40" fmla="*/ 582121 h 2571749"/>
              <a:gd name="connsiteX41" fmla="*/ 428624 w 2157222"/>
              <a:gd name="connsiteY41" fmla="*/ 464344 h 2571749"/>
              <a:gd name="connsiteX42" fmla="*/ 383268 w 2157222"/>
              <a:gd name="connsiteY42" fmla="*/ 388900 h 2571749"/>
              <a:gd name="connsiteX43" fmla="*/ 298336 w 2157222"/>
              <a:gd name="connsiteY43" fmla="*/ 290513 h 2571749"/>
              <a:gd name="connsiteX44" fmla="*/ 221116 w 2157222"/>
              <a:gd name="connsiteY44" fmla="*/ 200706 h 2571749"/>
              <a:gd name="connsiteX45" fmla="*/ 100353 w 2157222"/>
              <a:gd name="connsiteY45" fmla="*/ 55450 h 2571749"/>
              <a:gd name="connsiteX46" fmla="*/ 0 w 2157222"/>
              <a:gd name="connsiteY46" fmla="*/ 11905 h 2571749"/>
              <a:gd name="connsiteX47" fmla="*/ 73817 w 2157222"/>
              <a:gd name="connsiteY47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060447 w 2157222"/>
              <a:gd name="connsiteY12" fmla="*/ 1216742 h 2571749"/>
              <a:gd name="connsiteX13" fmla="*/ 1138234 w 2157222"/>
              <a:gd name="connsiteY13" fmla="*/ 1257300 h 2571749"/>
              <a:gd name="connsiteX14" fmla="*/ 1150140 w 2157222"/>
              <a:gd name="connsiteY14" fmla="*/ 1333499 h 2571749"/>
              <a:gd name="connsiteX15" fmla="*/ 1214435 w 2157222"/>
              <a:gd name="connsiteY15" fmla="*/ 1362077 h 2571749"/>
              <a:gd name="connsiteX16" fmla="*/ 1248113 w 2157222"/>
              <a:gd name="connsiteY16" fmla="*/ 1437255 h 2571749"/>
              <a:gd name="connsiteX17" fmla="*/ 1326354 w 2157222"/>
              <a:gd name="connsiteY17" fmla="*/ 1524000 h 2571749"/>
              <a:gd name="connsiteX18" fmla="*/ 1424289 w 2157222"/>
              <a:gd name="connsiteY18" fmla="*/ 1632404 h 2571749"/>
              <a:gd name="connsiteX19" fmla="*/ 1585570 w 2157222"/>
              <a:gd name="connsiteY19" fmla="*/ 1850232 h 2571749"/>
              <a:gd name="connsiteX20" fmla="*/ 1733171 w 2157222"/>
              <a:gd name="connsiteY20" fmla="*/ 2048367 h 2571749"/>
              <a:gd name="connsiteX21" fmla="*/ 1898647 w 2157222"/>
              <a:gd name="connsiteY21" fmla="*/ 2258975 h 2571749"/>
              <a:gd name="connsiteX22" fmla="*/ 2001269 w 2157222"/>
              <a:gd name="connsiteY22" fmla="*/ 2395236 h 2571749"/>
              <a:gd name="connsiteX23" fmla="*/ 2157222 w 2157222"/>
              <a:gd name="connsiteY23" fmla="*/ 2571749 h 2571749"/>
              <a:gd name="connsiteX24" fmla="*/ 2120598 w 2157222"/>
              <a:gd name="connsiteY24" fmla="*/ 2571749 h 2571749"/>
              <a:gd name="connsiteX25" fmla="*/ 1977382 w 2157222"/>
              <a:gd name="connsiteY25" fmla="*/ 2414209 h 2571749"/>
              <a:gd name="connsiteX26" fmla="*/ 1878804 w 2157222"/>
              <a:gd name="connsiteY26" fmla="*/ 2281238 h 2571749"/>
              <a:gd name="connsiteX27" fmla="*/ 1710756 w 2157222"/>
              <a:gd name="connsiteY27" fmla="*/ 2057740 h 2571749"/>
              <a:gd name="connsiteX28" fmla="*/ 1581148 w 2157222"/>
              <a:gd name="connsiteY28" fmla="*/ 1895475 h 2571749"/>
              <a:gd name="connsiteX29" fmla="*/ 1361090 w 2157222"/>
              <a:gd name="connsiteY29" fmla="*/ 1608515 h 2571749"/>
              <a:gd name="connsiteX30" fmla="*/ 1217838 w 2157222"/>
              <a:gd name="connsiteY30" fmla="*/ 1451202 h 2571749"/>
              <a:gd name="connsiteX31" fmla="*/ 1200147 w 2157222"/>
              <a:gd name="connsiteY31" fmla="*/ 1390650 h 2571749"/>
              <a:gd name="connsiteX32" fmla="*/ 1113706 w 2157222"/>
              <a:gd name="connsiteY32" fmla="*/ 1349713 h 2571749"/>
              <a:gd name="connsiteX33" fmla="*/ 1112042 w 2157222"/>
              <a:gd name="connsiteY33" fmla="*/ 1278732 h 2571749"/>
              <a:gd name="connsiteX34" fmla="*/ 1036862 w 2157222"/>
              <a:gd name="connsiteY34" fmla="*/ 1227667 h 2571749"/>
              <a:gd name="connsiteX35" fmla="*/ 976653 w 2157222"/>
              <a:gd name="connsiteY35" fmla="*/ 1135894 h 2571749"/>
              <a:gd name="connsiteX36" fmla="*/ 894141 w 2157222"/>
              <a:gd name="connsiteY36" fmla="*/ 1028096 h 2571749"/>
              <a:gd name="connsiteX37" fmla="*/ 771524 w 2157222"/>
              <a:gd name="connsiteY37" fmla="*/ 875280 h 2571749"/>
              <a:gd name="connsiteX38" fmla="*/ 690562 w 2157222"/>
              <a:gd name="connsiteY38" fmla="*/ 802481 h 2571749"/>
              <a:gd name="connsiteX39" fmla="*/ 623547 w 2157222"/>
              <a:gd name="connsiteY39" fmla="*/ 693284 h 2571749"/>
              <a:gd name="connsiteX40" fmla="*/ 540014 w 2157222"/>
              <a:gd name="connsiteY40" fmla="*/ 582121 h 2571749"/>
              <a:gd name="connsiteX41" fmla="*/ 428624 w 2157222"/>
              <a:gd name="connsiteY41" fmla="*/ 464344 h 2571749"/>
              <a:gd name="connsiteX42" fmla="*/ 383268 w 2157222"/>
              <a:gd name="connsiteY42" fmla="*/ 388900 h 2571749"/>
              <a:gd name="connsiteX43" fmla="*/ 298336 w 2157222"/>
              <a:gd name="connsiteY43" fmla="*/ 290513 h 2571749"/>
              <a:gd name="connsiteX44" fmla="*/ 221116 w 2157222"/>
              <a:gd name="connsiteY44" fmla="*/ 200706 h 2571749"/>
              <a:gd name="connsiteX45" fmla="*/ 100353 w 2157222"/>
              <a:gd name="connsiteY45" fmla="*/ 55450 h 2571749"/>
              <a:gd name="connsiteX46" fmla="*/ 0 w 2157222"/>
              <a:gd name="connsiteY46" fmla="*/ 11905 h 2571749"/>
              <a:gd name="connsiteX47" fmla="*/ 73817 w 2157222"/>
              <a:gd name="connsiteY47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060447 w 2157222"/>
              <a:gd name="connsiteY12" fmla="*/ 1216742 h 2571749"/>
              <a:gd name="connsiteX13" fmla="*/ 1138234 w 2157222"/>
              <a:gd name="connsiteY13" fmla="*/ 1257300 h 2571749"/>
              <a:gd name="connsiteX14" fmla="*/ 1140615 w 2157222"/>
              <a:gd name="connsiteY14" fmla="*/ 1331118 h 2571749"/>
              <a:gd name="connsiteX15" fmla="*/ 1214435 w 2157222"/>
              <a:gd name="connsiteY15" fmla="*/ 1362077 h 2571749"/>
              <a:gd name="connsiteX16" fmla="*/ 1248113 w 2157222"/>
              <a:gd name="connsiteY16" fmla="*/ 1437255 h 2571749"/>
              <a:gd name="connsiteX17" fmla="*/ 1326354 w 2157222"/>
              <a:gd name="connsiteY17" fmla="*/ 1524000 h 2571749"/>
              <a:gd name="connsiteX18" fmla="*/ 1424289 w 2157222"/>
              <a:gd name="connsiteY18" fmla="*/ 1632404 h 2571749"/>
              <a:gd name="connsiteX19" fmla="*/ 1585570 w 2157222"/>
              <a:gd name="connsiteY19" fmla="*/ 1850232 h 2571749"/>
              <a:gd name="connsiteX20" fmla="*/ 1733171 w 2157222"/>
              <a:gd name="connsiteY20" fmla="*/ 2048367 h 2571749"/>
              <a:gd name="connsiteX21" fmla="*/ 1898647 w 2157222"/>
              <a:gd name="connsiteY21" fmla="*/ 2258975 h 2571749"/>
              <a:gd name="connsiteX22" fmla="*/ 2001269 w 2157222"/>
              <a:gd name="connsiteY22" fmla="*/ 2395236 h 2571749"/>
              <a:gd name="connsiteX23" fmla="*/ 2157222 w 2157222"/>
              <a:gd name="connsiteY23" fmla="*/ 2571749 h 2571749"/>
              <a:gd name="connsiteX24" fmla="*/ 2120598 w 2157222"/>
              <a:gd name="connsiteY24" fmla="*/ 2571749 h 2571749"/>
              <a:gd name="connsiteX25" fmla="*/ 1977382 w 2157222"/>
              <a:gd name="connsiteY25" fmla="*/ 2414209 h 2571749"/>
              <a:gd name="connsiteX26" fmla="*/ 1878804 w 2157222"/>
              <a:gd name="connsiteY26" fmla="*/ 2281238 h 2571749"/>
              <a:gd name="connsiteX27" fmla="*/ 1710756 w 2157222"/>
              <a:gd name="connsiteY27" fmla="*/ 2057740 h 2571749"/>
              <a:gd name="connsiteX28" fmla="*/ 1581148 w 2157222"/>
              <a:gd name="connsiteY28" fmla="*/ 1895475 h 2571749"/>
              <a:gd name="connsiteX29" fmla="*/ 1361090 w 2157222"/>
              <a:gd name="connsiteY29" fmla="*/ 1608515 h 2571749"/>
              <a:gd name="connsiteX30" fmla="*/ 1217838 w 2157222"/>
              <a:gd name="connsiteY30" fmla="*/ 1451202 h 2571749"/>
              <a:gd name="connsiteX31" fmla="*/ 1200147 w 2157222"/>
              <a:gd name="connsiteY31" fmla="*/ 1390650 h 2571749"/>
              <a:gd name="connsiteX32" fmla="*/ 1113706 w 2157222"/>
              <a:gd name="connsiteY32" fmla="*/ 1349713 h 2571749"/>
              <a:gd name="connsiteX33" fmla="*/ 1112042 w 2157222"/>
              <a:gd name="connsiteY33" fmla="*/ 1278732 h 2571749"/>
              <a:gd name="connsiteX34" fmla="*/ 1036862 w 2157222"/>
              <a:gd name="connsiteY34" fmla="*/ 1227667 h 2571749"/>
              <a:gd name="connsiteX35" fmla="*/ 976653 w 2157222"/>
              <a:gd name="connsiteY35" fmla="*/ 1135894 h 2571749"/>
              <a:gd name="connsiteX36" fmla="*/ 894141 w 2157222"/>
              <a:gd name="connsiteY36" fmla="*/ 1028096 h 2571749"/>
              <a:gd name="connsiteX37" fmla="*/ 771524 w 2157222"/>
              <a:gd name="connsiteY37" fmla="*/ 875280 h 2571749"/>
              <a:gd name="connsiteX38" fmla="*/ 690562 w 2157222"/>
              <a:gd name="connsiteY38" fmla="*/ 802481 h 2571749"/>
              <a:gd name="connsiteX39" fmla="*/ 623547 w 2157222"/>
              <a:gd name="connsiteY39" fmla="*/ 693284 h 2571749"/>
              <a:gd name="connsiteX40" fmla="*/ 540014 w 2157222"/>
              <a:gd name="connsiteY40" fmla="*/ 582121 h 2571749"/>
              <a:gd name="connsiteX41" fmla="*/ 428624 w 2157222"/>
              <a:gd name="connsiteY41" fmla="*/ 464344 h 2571749"/>
              <a:gd name="connsiteX42" fmla="*/ 383268 w 2157222"/>
              <a:gd name="connsiteY42" fmla="*/ 388900 h 2571749"/>
              <a:gd name="connsiteX43" fmla="*/ 298336 w 2157222"/>
              <a:gd name="connsiteY43" fmla="*/ 290513 h 2571749"/>
              <a:gd name="connsiteX44" fmla="*/ 221116 w 2157222"/>
              <a:gd name="connsiteY44" fmla="*/ 200706 h 2571749"/>
              <a:gd name="connsiteX45" fmla="*/ 100353 w 2157222"/>
              <a:gd name="connsiteY45" fmla="*/ 55450 h 2571749"/>
              <a:gd name="connsiteX46" fmla="*/ 0 w 2157222"/>
              <a:gd name="connsiteY46" fmla="*/ 11905 h 2571749"/>
              <a:gd name="connsiteX47" fmla="*/ 73817 w 2157222"/>
              <a:gd name="connsiteY47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060447 w 2157222"/>
              <a:gd name="connsiteY12" fmla="*/ 1216742 h 2571749"/>
              <a:gd name="connsiteX13" fmla="*/ 1147759 w 2157222"/>
              <a:gd name="connsiteY13" fmla="*/ 1254919 h 2571749"/>
              <a:gd name="connsiteX14" fmla="*/ 1140615 w 2157222"/>
              <a:gd name="connsiteY14" fmla="*/ 1331118 h 2571749"/>
              <a:gd name="connsiteX15" fmla="*/ 1214435 w 2157222"/>
              <a:gd name="connsiteY15" fmla="*/ 1362077 h 2571749"/>
              <a:gd name="connsiteX16" fmla="*/ 1248113 w 2157222"/>
              <a:gd name="connsiteY16" fmla="*/ 1437255 h 2571749"/>
              <a:gd name="connsiteX17" fmla="*/ 1326354 w 2157222"/>
              <a:gd name="connsiteY17" fmla="*/ 1524000 h 2571749"/>
              <a:gd name="connsiteX18" fmla="*/ 1424289 w 2157222"/>
              <a:gd name="connsiteY18" fmla="*/ 1632404 h 2571749"/>
              <a:gd name="connsiteX19" fmla="*/ 1585570 w 2157222"/>
              <a:gd name="connsiteY19" fmla="*/ 1850232 h 2571749"/>
              <a:gd name="connsiteX20" fmla="*/ 1733171 w 2157222"/>
              <a:gd name="connsiteY20" fmla="*/ 2048367 h 2571749"/>
              <a:gd name="connsiteX21" fmla="*/ 1898647 w 2157222"/>
              <a:gd name="connsiteY21" fmla="*/ 2258975 h 2571749"/>
              <a:gd name="connsiteX22" fmla="*/ 2001269 w 2157222"/>
              <a:gd name="connsiteY22" fmla="*/ 2395236 h 2571749"/>
              <a:gd name="connsiteX23" fmla="*/ 2157222 w 2157222"/>
              <a:gd name="connsiteY23" fmla="*/ 2571749 h 2571749"/>
              <a:gd name="connsiteX24" fmla="*/ 2120598 w 2157222"/>
              <a:gd name="connsiteY24" fmla="*/ 2571749 h 2571749"/>
              <a:gd name="connsiteX25" fmla="*/ 1977382 w 2157222"/>
              <a:gd name="connsiteY25" fmla="*/ 2414209 h 2571749"/>
              <a:gd name="connsiteX26" fmla="*/ 1878804 w 2157222"/>
              <a:gd name="connsiteY26" fmla="*/ 2281238 h 2571749"/>
              <a:gd name="connsiteX27" fmla="*/ 1710756 w 2157222"/>
              <a:gd name="connsiteY27" fmla="*/ 2057740 h 2571749"/>
              <a:gd name="connsiteX28" fmla="*/ 1581148 w 2157222"/>
              <a:gd name="connsiteY28" fmla="*/ 1895475 h 2571749"/>
              <a:gd name="connsiteX29" fmla="*/ 1361090 w 2157222"/>
              <a:gd name="connsiteY29" fmla="*/ 1608515 h 2571749"/>
              <a:gd name="connsiteX30" fmla="*/ 1217838 w 2157222"/>
              <a:gd name="connsiteY30" fmla="*/ 1451202 h 2571749"/>
              <a:gd name="connsiteX31" fmla="*/ 1200147 w 2157222"/>
              <a:gd name="connsiteY31" fmla="*/ 1390650 h 2571749"/>
              <a:gd name="connsiteX32" fmla="*/ 1113706 w 2157222"/>
              <a:gd name="connsiteY32" fmla="*/ 1349713 h 2571749"/>
              <a:gd name="connsiteX33" fmla="*/ 1112042 w 2157222"/>
              <a:gd name="connsiteY33" fmla="*/ 1278732 h 2571749"/>
              <a:gd name="connsiteX34" fmla="*/ 1036862 w 2157222"/>
              <a:gd name="connsiteY34" fmla="*/ 1227667 h 2571749"/>
              <a:gd name="connsiteX35" fmla="*/ 976653 w 2157222"/>
              <a:gd name="connsiteY35" fmla="*/ 1135894 h 2571749"/>
              <a:gd name="connsiteX36" fmla="*/ 894141 w 2157222"/>
              <a:gd name="connsiteY36" fmla="*/ 1028096 h 2571749"/>
              <a:gd name="connsiteX37" fmla="*/ 771524 w 2157222"/>
              <a:gd name="connsiteY37" fmla="*/ 875280 h 2571749"/>
              <a:gd name="connsiteX38" fmla="*/ 690562 w 2157222"/>
              <a:gd name="connsiteY38" fmla="*/ 802481 h 2571749"/>
              <a:gd name="connsiteX39" fmla="*/ 623547 w 2157222"/>
              <a:gd name="connsiteY39" fmla="*/ 693284 h 2571749"/>
              <a:gd name="connsiteX40" fmla="*/ 540014 w 2157222"/>
              <a:gd name="connsiteY40" fmla="*/ 582121 h 2571749"/>
              <a:gd name="connsiteX41" fmla="*/ 428624 w 2157222"/>
              <a:gd name="connsiteY41" fmla="*/ 464344 h 2571749"/>
              <a:gd name="connsiteX42" fmla="*/ 383268 w 2157222"/>
              <a:gd name="connsiteY42" fmla="*/ 388900 h 2571749"/>
              <a:gd name="connsiteX43" fmla="*/ 298336 w 2157222"/>
              <a:gd name="connsiteY43" fmla="*/ 290513 h 2571749"/>
              <a:gd name="connsiteX44" fmla="*/ 221116 w 2157222"/>
              <a:gd name="connsiteY44" fmla="*/ 200706 h 2571749"/>
              <a:gd name="connsiteX45" fmla="*/ 100353 w 2157222"/>
              <a:gd name="connsiteY45" fmla="*/ 55450 h 2571749"/>
              <a:gd name="connsiteX46" fmla="*/ 0 w 2157222"/>
              <a:gd name="connsiteY46" fmla="*/ 11905 h 2571749"/>
              <a:gd name="connsiteX47" fmla="*/ 73817 w 2157222"/>
              <a:gd name="connsiteY47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060447 w 2157222"/>
              <a:gd name="connsiteY12" fmla="*/ 1216742 h 2571749"/>
              <a:gd name="connsiteX13" fmla="*/ 1147759 w 2157222"/>
              <a:gd name="connsiteY13" fmla="*/ 1254919 h 2571749"/>
              <a:gd name="connsiteX14" fmla="*/ 1140615 w 2157222"/>
              <a:gd name="connsiteY14" fmla="*/ 1331118 h 2571749"/>
              <a:gd name="connsiteX15" fmla="*/ 1214435 w 2157222"/>
              <a:gd name="connsiteY15" fmla="*/ 1362077 h 2571749"/>
              <a:gd name="connsiteX16" fmla="*/ 1248113 w 2157222"/>
              <a:gd name="connsiteY16" fmla="*/ 1437255 h 2571749"/>
              <a:gd name="connsiteX17" fmla="*/ 1326354 w 2157222"/>
              <a:gd name="connsiteY17" fmla="*/ 1524000 h 2571749"/>
              <a:gd name="connsiteX18" fmla="*/ 1424289 w 2157222"/>
              <a:gd name="connsiteY18" fmla="*/ 1632404 h 2571749"/>
              <a:gd name="connsiteX19" fmla="*/ 1585570 w 2157222"/>
              <a:gd name="connsiteY19" fmla="*/ 1850232 h 2571749"/>
              <a:gd name="connsiteX20" fmla="*/ 1733171 w 2157222"/>
              <a:gd name="connsiteY20" fmla="*/ 2048367 h 2571749"/>
              <a:gd name="connsiteX21" fmla="*/ 1898647 w 2157222"/>
              <a:gd name="connsiteY21" fmla="*/ 2258975 h 2571749"/>
              <a:gd name="connsiteX22" fmla="*/ 2001269 w 2157222"/>
              <a:gd name="connsiteY22" fmla="*/ 2395236 h 2571749"/>
              <a:gd name="connsiteX23" fmla="*/ 2157222 w 2157222"/>
              <a:gd name="connsiteY23" fmla="*/ 2571749 h 2571749"/>
              <a:gd name="connsiteX24" fmla="*/ 2120598 w 2157222"/>
              <a:gd name="connsiteY24" fmla="*/ 2571749 h 2571749"/>
              <a:gd name="connsiteX25" fmla="*/ 1977382 w 2157222"/>
              <a:gd name="connsiteY25" fmla="*/ 2414209 h 2571749"/>
              <a:gd name="connsiteX26" fmla="*/ 1878804 w 2157222"/>
              <a:gd name="connsiteY26" fmla="*/ 2281238 h 2571749"/>
              <a:gd name="connsiteX27" fmla="*/ 1710756 w 2157222"/>
              <a:gd name="connsiteY27" fmla="*/ 2057740 h 2571749"/>
              <a:gd name="connsiteX28" fmla="*/ 1581148 w 2157222"/>
              <a:gd name="connsiteY28" fmla="*/ 1895475 h 2571749"/>
              <a:gd name="connsiteX29" fmla="*/ 1361090 w 2157222"/>
              <a:gd name="connsiteY29" fmla="*/ 1608515 h 2571749"/>
              <a:gd name="connsiteX30" fmla="*/ 1217838 w 2157222"/>
              <a:gd name="connsiteY30" fmla="*/ 1451202 h 2571749"/>
              <a:gd name="connsiteX31" fmla="*/ 1200147 w 2157222"/>
              <a:gd name="connsiteY31" fmla="*/ 1390650 h 2571749"/>
              <a:gd name="connsiteX32" fmla="*/ 1113706 w 2157222"/>
              <a:gd name="connsiteY32" fmla="*/ 1349713 h 2571749"/>
              <a:gd name="connsiteX33" fmla="*/ 1123948 w 2157222"/>
              <a:gd name="connsiteY33" fmla="*/ 1278732 h 2571749"/>
              <a:gd name="connsiteX34" fmla="*/ 1036862 w 2157222"/>
              <a:gd name="connsiteY34" fmla="*/ 1227667 h 2571749"/>
              <a:gd name="connsiteX35" fmla="*/ 976653 w 2157222"/>
              <a:gd name="connsiteY35" fmla="*/ 1135894 h 2571749"/>
              <a:gd name="connsiteX36" fmla="*/ 894141 w 2157222"/>
              <a:gd name="connsiteY36" fmla="*/ 1028096 h 2571749"/>
              <a:gd name="connsiteX37" fmla="*/ 771524 w 2157222"/>
              <a:gd name="connsiteY37" fmla="*/ 875280 h 2571749"/>
              <a:gd name="connsiteX38" fmla="*/ 690562 w 2157222"/>
              <a:gd name="connsiteY38" fmla="*/ 802481 h 2571749"/>
              <a:gd name="connsiteX39" fmla="*/ 623547 w 2157222"/>
              <a:gd name="connsiteY39" fmla="*/ 693284 h 2571749"/>
              <a:gd name="connsiteX40" fmla="*/ 540014 w 2157222"/>
              <a:gd name="connsiteY40" fmla="*/ 582121 h 2571749"/>
              <a:gd name="connsiteX41" fmla="*/ 428624 w 2157222"/>
              <a:gd name="connsiteY41" fmla="*/ 464344 h 2571749"/>
              <a:gd name="connsiteX42" fmla="*/ 383268 w 2157222"/>
              <a:gd name="connsiteY42" fmla="*/ 388900 h 2571749"/>
              <a:gd name="connsiteX43" fmla="*/ 298336 w 2157222"/>
              <a:gd name="connsiteY43" fmla="*/ 290513 h 2571749"/>
              <a:gd name="connsiteX44" fmla="*/ 221116 w 2157222"/>
              <a:gd name="connsiteY44" fmla="*/ 200706 h 2571749"/>
              <a:gd name="connsiteX45" fmla="*/ 100353 w 2157222"/>
              <a:gd name="connsiteY45" fmla="*/ 55450 h 2571749"/>
              <a:gd name="connsiteX46" fmla="*/ 0 w 2157222"/>
              <a:gd name="connsiteY46" fmla="*/ 11905 h 2571749"/>
              <a:gd name="connsiteX47" fmla="*/ 73817 w 2157222"/>
              <a:gd name="connsiteY47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060447 w 2157222"/>
              <a:gd name="connsiteY12" fmla="*/ 1216742 h 2571749"/>
              <a:gd name="connsiteX13" fmla="*/ 1147759 w 2157222"/>
              <a:gd name="connsiteY13" fmla="*/ 1254919 h 2571749"/>
              <a:gd name="connsiteX14" fmla="*/ 1140615 w 2157222"/>
              <a:gd name="connsiteY14" fmla="*/ 1331118 h 2571749"/>
              <a:gd name="connsiteX15" fmla="*/ 1214435 w 2157222"/>
              <a:gd name="connsiteY15" fmla="*/ 1362077 h 2571749"/>
              <a:gd name="connsiteX16" fmla="*/ 1248113 w 2157222"/>
              <a:gd name="connsiteY16" fmla="*/ 1437255 h 2571749"/>
              <a:gd name="connsiteX17" fmla="*/ 1326354 w 2157222"/>
              <a:gd name="connsiteY17" fmla="*/ 1524000 h 2571749"/>
              <a:gd name="connsiteX18" fmla="*/ 1424289 w 2157222"/>
              <a:gd name="connsiteY18" fmla="*/ 1632404 h 2571749"/>
              <a:gd name="connsiteX19" fmla="*/ 1585570 w 2157222"/>
              <a:gd name="connsiteY19" fmla="*/ 1850232 h 2571749"/>
              <a:gd name="connsiteX20" fmla="*/ 1733171 w 2157222"/>
              <a:gd name="connsiteY20" fmla="*/ 2048367 h 2571749"/>
              <a:gd name="connsiteX21" fmla="*/ 1898647 w 2157222"/>
              <a:gd name="connsiteY21" fmla="*/ 2258975 h 2571749"/>
              <a:gd name="connsiteX22" fmla="*/ 2001269 w 2157222"/>
              <a:gd name="connsiteY22" fmla="*/ 2395236 h 2571749"/>
              <a:gd name="connsiteX23" fmla="*/ 2157222 w 2157222"/>
              <a:gd name="connsiteY23" fmla="*/ 2571749 h 2571749"/>
              <a:gd name="connsiteX24" fmla="*/ 2120598 w 2157222"/>
              <a:gd name="connsiteY24" fmla="*/ 2571749 h 2571749"/>
              <a:gd name="connsiteX25" fmla="*/ 1977382 w 2157222"/>
              <a:gd name="connsiteY25" fmla="*/ 2414209 h 2571749"/>
              <a:gd name="connsiteX26" fmla="*/ 1878804 w 2157222"/>
              <a:gd name="connsiteY26" fmla="*/ 2281238 h 2571749"/>
              <a:gd name="connsiteX27" fmla="*/ 1710756 w 2157222"/>
              <a:gd name="connsiteY27" fmla="*/ 2057740 h 2571749"/>
              <a:gd name="connsiteX28" fmla="*/ 1581148 w 2157222"/>
              <a:gd name="connsiteY28" fmla="*/ 1895475 h 2571749"/>
              <a:gd name="connsiteX29" fmla="*/ 1361090 w 2157222"/>
              <a:gd name="connsiteY29" fmla="*/ 1608515 h 2571749"/>
              <a:gd name="connsiteX30" fmla="*/ 1217838 w 2157222"/>
              <a:gd name="connsiteY30" fmla="*/ 1451202 h 2571749"/>
              <a:gd name="connsiteX31" fmla="*/ 1200147 w 2157222"/>
              <a:gd name="connsiteY31" fmla="*/ 1390650 h 2571749"/>
              <a:gd name="connsiteX32" fmla="*/ 1113706 w 2157222"/>
              <a:gd name="connsiteY32" fmla="*/ 1349713 h 2571749"/>
              <a:gd name="connsiteX33" fmla="*/ 1109660 w 2157222"/>
              <a:gd name="connsiteY33" fmla="*/ 1278732 h 2571749"/>
              <a:gd name="connsiteX34" fmla="*/ 1036862 w 2157222"/>
              <a:gd name="connsiteY34" fmla="*/ 1227667 h 2571749"/>
              <a:gd name="connsiteX35" fmla="*/ 976653 w 2157222"/>
              <a:gd name="connsiteY35" fmla="*/ 1135894 h 2571749"/>
              <a:gd name="connsiteX36" fmla="*/ 894141 w 2157222"/>
              <a:gd name="connsiteY36" fmla="*/ 1028096 h 2571749"/>
              <a:gd name="connsiteX37" fmla="*/ 771524 w 2157222"/>
              <a:gd name="connsiteY37" fmla="*/ 875280 h 2571749"/>
              <a:gd name="connsiteX38" fmla="*/ 690562 w 2157222"/>
              <a:gd name="connsiteY38" fmla="*/ 802481 h 2571749"/>
              <a:gd name="connsiteX39" fmla="*/ 623547 w 2157222"/>
              <a:gd name="connsiteY39" fmla="*/ 693284 h 2571749"/>
              <a:gd name="connsiteX40" fmla="*/ 540014 w 2157222"/>
              <a:gd name="connsiteY40" fmla="*/ 582121 h 2571749"/>
              <a:gd name="connsiteX41" fmla="*/ 428624 w 2157222"/>
              <a:gd name="connsiteY41" fmla="*/ 464344 h 2571749"/>
              <a:gd name="connsiteX42" fmla="*/ 383268 w 2157222"/>
              <a:gd name="connsiteY42" fmla="*/ 388900 h 2571749"/>
              <a:gd name="connsiteX43" fmla="*/ 298336 w 2157222"/>
              <a:gd name="connsiteY43" fmla="*/ 290513 h 2571749"/>
              <a:gd name="connsiteX44" fmla="*/ 221116 w 2157222"/>
              <a:gd name="connsiteY44" fmla="*/ 200706 h 2571749"/>
              <a:gd name="connsiteX45" fmla="*/ 100353 w 2157222"/>
              <a:gd name="connsiteY45" fmla="*/ 55450 h 2571749"/>
              <a:gd name="connsiteX46" fmla="*/ 0 w 2157222"/>
              <a:gd name="connsiteY46" fmla="*/ 11905 h 2571749"/>
              <a:gd name="connsiteX47" fmla="*/ 73817 w 2157222"/>
              <a:gd name="connsiteY47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060447 w 2157222"/>
              <a:gd name="connsiteY12" fmla="*/ 1216742 h 2571749"/>
              <a:gd name="connsiteX13" fmla="*/ 1147759 w 2157222"/>
              <a:gd name="connsiteY13" fmla="*/ 1254919 h 2571749"/>
              <a:gd name="connsiteX14" fmla="*/ 1140615 w 2157222"/>
              <a:gd name="connsiteY14" fmla="*/ 1331118 h 2571749"/>
              <a:gd name="connsiteX15" fmla="*/ 1214435 w 2157222"/>
              <a:gd name="connsiteY15" fmla="*/ 1362077 h 2571749"/>
              <a:gd name="connsiteX16" fmla="*/ 1248113 w 2157222"/>
              <a:gd name="connsiteY16" fmla="*/ 1437255 h 2571749"/>
              <a:gd name="connsiteX17" fmla="*/ 1326354 w 2157222"/>
              <a:gd name="connsiteY17" fmla="*/ 1524000 h 2571749"/>
              <a:gd name="connsiteX18" fmla="*/ 1424289 w 2157222"/>
              <a:gd name="connsiteY18" fmla="*/ 1632404 h 2571749"/>
              <a:gd name="connsiteX19" fmla="*/ 1585570 w 2157222"/>
              <a:gd name="connsiteY19" fmla="*/ 1850232 h 2571749"/>
              <a:gd name="connsiteX20" fmla="*/ 1733171 w 2157222"/>
              <a:gd name="connsiteY20" fmla="*/ 2048367 h 2571749"/>
              <a:gd name="connsiteX21" fmla="*/ 1898647 w 2157222"/>
              <a:gd name="connsiteY21" fmla="*/ 2258975 h 2571749"/>
              <a:gd name="connsiteX22" fmla="*/ 2001269 w 2157222"/>
              <a:gd name="connsiteY22" fmla="*/ 2395236 h 2571749"/>
              <a:gd name="connsiteX23" fmla="*/ 2157222 w 2157222"/>
              <a:gd name="connsiteY23" fmla="*/ 2571749 h 2571749"/>
              <a:gd name="connsiteX24" fmla="*/ 2120598 w 2157222"/>
              <a:gd name="connsiteY24" fmla="*/ 2571749 h 2571749"/>
              <a:gd name="connsiteX25" fmla="*/ 1977382 w 2157222"/>
              <a:gd name="connsiteY25" fmla="*/ 2414209 h 2571749"/>
              <a:gd name="connsiteX26" fmla="*/ 1878804 w 2157222"/>
              <a:gd name="connsiteY26" fmla="*/ 2281238 h 2571749"/>
              <a:gd name="connsiteX27" fmla="*/ 1710756 w 2157222"/>
              <a:gd name="connsiteY27" fmla="*/ 2057740 h 2571749"/>
              <a:gd name="connsiteX28" fmla="*/ 1581148 w 2157222"/>
              <a:gd name="connsiteY28" fmla="*/ 1895475 h 2571749"/>
              <a:gd name="connsiteX29" fmla="*/ 1361090 w 2157222"/>
              <a:gd name="connsiteY29" fmla="*/ 1608515 h 2571749"/>
              <a:gd name="connsiteX30" fmla="*/ 1196407 w 2157222"/>
              <a:gd name="connsiteY30" fmla="*/ 1427389 h 2571749"/>
              <a:gd name="connsiteX31" fmla="*/ 1200147 w 2157222"/>
              <a:gd name="connsiteY31" fmla="*/ 1390650 h 2571749"/>
              <a:gd name="connsiteX32" fmla="*/ 1113706 w 2157222"/>
              <a:gd name="connsiteY32" fmla="*/ 1349713 h 2571749"/>
              <a:gd name="connsiteX33" fmla="*/ 1109660 w 2157222"/>
              <a:gd name="connsiteY33" fmla="*/ 1278732 h 2571749"/>
              <a:gd name="connsiteX34" fmla="*/ 1036862 w 2157222"/>
              <a:gd name="connsiteY34" fmla="*/ 1227667 h 2571749"/>
              <a:gd name="connsiteX35" fmla="*/ 976653 w 2157222"/>
              <a:gd name="connsiteY35" fmla="*/ 1135894 h 2571749"/>
              <a:gd name="connsiteX36" fmla="*/ 894141 w 2157222"/>
              <a:gd name="connsiteY36" fmla="*/ 1028096 h 2571749"/>
              <a:gd name="connsiteX37" fmla="*/ 771524 w 2157222"/>
              <a:gd name="connsiteY37" fmla="*/ 875280 h 2571749"/>
              <a:gd name="connsiteX38" fmla="*/ 690562 w 2157222"/>
              <a:gd name="connsiteY38" fmla="*/ 802481 h 2571749"/>
              <a:gd name="connsiteX39" fmla="*/ 623547 w 2157222"/>
              <a:gd name="connsiteY39" fmla="*/ 693284 h 2571749"/>
              <a:gd name="connsiteX40" fmla="*/ 540014 w 2157222"/>
              <a:gd name="connsiteY40" fmla="*/ 582121 h 2571749"/>
              <a:gd name="connsiteX41" fmla="*/ 428624 w 2157222"/>
              <a:gd name="connsiteY41" fmla="*/ 464344 h 2571749"/>
              <a:gd name="connsiteX42" fmla="*/ 383268 w 2157222"/>
              <a:gd name="connsiteY42" fmla="*/ 388900 h 2571749"/>
              <a:gd name="connsiteX43" fmla="*/ 298336 w 2157222"/>
              <a:gd name="connsiteY43" fmla="*/ 290513 h 2571749"/>
              <a:gd name="connsiteX44" fmla="*/ 221116 w 2157222"/>
              <a:gd name="connsiteY44" fmla="*/ 200706 h 2571749"/>
              <a:gd name="connsiteX45" fmla="*/ 100353 w 2157222"/>
              <a:gd name="connsiteY45" fmla="*/ 55450 h 2571749"/>
              <a:gd name="connsiteX46" fmla="*/ 0 w 2157222"/>
              <a:gd name="connsiteY46" fmla="*/ 11905 h 2571749"/>
              <a:gd name="connsiteX47" fmla="*/ 73817 w 2157222"/>
              <a:gd name="connsiteY47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060447 w 2157222"/>
              <a:gd name="connsiteY12" fmla="*/ 1216742 h 2571749"/>
              <a:gd name="connsiteX13" fmla="*/ 1147759 w 2157222"/>
              <a:gd name="connsiteY13" fmla="*/ 1254919 h 2571749"/>
              <a:gd name="connsiteX14" fmla="*/ 1140615 w 2157222"/>
              <a:gd name="connsiteY14" fmla="*/ 1331118 h 2571749"/>
              <a:gd name="connsiteX15" fmla="*/ 1214435 w 2157222"/>
              <a:gd name="connsiteY15" fmla="*/ 1362077 h 2571749"/>
              <a:gd name="connsiteX16" fmla="*/ 1229063 w 2157222"/>
              <a:gd name="connsiteY16" fmla="*/ 1420586 h 2571749"/>
              <a:gd name="connsiteX17" fmla="*/ 1326354 w 2157222"/>
              <a:gd name="connsiteY17" fmla="*/ 1524000 h 2571749"/>
              <a:gd name="connsiteX18" fmla="*/ 1424289 w 2157222"/>
              <a:gd name="connsiteY18" fmla="*/ 1632404 h 2571749"/>
              <a:gd name="connsiteX19" fmla="*/ 1585570 w 2157222"/>
              <a:gd name="connsiteY19" fmla="*/ 1850232 h 2571749"/>
              <a:gd name="connsiteX20" fmla="*/ 1733171 w 2157222"/>
              <a:gd name="connsiteY20" fmla="*/ 2048367 h 2571749"/>
              <a:gd name="connsiteX21" fmla="*/ 1898647 w 2157222"/>
              <a:gd name="connsiteY21" fmla="*/ 2258975 h 2571749"/>
              <a:gd name="connsiteX22" fmla="*/ 2001269 w 2157222"/>
              <a:gd name="connsiteY22" fmla="*/ 2395236 h 2571749"/>
              <a:gd name="connsiteX23" fmla="*/ 2157222 w 2157222"/>
              <a:gd name="connsiteY23" fmla="*/ 2571749 h 2571749"/>
              <a:gd name="connsiteX24" fmla="*/ 2120598 w 2157222"/>
              <a:gd name="connsiteY24" fmla="*/ 2571749 h 2571749"/>
              <a:gd name="connsiteX25" fmla="*/ 1977382 w 2157222"/>
              <a:gd name="connsiteY25" fmla="*/ 2414209 h 2571749"/>
              <a:gd name="connsiteX26" fmla="*/ 1878804 w 2157222"/>
              <a:gd name="connsiteY26" fmla="*/ 2281238 h 2571749"/>
              <a:gd name="connsiteX27" fmla="*/ 1710756 w 2157222"/>
              <a:gd name="connsiteY27" fmla="*/ 2057740 h 2571749"/>
              <a:gd name="connsiteX28" fmla="*/ 1581148 w 2157222"/>
              <a:gd name="connsiteY28" fmla="*/ 1895475 h 2571749"/>
              <a:gd name="connsiteX29" fmla="*/ 1361090 w 2157222"/>
              <a:gd name="connsiteY29" fmla="*/ 1608515 h 2571749"/>
              <a:gd name="connsiteX30" fmla="*/ 1196407 w 2157222"/>
              <a:gd name="connsiteY30" fmla="*/ 1427389 h 2571749"/>
              <a:gd name="connsiteX31" fmla="*/ 1200147 w 2157222"/>
              <a:gd name="connsiteY31" fmla="*/ 1390650 h 2571749"/>
              <a:gd name="connsiteX32" fmla="*/ 1113706 w 2157222"/>
              <a:gd name="connsiteY32" fmla="*/ 1349713 h 2571749"/>
              <a:gd name="connsiteX33" fmla="*/ 1109660 w 2157222"/>
              <a:gd name="connsiteY33" fmla="*/ 1278732 h 2571749"/>
              <a:gd name="connsiteX34" fmla="*/ 1036862 w 2157222"/>
              <a:gd name="connsiteY34" fmla="*/ 1227667 h 2571749"/>
              <a:gd name="connsiteX35" fmla="*/ 976653 w 2157222"/>
              <a:gd name="connsiteY35" fmla="*/ 1135894 h 2571749"/>
              <a:gd name="connsiteX36" fmla="*/ 894141 w 2157222"/>
              <a:gd name="connsiteY36" fmla="*/ 1028096 h 2571749"/>
              <a:gd name="connsiteX37" fmla="*/ 771524 w 2157222"/>
              <a:gd name="connsiteY37" fmla="*/ 875280 h 2571749"/>
              <a:gd name="connsiteX38" fmla="*/ 690562 w 2157222"/>
              <a:gd name="connsiteY38" fmla="*/ 802481 h 2571749"/>
              <a:gd name="connsiteX39" fmla="*/ 623547 w 2157222"/>
              <a:gd name="connsiteY39" fmla="*/ 693284 h 2571749"/>
              <a:gd name="connsiteX40" fmla="*/ 540014 w 2157222"/>
              <a:gd name="connsiteY40" fmla="*/ 582121 h 2571749"/>
              <a:gd name="connsiteX41" fmla="*/ 428624 w 2157222"/>
              <a:gd name="connsiteY41" fmla="*/ 464344 h 2571749"/>
              <a:gd name="connsiteX42" fmla="*/ 383268 w 2157222"/>
              <a:gd name="connsiteY42" fmla="*/ 388900 h 2571749"/>
              <a:gd name="connsiteX43" fmla="*/ 298336 w 2157222"/>
              <a:gd name="connsiteY43" fmla="*/ 290513 h 2571749"/>
              <a:gd name="connsiteX44" fmla="*/ 221116 w 2157222"/>
              <a:gd name="connsiteY44" fmla="*/ 200706 h 2571749"/>
              <a:gd name="connsiteX45" fmla="*/ 100353 w 2157222"/>
              <a:gd name="connsiteY45" fmla="*/ 55450 h 2571749"/>
              <a:gd name="connsiteX46" fmla="*/ 0 w 2157222"/>
              <a:gd name="connsiteY46" fmla="*/ 11905 h 2571749"/>
              <a:gd name="connsiteX47" fmla="*/ 73817 w 2157222"/>
              <a:gd name="connsiteY47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060447 w 2157222"/>
              <a:gd name="connsiteY12" fmla="*/ 1216742 h 2571749"/>
              <a:gd name="connsiteX13" fmla="*/ 1147759 w 2157222"/>
              <a:gd name="connsiteY13" fmla="*/ 1254919 h 2571749"/>
              <a:gd name="connsiteX14" fmla="*/ 1140615 w 2157222"/>
              <a:gd name="connsiteY14" fmla="*/ 1331118 h 2571749"/>
              <a:gd name="connsiteX15" fmla="*/ 1233485 w 2157222"/>
              <a:gd name="connsiteY15" fmla="*/ 1364459 h 2571749"/>
              <a:gd name="connsiteX16" fmla="*/ 1229063 w 2157222"/>
              <a:gd name="connsiteY16" fmla="*/ 1420586 h 2571749"/>
              <a:gd name="connsiteX17" fmla="*/ 1326354 w 2157222"/>
              <a:gd name="connsiteY17" fmla="*/ 1524000 h 2571749"/>
              <a:gd name="connsiteX18" fmla="*/ 1424289 w 2157222"/>
              <a:gd name="connsiteY18" fmla="*/ 1632404 h 2571749"/>
              <a:gd name="connsiteX19" fmla="*/ 1585570 w 2157222"/>
              <a:gd name="connsiteY19" fmla="*/ 1850232 h 2571749"/>
              <a:gd name="connsiteX20" fmla="*/ 1733171 w 2157222"/>
              <a:gd name="connsiteY20" fmla="*/ 2048367 h 2571749"/>
              <a:gd name="connsiteX21" fmla="*/ 1898647 w 2157222"/>
              <a:gd name="connsiteY21" fmla="*/ 2258975 h 2571749"/>
              <a:gd name="connsiteX22" fmla="*/ 2001269 w 2157222"/>
              <a:gd name="connsiteY22" fmla="*/ 2395236 h 2571749"/>
              <a:gd name="connsiteX23" fmla="*/ 2157222 w 2157222"/>
              <a:gd name="connsiteY23" fmla="*/ 2571749 h 2571749"/>
              <a:gd name="connsiteX24" fmla="*/ 2120598 w 2157222"/>
              <a:gd name="connsiteY24" fmla="*/ 2571749 h 2571749"/>
              <a:gd name="connsiteX25" fmla="*/ 1977382 w 2157222"/>
              <a:gd name="connsiteY25" fmla="*/ 2414209 h 2571749"/>
              <a:gd name="connsiteX26" fmla="*/ 1878804 w 2157222"/>
              <a:gd name="connsiteY26" fmla="*/ 2281238 h 2571749"/>
              <a:gd name="connsiteX27" fmla="*/ 1710756 w 2157222"/>
              <a:gd name="connsiteY27" fmla="*/ 2057740 h 2571749"/>
              <a:gd name="connsiteX28" fmla="*/ 1581148 w 2157222"/>
              <a:gd name="connsiteY28" fmla="*/ 1895475 h 2571749"/>
              <a:gd name="connsiteX29" fmla="*/ 1361090 w 2157222"/>
              <a:gd name="connsiteY29" fmla="*/ 1608515 h 2571749"/>
              <a:gd name="connsiteX30" fmla="*/ 1196407 w 2157222"/>
              <a:gd name="connsiteY30" fmla="*/ 1427389 h 2571749"/>
              <a:gd name="connsiteX31" fmla="*/ 1200147 w 2157222"/>
              <a:gd name="connsiteY31" fmla="*/ 1390650 h 2571749"/>
              <a:gd name="connsiteX32" fmla="*/ 1113706 w 2157222"/>
              <a:gd name="connsiteY32" fmla="*/ 1349713 h 2571749"/>
              <a:gd name="connsiteX33" fmla="*/ 1109660 w 2157222"/>
              <a:gd name="connsiteY33" fmla="*/ 1278732 h 2571749"/>
              <a:gd name="connsiteX34" fmla="*/ 1036862 w 2157222"/>
              <a:gd name="connsiteY34" fmla="*/ 1227667 h 2571749"/>
              <a:gd name="connsiteX35" fmla="*/ 976653 w 2157222"/>
              <a:gd name="connsiteY35" fmla="*/ 1135894 h 2571749"/>
              <a:gd name="connsiteX36" fmla="*/ 894141 w 2157222"/>
              <a:gd name="connsiteY36" fmla="*/ 1028096 h 2571749"/>
              <a:gd name="connsiteX37" fmla="*/ 771524 w 2157222"/>
              <a:gd name="connsiteY37" fmla="*/ 875280 h 2571749"/>
              <a:gd name="connsiteX38" fmla="*/ 690562 w 2157222"/>
              <a:gd name="connsiteY38" fmla="*/ 802481 h 2571749"/>
              <a:gd name="connsiteX39" fmla="*/ 623547 w 2157222"/>
              <a:gd name="connsiteY39" fmla="*/ 693284 h 2571749"/>
              <a:gd name="connsiteX40" fmla="*/ 540014 w 2157222"/>
              <a:gd name="connsiteY40" fmla="*/ 582121 h 2571749"/>
              <a:gd name="connsiteX41" fmla="*/ 428624 w 2157222"/>
              <a:gd name="connsiteY41" fmla="*/ 464344 h 2571749"/>
              <a:gd name="connsiteX42" fmla="*/ 383268 w 2157222"/>
              <a:gd name="connsiteY42" fmla="*/ 388900 h 2571749"/>
              <a:gd name="connsiteX43" fmla="*/ 298336 w 2157222"/>
              <a:gd name="connsiteY43" fmla="*/ 290513 h 2571749"/>
              <a:gd name="connsiteX44" fmla="*/ 221116 w 2157222"/>
              <a:gd name="connsiteY44" fmla="*/ 200706 h 2571749"/>
              <a:gd name="connsiteX45" fmla="*/ 100353 w 2157222"/>
              <a:gd name="connsiteY45" fmla="*/ 55450 h 2571749"/>
              <a:gd name="connsiteX46" fmla="*/ 0 w 2157222"/>
              <a:gd name="connsiteY46" fmla="*/ 11905 h 2571749"/>
              <a:gd name="connsiteX47" fmla="*/ 73817 w 2157222"/>
              <a:gd name="connsiteY47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060447 w 2157222"/>
              <a:gd name="connsiteY12" fmla="*/ 1216742 h 2571749"/>
              <a:gd name="connsiteX13" fmla="*/ 1147759 w 2157222"/>
              <a:gd name="connsiteY13" fmla="*/ 1254919 h 2571749"/>
              <a:gd name="connsiteX14" fmla="*/ 1140615 w 2157222"/>
              <a:gd name="connsiteY14" fmla="*/ 1331118 h 2571749"/>
              <a:gd name="connsiteX15" fmla="*/ 1233485 w 2157222"/>
              <a:gd name="connsiteY15" fmla="*/ 1364459 h 2571749"/>
              <a:gd name="connsiteX16" fmla="*/ 1229063 w 2157222"/>
              <a:gd name="connsiteY16" fmla="*/ 1420586 h 2571749"/>
              <a:gd name="connsiteX17" fmla="*/ 1326354 w 2157222"/>
              <a:gd name="connsiteY17" fmla="*/ 1524000 h 2571749"/>
              <a:gd name="connsiteX18" fmla="*/ 1424289 w 2157222"/>
              <a:gd name="connsiteY18" fmla="*/ 1632404 h 2571749"/>
              <a:gd name="connsiteX19" fmla="*/ 1585570 w 2157222"/>
              <a:gd name="connsiteY19" fmla="*/ 1850232 h 2571749"/>
              <a:gd name="connsiteX20" fmla="*/ 1733171 w 2157222"/>
              <a:gd name="connsiteY20" fmla="*/ 2048367 h 2571749"/>
              <a:gd name="connsiteX21" fmla="*/ 1898647 w 2157222"/>
              <a:gd name="connsiteY21" fmla="*/ 2258975 h 2571749"/>
              <a:gd name="connsiteX22" fmla="*/ 2001269 w 2157222"/>
              <a:gd name="connsiteY22" fmla="*/ 2395236 h 2571749"/>
              <a:gd name="connsiteX23" fmla="*/ 2157222 w 2157222"/>
              <a:gd name="connsiteY23" fmla="*/ 2571749 h 2571749"/>
              <a:gd name="connsiteX24" fmla="*/ 2120598 w 2157222"/>
              <a:gd name="connsiteY24" fmla="*/ 2571749 h 2571749"/>
              <a:gd name="connsiteX25" fmla="*/ 1977382 w 2157222"/>
              <a:gd name="connsiteY25" fmla="*/ 2414209 h 2571749"/>
              <a:gd name="connsiteX26" fmla="*/ 1878804 w 2157222"/>
              <a:gd name="connsiteY26" fmla="*/ 2281238 h 2571749"/>
              <a:gd name="connsiteX27" fmla="*/ 1710756 w 2157222"/>
              <a:gd name="connsiteY27" fmla="*/ 2057740 h 2571749"/>
              <a:gd name="connsiteX28" fmla="*/ 1581148 w 2157222"/>
              <a:gd name="connsiteY28" fmla="*/ 1895475 h 2571749"/>
              <a:gd name="connsiteX29" fmla="*/ 1361090 w 2157222"/>
              <a:gd name="connsiteY29" fmla="*/ 1608515 h 2571749"/>
              <a:gd name="connsiteX30" fmla="*/ 1196407 w 2157222"/>
              <a:gd name="connsiteY30" fmla="*/ 1427389 h 2571749"/>
              <a:gd name="connsiteX31" fmla="*/ 1200147 w 2157222"/>
              <a:gd name="connsiteY31" fmla="*/ 1390650 h 2571749"/>
              <a:gd name="connsiteX32" fmla="*/ 1113706 w 2157222"/>
              <a:gd name="connsiteY32" fmla="*/ 1349713 h 2571749"/>
              <a:gd name="connsiteX33" fmla="*/ 1114422 w 2157222"/>
              <a:gd name="connsiteY33" fmla="*/ 1281114 h 2571749"/>
              <a:gd name="connsiteX34" fmla="*/ 1036862 w 2157222"/>
              <a:gd name="connsiteY34" fmla="*/ 1227667 h 2571749"/>
              <a:gd name="connsiteX35" fmla="*/ 976653 w 2157222"/>
              <a:gd name="connsiteY35" fmla="*/ 1135894 h 2571749"/>
              <a:gd name="connsiteX36" fmla="*/ 894141 w 2157222"/>
              <a:gd name="connsiteY36" fmla="*/ 1028096 h 2571749"/>
              <a:gd name="connsiteX37" fmla="*/ 771524 w 2157222"/>
              <a:gd name="connsiteY37" fmla="*/ 875280 h 2571749"/>
              <a:gd name="connsiteX38" fmla="*/ 690562 w 2157222"/>
              <a:gd name="connsiteY38" fmla="*/ 802481 h 2571749"/>
              <a:gd name="connsiteX39" fmla="*/ 623547 w 2157222"/>
              <a:gd name="connsiteY39" fmla="*/ 693284 h 2571749"/>
              <a:gd name="connsiteX40" fmla="*/ 540014 w 2157222"/>
              <a:gd name="connsiteY40" fmla="*/ 582121 h 2571749"/>
              <a:gd name="connsiteX41" fmla="*/ 428624 w 2157222"/>
              <a:gd name="connsiteY41" fmla="*/ 464344 h 2571749"/>
              <a:gd name="connsiteX42" fmla="*/ 383268 w 2157222"/>
              <a:gd name="connsiteY42" fmla="*/ 388900 h 2571749"/>
              <a:gd name="connsiteX43" fmla="*/ 298336 w 2157222"/>
              <a:gd name="connsiteY43" fmla="*/ 290513 h 2571749"/>
              <a:gd name="connsiteX44" fmla="*/ 221116 w 2157222"/>
              <a:gd name="connsiteY44" fmla="*/ 200706 h 2571749"/>
              <a:gd name="connsiteX45" fmla="*/ 100353 w 2157222"/>
              <a:gd name="connsiteY45" fmla="*/ 55450 h 2571749"/>
              <a:gd name="connsiteX46" fmla="*/ 0 w 2157222"/>
              <a:gd name="connsiteY46" fmla="*/ 11905 h 2571749"/>
              <a:gd name="connsiteX47" fmla="*/ 73817 w 2157222"/>
              <a:gd name="connsiteY47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060447 w 2157222"/>
              <a:gd name="connsiteY12" fmla="*/ 1216742 h 2571749"/>
              <a:gd name="connsiteX13" fmla="*/ 1147759 w 2157222"/>
              <a:gd name="connsiteY13" fmla="*/ 1254919 h 2571749"/>
              <a:gd name="connsiteX14" fmla="*/ 1140615 w 2157222"/>
              <a:gd name="connsiteY14" fmla="*/ 1331118 h 2571749"/>
              <a:gd name="connsiteX15" fmla="*/ 1233485 w 2157222"/>
              <a:gd name="connsiteY15" fmla="*/ 1364459 h 2571749"/>
              <a:gd name="connsiteX16" fmla="*/ 1229063 w 2157222"/>
              <a:gd name="connsiteY16" fmla="*/ 1420586 h 2571749"/>
              <a:gd name="connsiteX17" fmla="*/ 1326354 w 2157222"/>
              <a:gd name="connsiteY17" fmla="*/ 1524000 h 2571749"/>
              <a:gd name="connsiteX18" fmla="*/ 1424289 w 2157222"/>
              <a:gd name="connsiteY18" fmla="*/ 1632404 h 2571749"/>
              <a:gd name="connsiteX19" fmla="*/ 1585570 w 2157222"/>
              <a:gd name="connsiteY19" fmla="*/ 1850232 h 2571749"/>
              <a:gd name="connsiteX20" fmla="*/ 1733171 w 2157222"/>
              <a:gd name="connsiteY20" fmla="*/ 2048367 h 2571749"/>
              <a:gd name="connsiteX21" fmla="*/ 1898647 w 2157222"/>
              <a:gd name="connsiteY21" fmla="*/ 2258975 h 2571749"/>
              <a:gd name="connsiteX22" fmla="*/ 2001269 w 2157222"/>
              <a:gd name="connsiteY22" fmla="*/ 2395236 h 2571749"/>
              <a:gd name="connsiteX23" fmla="*/ 2157222 w 2157222"/>
              <a:gd name="connsiteY23" fmla="*/ 2571749 h 2571749"/>
              <a:gd name="connsiteX24" fmla="*/ 2120598 w 2157222"/>
              <a:gd name="connsiteY24" fmla="*/ 2571749 h 2571749"/>
              <a:gd name="connsiteX25" fmla="*/ 1977382 w 2157222"/>
              <a:gd name="connsiteY25" fmla="*/ 2414209 h 2571749"/>
              <a:gd name="connsiteX26" fmla="*/ 1878804 w 2157222"/>
              <a:gd name="connsiteY26" fmla="*/ 2281238 h 2571749"/>
              <a:gd name="connsiteX27" fmla="*/ 1710756 w 2157222"/>
              <a:gd name="connsiteY27" fmla="*/ 2057740 h 2571749"/>
              <a:gd name="connsiteX28" fmla="*/ 1581148 w 2157222"/>
              <a:gd name="connsiteY28" fmla="*/ 1895475 h 2571749"/>
              <a:gd name="connsiteX29" fmla="*/ 1361090 w 2157222"/>
              <a:gd name="connsiteY29" fmla="*/ 1608515 h 2571749"/>
              <a:gd name="connsiteX30" fmla="*/ 1196407 w 2157222"/>
              <a:gd name="connsiteY30" fmla="*/ 1427389 h 2571749"/>
              <a:gd name="connsiteX31" fmla="*/ 1200147 w 2157222"/>
              <a:gd name="connsiteY31" fmla="*/ 1390650 h 2571749"/>
              <a:gd name="connsiteX32" fmla="*/ 1106562 w 2157222"/>
              <a:gd name="connsiteY32" fmla="*/ 1349713 h 2571749"/>
              <a:gd name="connsiteX33" fmla="*/ 1114422 w 2157222"/>
              <a:gd name="connsiteY33" fmla="*/ 1281114 h 2571749"/>
              <a:gd name="connsiteX34" fmla="*/ 1036862 w 2157222"/>
              <a:gd name="connsiteY34" fmla="*/ 1227667 h 2571749"/>
              <a:gd name="connsiteX35" fmla="*/ 976653 w 2157222"/>
              <a:gd name="connsiteY35" fmla="*/ 1135894 h 2571749"/>
              <a:gd name="connsiteX36" fmla="*/ 894141 w 2157222"/>
              <a:gd name="connsiteY36" fmla="*/ 1028096 h 2571749"/>
              <a:gd name="connsiteX37" fmla="*/ 771524 w 2157222"/>
              <a:gd name="connsiteY37" fmla="*/ 875280 h 2571749"/>
              <a:gd name="connsiteX38" fmla="*/ 690562 w 2157222"/>
              <a:gd name="connsiteY38" fmla="*/ 802481 h 2571749"/>
              <a:gd name="connsiteX39" fmla="*/ 623547 w 2157222"/>
              <a:gd name="connsiteY39" fmla="*/ 693284 h 2571749"/>
              <a:gd name="connsiteX40" fmla="*/ 540014 w 2157222"/>
              <a:gd name="connsiteY40" fmla="*/ 582121 h 2571749"/>
              <a:gd name="connsiteX41" fmla="*/ 428624 w 2157222"/>
              <a:gd name="connsiteY41" fmla="*/ 464344 h 2571749"/>
              <a:gd name="connsiteX42" fmla="*/ 383268 w 2157222"/>
              <a:gd name="connsiteY42" fmla="*/ 388900 h 2571749"/>
              <a:gd name="connsiteX43" fmla="*/ 298336 w 2157222"/>
              <a:gd name="connsiteY43" fmla="*/ 290513 h 2571749"/>
              <a:gd name="connsiteX44" fmla="*/ 221116 w 2157222"/>
              <a:gd name="connsiteY44" fmla="*/ 200706 h 2571749"/>
              <a:gd name="connsiteX45" fmla="*/ 100353 w 2157222"/>
              <a:gd name="connsiteY45" fmla="*/ 55450 h 2571749"/>
              <a:gd name="connsiteX46" fmla="*/ 0 w 2157222"/>
              <a:gd name="connsiteY46" fmla="*/ 11905 h 2571749"/>
              <a:gd name="connsiteX47" fmla="*/ 73817 w 2157222"/>
              <a:gd name="connsiteY47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060447 w 2157222"/>
              <a:gd name="connsiteY12" fmla="*/ 1216742 h 2571749"/>
              <a:gd name="connsiteX13" fmla="*/ 1150140 w 2157222"/>
              <a:gd name="connsiteY13" fmla="*/ 1262063 h 2571749"/>
              <a:gd name="connsiteX14" fmla="*/ 1140615 w 2157222"/>
              <a:gd name="connsiteY14" fmla="*/ 1331118 h 2571749"/>
              <a:gd name="connsiteX15" fmla="*/ 1233485 w 2157222"/>
              <a:gd name="connsiteY15" fmla="*/ 1364459 h 2571749"/>
              <a:gd name="connsiteX16" fmla="*/ 1229063 w 2157222"/>
              <a:gd name="connsiteY16" fmla="*/ 1420586 h 2571749"/>
              <a:gd name="connsiteX17" fmla="*/ 1326354 w 2157222"/>
              <a:gd name="connsiteY17" fmla="*/ 1524000 h 2571749"/>
              <a:gd name="connsiteX18" fmla="*/ 1424289 w 2157222"/>
              <a:gd name="connsiteY18" fmla="*/ 1632404 h 2571749"/>
              <a:gd name="connsiteX19" fmla="*/ 1585570 w 2157222"/>
              <a:gd name="connsiteY19" fmla="*/ 1850232 h 2571749"/>
              <a:gd name="connsiteX20" fmla="*/ 1733171 w 2157222"/>
              <a:gd name="connsiteY20" fmla="*/ 2048367 h 2571749"/>
              <a:gd name="connsiteX21" fmla="*/ 1898647 w 2157222"/>
              <a:gd name="connsiteY21" fmla="*/ 2258975 h 2571749"/>
              <a:gd name="connsiteX22" fmla="*/ 2001269 w 2157222"/>
              <a:gd name="connsiteY22" fmla="*/ 2395236 h 2571749"/>
              <a:gd name="connsiteX23" fmla="*/ 2157222 w 2157222"/>
              <a:gd name="connsiteY23" fmla="*/ 2571749 h 2571749"/>
              <a:gd name="connsiteX24" fmla="*/ 2120598 w 2157222"/>
              <a:gd name="connsiteY24" fmla="*/ 2571749 h 2571749"/>
              <a:gd name="connsiteX25" fmla="*/ 1977382 w 2157222"/>
              <a:gd name="connsiteY25" fmla="*/ 2414209 h 2571749"/>
              <a:gd name="connsiteX26" fmla="*/ 1878804 w 2157222"/>
              <a:gd name="connsiteY26" fmla="*/ 2281238 h 2571749"/>
              <a:gd name="connsiteX27" fmla="*/ 1710756 w 2157222"/>
              <a:gd name="connsiteY27" fmla="*/ 2057740 h 2571749"/>
              <a:gd name="connsiteX28" fmla="*/ 1581148 w 2157222"/>
              <a:gd name="connsiteY28" fmla="*/ 1895475 h 2571749"/>
              <a:gd name="connsiteX29" fmla="*/ 1361090 w 2157222"/>
              <a:gd name="connsiteY29" fmla="*/ 1608515 h 2571749"/>
              <a:gd name="connsiteX30" fmla="*/ 1196407 w 2157222"/>
              <a:gd name="connsiteY30" fmla="*/ 1427389 h 2571749"/>
              <a:gd name="connsiteX31" fmla="*/ 1200147 w 2157222"/>
              <a:gd name="connsiteY31" fmla="*/ 1390650 h 2571749"/>
              <a:gd name="connsiteX32" fmla="*/ 1106562 w 2157222"/>
              <a:gd name="connsiteY32" fmla="*/ 1349713 h 2571749"/>
              <a:gd name="connsiteX33" fmla="*/ 1114422 w 2157222"/>
              <a:gd name="connsiteY33" fmla="*/ 1281114 h 2571749"/>
              <a:gd name="connsiteX34" fmla="*/ 1036862 w 2157222"/>
              <a:gd name="connsiteY34" fmla="*/ 1227667 h 2571749"/>
              <a:gd name="connsiteX35" fmla="*/ 976653 w 2157222"/>
              <a:gd name="connsiteY35" fmla="*/ 1135894 h 2571749"/>
              <a:gd name="connsiteX36" fmla="*/ 894141 w 2157222"/>
              <a:gd name="connsiteY36" fmla="*/ 1028096 h 2571749"/>
              <a:gd name="connsiteX37" fmla="*/ 771524 w 2157222"/>
              <a:gd name="connsiteY37" fmla="*/ 875280 h 2571749"/>
              <a:gd name="connsiteX38" fmla="*/ 690562 w 2157222"/>
              <a:gd name="connsiteY38" fmla="*/ 802481 h 2571749"/>
              <a:gd name="connsiteX39" fmla="*/ 623547 w 2157222"/>
              <a:gd name="connsiteY39" fmla="*/ 693284 h 2571749"/>
              <a:gd name="connsiteX40" fmla="*/ 540014 w 2157222"/>
              <a:gd name="connsiteY40" fmla="*/ 582121 h 2571749"/>
              <a:gd name="connsiteX41" fmla="*/ 428624 w 2157222"/>
              <a:gd name="connsiteY41" fmla="*/ 464344 h 2571749"/>
              <a:gd name="connsiteX42" fmla="*/ 383268 w 2157222"/>
              <a:gd name="connsiteY42" fmla="*/ 388900 h 2571749"/>
              <a:gd name="connsiteX43" fmla="*/ 298336 w 2157222"/>
              <a:gd name="connsiteY43" fmla="*/ 290513 h 2571749"/>
              <a:gd name="connsiteX44" fmla="*/ 221116 w 2157222"/>
              <a:gd name="connsiteY44" fmla="*/ 200706 h 2571749"/>
              <a:gd name="connsiteX45" fmla="*/ 100353 w 2157222"/>
              <a:gd name="connsiteY45" fmla="*/ 55450 h 2571749"/>
              <a:gd name="connsiteX46" fmla="*/ 0 w 2157222"/>
              <a:gd name="connsiteY46" fmla="*/ 11905 h 2571749"/>
              <a:gd name="connsiteX47" fmla="*/ 73817 w 2157222"/>
              <a:gd name="connsiteY47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060447 w 2157222"/>
              <a:gd name="connsiteY12" fmla="*/ 1204836 h 2571749"/>
              <a:gd name="connsiteX13" fmla="*/ 1150140 w 2157222"/>
              <a:gd name="connsiteY13" fmla="*/ 1262063 h 2571749"/>
              <a:gd name="connsiteX14" fmla="*/ 1140615 w 2157222"/>
              <a:gd name="connsiteY14" fmla="*/ 1331118 h 2571749"/>
              <a:gd name="connsiteX15" fmla="*/ 1233485 w 2157222"/>
              <a:gd name="connsiteY15" fmla="*/ 1364459 h 2571749"/>
              <a:gd name="connsiteX16" fmla="*/ 1229063 w 2157222"/>
              <a:gd name="connsiteY16" fmla="*/ 1420586 h 2571749"/>
              <a:gd name="connsiteX17" fmla="*/ 1326354 w 2157222"/>
              <a:gd name="connsiteY17" fmla="*/ 1524000 h 2571749"/>
              <a:gd name="connsiteX18" fmla="*/ 1424289 w 2157222"/>
              <a:gd name="connsiteY18" fmla="*/ 1632404 h 2571749"/>
              <a:gd name="connsiteX19" fmla="*/ 1585570 w 2157222"/>
              <a:gd name="connsiteY19" fmla="*/ 1850232 h 2571749"/>
              <a:gd name="connsiteX20" fmla="*/ 1733171 w 2157222"/>
              <a:gd name="connsiteY20" fmla="*/ 2048367 h 2571749"/>
              <a:gd name="connsiteX21" fmla="*/ 1898647 w 2157222"/>
              <a:gd name="connsiteY21" fmla="*/ 2258975 h 2571749"/>
              <a:gd name="connsiteX22" fmla="*/ 2001269 w 2157222"/>
              <a:gd name="connsiteY22" fmla="*/ 2395236 h 2571749"/>
              <a:gd name="connsiteX23" fmla="*/ 2157222 w 2157222"/>
              <a:gd name="connsiteY23" fmla="*/ 2571749 h 2571749"/>
              <a:gd name="connsiteX24" fmla="*/ 2120598 w 2157222"/>
              <a:gd name="connsiteY24" fmla="*/ 2571749 h 2571749"/>
              <a:gd name="connsiteX25" fmla="*/ 1977382 w 2157222"/>
              <a:gd name="connsiteY25" fmla="*/ 2414209 h 2571749"/>
              <a:gd name="connsiteX26" fmla="*/ 1878804 w 2157222"/>
              <a:gd name="connsiteY26" fmla="*/ 2281238 h 2571749"/>
              <a:gd name="connsiteX27" fmla="*/ 1710756 w 2157222"/>
              <a:gd name="connsiteY27" fmla="*/ 2057740 h 2571749"/>
              <a:gd name="connsiteX28" fmla="*/ 1581148 w 2157222"/>
              <a:gd name="connsiteY28" fmla="*/ 1895475 h 2571749"/>
              <a:gd name="connsiteX29" fmla="*/ 1361090 w 2157222"/>
              <a:gd name="connsiteY29" fmla="*/ 1608515 h 2571749"/>
              <a:gd name="connsiteX30" fmla="*/ 1196407 w 2157222"/>
              <a:gd name="connsiteY30" fmla="*/ 1427389 h 2571749"/>
              <a:gd name="connsiteX31" fmla="*/ 1200147 w 2157222"/>
              <a:gd name="connsiteY31" fmla="*/ 1390650 h 2571749"/>
              <a:gd name="connsiteX32" fmla="*/ 1106562 w 2157222"/>
              <a:gd name="connsiteY32" fmla="*/ 1349713 h 2571749"/>
              <a:gd name="connsiteX33" fmla="*/ 1114422 w 2157222"/>
              <a:gd name="connsiteY33" fmla="*/ 1281114 h 2571749"/>
              <a:gd name="connsiteX34" fmla="*/ 1036862 w 2157222"/>
              <a:gd name="connsiteY34" fmla="*/ 1227667 h 2571749"/>
              <a:gd name="connsiteX35" fmla="*/ 976653 w 2157222"/>
              <a:gd name="connsiteY35" fmla="*/ 1135894 h 2571749"/>
              <a:gd name="connsiteX36" fmla="*/ 894141 w 2157222"/>
              <a:gd name="connsiteY36" fmla="*/ 1028096 h 2571749"/>
              <a:gd name="connsiteX37" fmla="*/ 771524 w 2157222"/>
              <a:gd name="connsiteY37" fmla="*/ 875280 h 2571749"/>
              <a:gd name="connsiteX38" fmla="*/ 690562 w 2157222"/>
              <a:gd name="connsiteY38" fmla="*/ 802481 h 2571749"/>
              <a:gd name="connsiteX39" fmla="*/ 623547 w 2157222"/>
              <a:gd name="connsiteY39" fmla="*/ 693284 h 2571749"/>
              <a:gd name="connsiteX40" fmla="*/ 540014 w 2157222"/>
              <a:gd name="connsiteY40" fmla="*/ 582121 h 2571749"/>
              <a:gd name="connsiteX41" fmla="*/ 428624 w 2157222"/>
              <a:gd name="connsiteY41" fmla="*/ 464344 h 2571749"/>
              <a:gd name="connsiteX42" fmla="*/ 383268 w 2157222"/>
              <a:gd name="connsiteY42" fmla="*/ 388900 h 2571749"/>
              <a:gd name="connsiteX43" fmla="*/ 298336 w 2157222"/>
              <a:gd name="connsiteY43" fmla="*/ 290513 h 2571749"/>
              <a:gd name="connsiteX44" fmla="*/ 221116 w 2157222"/>
              <a:gd name="connsiteY44" fmla="*/ 200706 h 2571749"/>
              <a:gd name="connsiteX45" fmla="*/ 100353 w 2157222"/>
              <a:gd name="connsiteY45" fmla="*/ 55450 h 2571749"/>
              <a:gd name="connsiteX46" fmla="*/ 0 w 2157222"/>
              <a:gd name="connsiteY46" fmla="*/ 11905 h 2571749"/>
              <a:gd name="connsiteX47" fmla="*/ 73817 w 2157222"/>
              <a:gd name="connsiteY47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060447 w 2157222"/>
              <a:gd name="connsiteY12" fmla="*/ 1204836 h 2571749"/>
              <a:gd name="connsiteX13" fmla="*/ 1150140 w 2157222"/>
              <a:gd name="connsiteY13" fmla="*/ 1262063 h 2571749"/>
              <a:gd name="connsiteX14" fmla="*/ 1140615 w 2157222"/>
              <a:gd name="connsiteY14" fmla="*/ 1331118 h 2571749"/>
              <a:gd name="connsiteX15" fmla="*/ 1233485 w 2157222"/>
              <a:gd name="connsiteY15" fmla="*/ 1364459 h 2571749"/>
              <a:gd name="connsiteX16" fmla="*/ 1229063 w 2157222"/>
              <a:gd name="connsiteY16" fmla="*/ 1420586 h 2571749"/>
              <a:gd name="connsiteX17" fmla="*/ 1266823 w 2157222"/>
              <a:gd name="connsiteY17" fmla="*/ 1459706 h 2571749"/>
              <a:gd name="connsiteX18" fmla="*/ 1326354 w 2157222"/>
              <a:gd name="connsiteY18" fmla="*/ 1524000 h 2571749"/>
              <a:gd name="connsiteX19" fmla="*/ 1424289 w 2157222"/>
              <a:gd name="connsiteY19" fmla="*/ 1632404 h 2571749"/>
              <a:gd name="connsiteX20" fmla="*/ 1585570 w 2157222"/>
              <a:gd name="connsiteY20" fmla="*/ 1850232 h 2571749"/>
              <a:gd name="connsiteX21" fmla="*/ 1733171 w 2157222"/>
              <a:gd name="connsiteY21" fmla="*/ 2048367 h 2571749"/>
              <a:gd name="connsiteX22" fmla="*/ 1898647 w 2157222"/>
              <a:gd name="connsiteY22" fmla="*/ 2258975 h 2571749"/>
              <a:gd name="connsiteX23" fmla="*/ 2001269 w 2157222"/>
              <a:gd name="connsiteY23" fmla="*/ 2395236 h 2571749"/>
              <a:gd name="connsiteX24" fmla="*/ 2157222 w 2157222"/>
              <a:gd name="connsiteY24" fmla="*/ 2571749 h 2571749"/>
              <a:gd name="connsiteX25" fmla="*/ 2120598 w 2157222"/>
              <a:gd name="connsiteY25" fmla="*/ 2571749 h 2571749"/>
              <a:gd name="connsiteX26" fmla="*/ 1977382 w 2157222"/>
              <a:gd name="connsiteY26" fmla="*/ 2414209 h 2571749"/>
              <a:gd name="connsiteX27" fmla="*/ 1878804 w 2157222"/>
              <a:gd name="connsiteY27" fmla="*/ 2281238 h 2571749"/>
              <a:gd name="connsiteX28" fmla="*/ 1710756 w 2157222"/>
              <a:gd name="connsiteY28" fmla="*/ 2057740 h 2571749"/>
              <a:gd name="connsiteX29" fmla="*/ 1581148 w 2157222"/>
              <a:gd name="connsiteY29" fmla="*/ 1895475 h 2571749"/>
              <a:gd name="connsiteX30" fmla="*/ 1361090 w 2157222"/>
              <a:gd name="connsiteY30" fmla="*/ 1608515 h 2571749"/>
              <a:gd name="connsiteX31" fmla="*/ 1196407 w 2157222"/>
              <a:gd name="connsiteY31" fmla="*/ 1427389 h 2571749"/>
              <a:gd name="connsiteX32" fmla="*/ 1200147 w 2157222"/>
              <a:gd name="connsiteY32" fmla="*/ 1390650 h 2571749"/>
              <a:gd name="connsiteX33" fmla="*/ 1106562 w 2157222"/>
              <a:gd name="connsiteY33" fmla="*/ 1349713 h 2571749"/>
              <a:gd name="connsiteX34" fmla="*/ 1114422 w 2157222"/>
              <a:gd name="connsiteY34" fmla="*/ 1281114 h 2571749"/>
              <a:gd name="connsiteX35" fmla="*/ 1036862 w 2157222"/>
              <a:gd name="connsiteY35" fmla="*/ 1227667 h 2571749"/>
              <a:gd name="connsiteX36" fmla="*/ 976653 w 2157222"/>
              <a:gd name="connsiteY36" fmla="*/ 1135894 h 2571749"/>
              <a:gd name="connsiteX37" fmla="*/ 894141 w 2157222"/>
              <a:gd name="connsiteY37" fmla="*/ 1028096 h 2571749"/>
              <a:gd name="connsiteX38" fmla="*/ 771524 w 2157222"/>
              <a:gd name="connsiteY38" fmla="*/ 875280 h 2571749"/>
              <a:gd name="connsiteX39" fmla="*/ 690562 w 2157222"/>
              <a:gd name="connsiteY39" fmla="*/ 802481 h 2571749"/>
              <a:gd name="connsiteX40" fmla="*/ 623547 w 2157222"/>
              <a:gd name="connsiteY40" fmla="*/ 693284 h 2571749"/>
              <a:gd name="connsiteX41" fmla="*/ 540014 w 2157222"/>
              <a:gd name="connsiteY41" fmla="*/ 582121 h 2571749"/>
              <a:gd name="connsiteX42" fmla="*/ 428624 w 2157222"/>
              <a:gd name="connsiteY42" fmla="*/ 464344 h 2571749"/>
              <a:gd name="connsiteX43" fmla="*/ 383268 w 2157222"/>
              <a:gd name="connsiteY43" fmla="*/ 388900 h 2571749"/>
              <a:gd name="connsiteX44" fmla="*/ 298336 w 2157222"/>
              <a:gd name="connsiteY44" fmla="*/ 290513 h 2571749"/>
              <a:gd name="connsiteX45" fmla="*/ 221116 w 2157222"/>
              <a:gd name="connsiteY45" fmla="*/ 200706 h 2571749"/>
              <a:gd name="connsiteX46" fmla="*/ 100353 w 2157222"/>
              <a:gd name="connsiteY46" fmla="*/ 55450 h 2571749"/>
              <a:gd name="connsiteX47" fmla="*/ 0 w 2157222"/>
              <a:gd name="connsiteY47" fmla="*/ 11905 h 2571749"/>
              <a:gd name="connsiteX48" fmla="*/ 73817 w 2157222"/>
              <a:gd name="connsiteY48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060447 w 2157222"/>
              <a:gd name="connsiteY12" fmla="*/ 1204836 h 2571749"/>
              <a:gd name="connsiteX13" fmla="*/ 1150140 w 2157222"/>
              <a:gd name="connsiteY13" fmla="*/ 1262063 h 2571749"/>
              <a:gd name="connsiteX14" fmla="*/ 1140615 w 2157222"/>
              <a:gd name="connsiteY14" fmla="*/ 1331118 h 2571749"/>
              <a:gd name="connsiteX15" fmla="*/ 1233485 w 2157222"/>
              <a:gd name="connsiteY15" fmla="*/ 1364459 h 2571749"/>
              <a:gd name="connsiteX16" fmla="*/ 1229063 w 2157222"/>
              <a:gd name="connsiteY16" fmla="*/ 1420586 h 2571749"/>
              <a:gd name="connsiteX17" fmla="*/ 1288254 w 2157222"/>
              <a:gd name="connsiteY17" fmla="*/ 1457325 h 2571749"/>
              <a:gd name="connsiteX18" fmla="*/ 1326354 w 2157222"/>
              <a:gd name="connsiteY18" fmla="*/ 1524000 h 2571749"/>
              <a:gd name="connsiteX19" fmla="*/ 1424289 w 2157222"/>
              <a:gd name="connsiteY19" fmla="*/ 1632404 h 2571749"/>
              <a:gd name="connsiteX20" fmla="*/ 1585570 w 2157222"/>
              <a:gd name="connsiteY20" fmla="*/ 1850232 h 2571749"/>
              <a:gd name="connsiteX21" fmla="*/ 1733171 w 2157222"/>
              <a:gd name="connsiteY21" fmla="*/ 2048367 h 2571749"/>
              <a:gd name="connsiteX22" fmla="*/ 1898647 w 2157222"/>
              <a:gd name="connsiteY22" fmla="*/ 2258975 h 2571749"/>
              <a:gd name="connsiteX23" fmla="*/ 2001269 w 2157222"/>
              <a:gd name="connsiteY23" fmla="*/ 2395236 h 2571749"/>
              <a:gd name="connsiteX24" fmla="*/ 2157222 w 2157222"/>
              <a:gd name="connsiteY24" fmla="*/ 2571749 h 2571749"/>
              <a:gd name="connsiteX25" fmla="*/ 2120598 w 2157222"/>
              <a:gd name="connsiteY25" fmla="*/ 2571749 h 2571749"/>
              <a:gd name="connsiteX26" fmla="*/ 1977382 w 2157222"/>
              <a:gd name="connsiteY26" fmla="*/ 2414209 h 2571749"/>
              <a:gd name="connsiteX27" fmla="*/ 1878804 w 2157222"/>
              <a:gd name="connsiteY27" fmla="*/ 2281238 h 2571749"/>
              <a:gd name="connsiteX28" fmla="*/ 1710756 w 2157222"/>
              <a:gd name="connsiteY28" fmla="*/ 2057740 h 2571749"/>
              <a:gd name="connsiteX29" fmla="*/ 1581148 w 2157222"/>
              <a:gd name="connsiteY29" fmla="*/ 1895475 h 2571749"/>
              <a:gd name="connsiteX30" fmla="*/ 1361090 w 2157222"/>
              <a:gd name="connsiteY30" fmla="*/ 1608515 h 2571749"/>
              <a:gd name="connsiteX31" fmla="*/ 1196407 w 2157222"/>
              <a:gd name="connsiteY31" fmla="*/ 1427389 h 2571749"/>
              <a:gd name="connsiteX32" fmla="*/ 1200147 w 2157222"/>
              <a:gd name="connsiteY32" fmla="*/ 1390650 h 2571749"/>
              <a:gd name="connsiteX33" fmla="*/ 1106562 w 2157222"/>
              <a:gd name="connsiteY33" fmla="*/ 1349713 h 2571749"/>
              <a:gd name="connsiteX34" fmla="*/ 1114422 w 2157222"/>
              <a:gd name="connsiteY34" fmla="*/ 1281114 h 2571749"/>
              <a:gd name="connsiteX35" fmla="*/ 1036862 w 2157222"/>
              <a:gd name="connsiteY35" fmla="*/ 1227667 h 2571749"/>
              <a:gd name="connsiteX36" fmla="*/ 976653 w 2157222"/>
              <a:gd name="connsiteY36" fmla="*/ 1135894 h 2571749"/>
              <a:gd name="connsiteX37" fmla="*/ 894141 w 2157222"/>
              <a:gd name="connsiteY37" fmla="*/ 1028096 h 2571749"/>
              <a:gd name="connsiteX38" fmla="*/ 771524 w 2157222"/>
              <a:gd name="connsiteY38" fmla="*/ 875280 h 2571749"/>
              <a:gd name="connsiteX39" fmla="*/ 690562 w 2157222"/>
              <a:gd name="connsiteY39" fmla="*/ 802481 h 2571749"/>
              <a:gd name="connsiteX40" fmla="*/ 623547 w 2157222"/>
              <a:gd name="connsiteY40" fmla="*/ 693284 h 2571749"/>
              <a:gd name="connsiteX41" fmla="*/ 540014 w 2157222"/>
              <a:gd name="connsiteY41" fmla="*/ 582121 h 2571749"/>
              <a:gd name="connsiteX42" fmla="*/ 428624 w 2157222"/>
              <a:gd name="connsiteY42" fmla="*/ 464344 h 2571749"/>
              <a:gd name="connsiteX43" fmla="*/ 383268 w 2157222"/>
              <a:gd name="connsiteY43" fmla="*/ 388900 h 2571749"/>
              <a:gd name="connsiteX44" fmla="*/ 298336 w 2157222"/>
              <a:gd name="connsiteY44" fmla="*/ 290513 h 2571749"/>
              <a:gd name="connsiteX45" fmla="*/ 221116 w 2157222"/>
              <a:gd name="connsiteY45" fmla="*/ 200706 h 2571749"/>
              <a:gd name="connsiteX46" fmla="*/ 100353 w 2157222"/>
              <a:gd name="connsiteY46" fmla="*/ 55450 h 2571749"/>
              <a:gd name="connsiteX47" fmla="*/ 0 w 2157222"/>
              <a:gd name="connsiteY47" fmla="*/ 11905 h 2571749"/>
              <a:gd name="connsiteX48" fmla="*/ 73817 w 2157222"/>
              <a:gd name="connsiteY48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060447 w 2157222"/>
              <a:gd name="connsiteY12" fmla="*/ 1204836 h 2571749"/>
              <a:gd name="connsiteX13" fmla="*/ 1150140 w 2157222"/>
              <a:gd name="connsiteY13" fmla="*/ 1262063 h 2571749"/>
              <a:gd name="connsiteX14" fmla="*/ 1140615 w 2157222"/>
              <a:gd name="connsiteY14" fmla="*/ 1331118 h 2571749"/>
              <a:gd name="connsiteX15" fmla="*/ 1233485 w 2157222"/>
              <a:gd name="connsiteY15" fmla="*/ 1364459 h 2571749"/>
              <a:gd name="connsiteX16" fmla="*/ 1229063 w 2157222"/>
              <a:gd name="connsiteY16" fmla="*/ 1420586 h 2571749"/>
              <a:gd name="connsiteX17" fmla="*/ 1288254 w 2157222"/>
              <a:gd name="connsiteY17" fmla="*/ 1457325 h 2571749"/>
              <a:gd name="connsiteX18" fmla="*/ 1326354 w 2157222"/>
              <a:gd name="connsiteY18" fmla="*/ 1524000 h 2571749"/>
              <a:gd name="connsiteX19" fmla="*/ 1424289 w 2157222"/>
              <a:gd name="connsiteY19" fmla="*/ 1632404 h 2571749"/>
              <a:gd name="connsiteX20" fmla="*/ 1585570 w 2157222"/>
              <a:gd name="connsiteY20" fmla="*/ 1850232 h 2571749"/>
              <a:gd name="connsiteX21" fmla="*/ 1733171 w 2157222"/>
              <a:gd name="connsiteY21" fmla="*/ 2048367 h 2571749"/>
              <a:gd name="connsiteX22" fmla="*/ 1898647 w 2157222"/>
              <a:gd name="connsiteY22" fmla="*/ 2258975 h 2571749"/>
              <a:gd name="connsiteX23" fmla="*/ 2001269 w 2157222"/>
              <a:gd name="connsiteY23" fmla="*/ 2395236 h 2571749"/>
              <a:gd name="connsiteX24" fmla="*/ 2157222 w 2157222"/>
              <a:gd name="connsiteY24" fmla="*/ 2571749 h 2571749"/>
              <a:gd name="connsiteX25" fmla="*/ 2120598 w 2157222"/>
              <a:gd name="connsiteY25" fmla="*/ 2571749 h 2571749"/>
              <a:gd name="connsiteX26" fmla="*/ 1977382 w 2157222"/>
              <a:gd name="connsiteY26" fmla="*/ 2414209 h 2571749"/>
              <a:gd name="connsiteX27" fmla="*/ 1878804 w 2157222"/>
              <a:gd name="connsiteY27" fmla="*/ 2281238 h 2571749"/>
              <a:gd name="connsiteX28" fmla="*/ 1710756 w 2157222"/>
              <a:gd name="connsiteY28" fmla="*/ 2057740 h 2571749"/>
              <a:gd name="connsiteX29" fmla="*/ 1581148 w 2157222"/>
              <a:gd name="connsiteY29" fmla="*/ 1895475 h 2571749"/>
              <a:gd name="connsiteX30" fmla="*/ 1361090 w 2157222"/>
              <a:gd name="connsiteY30" fmla="*/ 1608515 h 2571749"/>
              <a:gd name="connsiteX31" fmla="*/ 1250154 w 2157222"/>
              <a:gd name="connsiteY31" fmla="*/ 1490663 h 2571749"/>
              <a:gd name="connsiteX32" fmla="*/ 1196407 w 2157222"/>
              <a:gd name="connsiteY32" fmla="*/ 1427389 h 2571749"/>
              <a:gd name="connsiteX33" fmla="*/ 1200147 w 2157222"/>
              <a:gd name="connsiteY33" fmla="*/ 1390650 h 2571749"/>
              <a:gd name="connsiteX34" fmla="*/ 1106562 w 2157222"/>
              <a:gd name="connsiteY34" fmla="*/ 1349713 h 2571749"/>
              <a:gd name="connsiteX35" fmla="*/ 1114422 w 2157222"/>
              <a:gd name="connsiteY35" fmla="*/ 1281114 h 2571749"/>
              <a:gd name="connsiteX36" fmla="*/ 1036862 w 2157222"/>
              <a:gd name="connsiteY36" fmla="*/ 1227667 h 2571749"/>
              <a:gd name="connsiteX37" fmla="*/ 976653 w 2157222"/>
              <a:gd name="connsiteY37" fmla="*/ 1135894 h 2571749"/>
              <a:gd name="connsiteX38" fmla="*/ 894141 w 2157222"/>
              <a:gd name="connsiteY38" fmla="*/ 1028096 h 2571749"/>
              <a:gd name="connsiteX39" fmla="*/ 771524 w 2157222"/>
              <a:gd name="connsiteY39" fmla="*/ 875280 h 2571749"/>
              <a:gd name="connsiteX40" fmla="*/ 690562 w 2157222"/>
              <a:gd name="connsiteY40" fmla="*/ 802481 h 2571749"/>
              <a:gd name="connsiteX41" fmla="*/ 623547 w 2157222"/>
              <a:gd name="connsiteY41" fmla="*/ 693284 h 2571749"/>
              <a:gd name="connsiteX42" fmla="*/ 540014 w 2157222"/>
              <a:gd name="connsiteY42" fmla="*/ 582121 h 2571749"/>
              <a:gd name="connsiteX43" fmla="*/ 428624 w 2157222"/>
              <a:gd name="connsiteY43" fmla="*/ 464344 h 2571749"/>
              <a:gd name="connsiteX44" fmla="*/ 383268 w 2157222"/>
              <a:gd name="connsiteY44" fmla="*/ 388900 h 2571749"/>
              <a:gd name="connsiteX45" fmla="*/ 298336 w 2157222"/>
              <a:gd name="connsiteY45" fmla="*/ 290513 h 2571749"/>
              <a:gd name="connsiteX46" fmla="*/ 221116 w 2157222"/>
              <a:gd name="connsiteY46" fmla="*/ 200706 h 2571749"/>
              <a:gd name="connsiteX47" fmla="*/ 100353 w 2157222"/>
              <a:gd name="connsiteY47" fmla="*/ 55450 h 2571749"/>
              <a:gd name="connsiteX48" fmla="*/ 0 w 2157222"/>
              <a:gd name="connsiteY48" fmla="*/ 11905 h 2571749"/>
              <a:gd name="connsiteX49" fmla="*/ 73817 w 2157222"/>
              <a:gd name="connsiteY49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060447 w 2157222"/>
              <a:gd name="connsiteY12" fmla="*/ 1204836 h 2571749"/>
              <a:gd name="connsiteX13" fmla="*/ 1150140 w 2157222"/>
              <a:gd name="connsiteY13" fmla="*/ 1262063 h 2571749"/>
              <a:gd name="connsiteX14" fmla="*/ 1140615 w 2157222"/>
              <a:gd name="connsiteY14" fmla="*/ 1331118 h 2571749"/>
              <a:gd name="connsiteX15" fmla="*/ 1233485 w 2157222"/>
              <a:gd name="connsiteY15" fmla="*/ 1364459 h 2571749"/>
              <a:gd name="connsiteX16" fmla="*/ 1229063 w 2157222"/>
              <a:gd name="connsiteY16" fmla="*/ 1420586 h 2571749"/>
              <a:gd name="connsiteX17" fmla="*/ 1288254 w 2157222"/>
              <a:gd name="connsiteY17" fmla="*/ 1457325 h 2571749"/>
              <a:gd name="connsiteX18" fmla="*/ 1326354 w 2157222"/>
              <a:gd name="connsiteY18" fmla="*/ 1524000 h 2571749"/>
              <a:gd name="connsiteX19" fmla="*/ 1424289 w 2157222"/>
              <a:gd name="connsiteY19" fmla="*/ 1632404 h 2571749"/>
              <a:gd name="connsiteX20" fmla="*/ 1585570 w 2157222"/>
              <a:gd name="connsiteY20" fmla="*/ 1850232 h 2571749"/>
              <a:gd name="connsiteX21" fmla="*/ 1733171 w 2157222"/>
              <a:gd name="connsiteY21" fmla="*/ 2048367 h 2571749"/>
              <a:gd name="connsiteX22" fmla="*/ 1898647 w 2157222"/>
              <a:gd name="connsiteY22" fmla="*/ 2258975 h 2571749"/>
              <a:gd name="connsiteX23" fmla="*/ 2001269 w 2157222"/>
              <a:gd name="connsiteY23" fmla="*/ 2395236 h 2571749"/>
              <a:gd name="connsiteX24" fmla="*/ 2157222 w 2157222"/>
              <a:gd name="connsiteY24" fmla="*/ 2571749 h 2571749"/>
              <a:gd name="connsiteX25" fmla="*/ 2120598 w 2157222"/>
              <a:gd name="connsiteY25" fmla="*/ 2571749 h 2571749"/>
              <a:gd name="connsiteX26" fmla="*/ 1977382 w 2157222"/>
              <a:gd name="connsiteY26" fmla="*/ 2414209 h 2571749"/>
              <a:gd name="connsiteX27" fmla="*/ 1878804 w 2157222"/>
              <a:gd name="connsiteY27" fmla="*/ 2281238 h 2571749"/>
              <a:gd name="connsiteX28" fmla="*/ 1710756 w 2157222"/>
              <a:gd name="connsiteY28" fmla="*/ 2057740 h 2571749"/>
              <a:gd name="connsiteX29" fmla="*/ 1581148 w 2157222"/>
              <a:gd name="connsiteY29" fmla="*/ 1895475 h 2571749"/>
              <a:gd name="connsiteX30" fmla="*/ 1361090 w 2157222"/>
              <a:gd name="connsiteY30" fmla="*/ 1608515 h 2571749"/>
              <a:gd name="connsiteX31" fmla="*/ 1300160 w 2157222"/>
              <a:gd name="connsiteY31" fmla="*/ 1545431 h 2571749"/>
              <a:gd name="connsiteX32" fmla="*/ 1250154 w 2157222"/>
              <a:gd name="connsiteY32" fmla="*/ 1490663 h 2571749"/>
              <a:gd name="connsiteX33" fmla="*/ 1196407 w 2157222"/>
              <a:gd name="connsiteY33" fmla="*/ 1427389 h 2571749"/>
              <a:gd name="connsiteX34" fmla="*/ 1200147 w 2157222"/>
              <a:gd name="connsiteY34" fmla="*/ 1390650 h 2571749"/>
              <a:gd name="connsiteX35" fmla="*/ 1106562 w 2157222"/>
              <a:gd name="connsiteY35" fmla="*/ 1349713 h 2571749"/>
              <a:gd name="connsiteX36" fmla="*/ 1114422 w 2157222"/>
              <a:gd name="connsiteY36" fmla="*/ 1281114 h 2571749"/>
              <a:gd name="connsiteX37" fmla="*/ 1036862 w 2157222"/>
              <a:gd name="connsiteY37" fmla="*/ 1227667 h 2571749"/>
              <a:gd name="connsiteX38" fmla="*/ 976653 w 2157222"/>
              <a:gd name="connsiteY38" fmla="*/ 1135894 h 2571749"/>
              <a:gd name="connsiteX39" fmla="*/ 894141 w 2157222"/>
              <a:gd name="connsiteY39" fmla="*/ 1028096 h 2571749"/>
              <a:gd name="connsiteX40" fmla="*/ 771524 w 2157222"/>
              <a:gd name="connsiteY40" fmla="*/ 875280 h 2571749"/>
              <a:gd name="connsiteX41" fmla="*/ 690562 w 2157222"/>
              <a:gd name="connsiteY41" fmla="*/ 802481 h 2571749"/>
              <a:gd name="connsiteX42" fmla="*/ 623547 w 2157222"/>
              <a:gd name="connsiteY42" fmla="*/ 693284 h 2571749"/>
              <a:gd name="connsiteX43" fmla="*/ 540014 w 2157222"/>
              <a:gd name="connsiteY43" fmla="*/ 582121 h 2571749"/>
              <a:gd name="connsiteX44" fmla="*/ 428624 w 2157222"/>
              <a:gd name="connsiteY44" fmla="*/ 464344 h 2571749"/>
              <a:gd name="connsiteX45" fmla="*/ 383268 w 2157222"/>
              <a:gd name="connsiteY45" fmla="*/ 388900 h 2571749"/>
              <a:gd name="connsiteX46" fmla="*/ 298336 w 2157222"/>
              <a:gd name="connsiteY46" fmla="*/ 290513 h 2571749"/>
              <a:gd name="connsiteX47" fmla="*/ 221116 w 2157222"/>
              <a:gd name="connsiteY47" fmla="*/ 200706 h 2571749"/>
              <a:gd name="connsiteX48" fmla="*/ 100353 w 2157222"/>
              <a:gd name="connsiteY48" fmla="*/ 55450 h 2571749"/>
              <a:gd name="connsiteX49" fmla="*/ 0 w 2157222"/>
              <a:gd name="connsiteY49" fmla="*/ 11905 h 2571749"/>
              <a:gd name="connsiteX50" fmla="*/ 73817 w 2157222"/>
              <a:gd name="connsiteY50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060447 w 2157222"/>
              <a:gd name="connsiteY12" fmla="*/ 1204836 h 2571749"/>
              <a:gd name="connsiteX13" fmla="*/ 1150140 w 2157222"/>
              <a:gd name="connsiteY13" fmla="*/ 1262063 h 2571749"/>
              <a:gd name="connsiteX14" fmla="*/ 1140615 w 2157222"/>
              <a:gd name="connsiteY14" fmla="*/ 1331118 h 2571749"/>
              <a:gd name="connsiteX15" fmla="*/ 1233485 w 2157222"/>
              <a:gd name="connsiteY15" fmla="*/ 1364459 h 2571749"/>
              <a:gd name="connsiteX16" fmla="*/ 1229063 w 2157222"/>
              <a:gd name="connsiteY16" fmla="*/ 1420586 h 2571749"/>
              <a:gd name="connsiteX17" fmla="*/ 1288254 w 2157222"/>
              <a:gd name="connsiteY17" fmla="*/ 1457325 h 2571749"/>
              <a:gd name="connsiteX18" fmla="*/ 1326354 w 2157222"/>
              <a:gd name="connsiteY18" fmla="*/ 1524000 h 2571749"/>
              <a:gd name="connsiteX19" fmla="*/ 1424289 w 2157222"/>
              <a:gd name="connsiteY19" fmla="*/ 1632404 h 2571749"/>
              <a:gd name="connsiteX20" fmla="*/ 1585570 w 2157222"/>
              <a:gd name="connsiteY20" fmla="*/ 1850232 h 2571749"/>
              <a:gd name="connsiteX21" fmla="*/ 1733171 w 2157222"/>
              <a:gd name="connsiteY21" fmla="*/ 2048367 h 2571749"/>
              <a:gd name="connsiteX22" fmla="*/ 1898647 w 2157222"/>
              <a:gd name="connsiteY22" fmla="*/ 2258975 h 2571749"/>
              <a:gd name="connsiteX23" fmla="*/ 2001269 w 2157222"/>
              <a:gd name="connsiteY23" fmla="*/ 2395236 h 2571749"/>
              <a:gd name="connsiteX24" fmla="*/ 2157222 w 2157222"/>
              <a:gd name="connsiteY24" fmla="*/ 2571749 h 2571749"/>
              <a:gd name="connsiteX25" fmla="*/ 2120598 w 2157222"/>
              <a:gd name="connsiteY25" fmla="*/ 2571749 h 2571749"/>
              <a:gd name="connsiteX26" fmla="*/ 1977382 w 2157222"/>
              <a:gd name="connsiteY26" fmla="*/ 2414209 h 2571749"/>
              <a:gd name="connsiteX27" fmla="*/ 1878804 w 2157222"/>
              <a:gd name="connsiteY27" fmla="*/ 2281238 h 2571749"/>
              <a:gd name="connsiteX28" fmla="*/ 1710756 w 2157222"/>
              <a:gd name="connsiteY28" fmla="*/ 2057740 h 2571749"/>
              <a:gd name="connsiteX29" fmla="*/ 1581148 w 2157222"/>
              <a:gd name="connsiteY29" fmla="*/ 1895475 h 2571749"/>
              <a:gd name="connsiteX30" fmla="*/ 1361090 w 2157222"/>
              <a:gd name="connsiteY30" fmla="*/ 1608515 h 2571749"/>
              <a:gd name="connsiteX31" fmla="*/ 1300160 w 2157222"/>
              <a:gd name="connsiteY31" fmla="*/ 1545431 h 2571749"/>
              <a:gd name="connsiteX32" fmla="*/ 1271586 w 2157222"/>
              <a:gd name="connsiteY32" fmla="*/ 1481138 h 2571749"/>
              <a:gd name="connsiteX33" fmla="*/ 1196407 w 2157222"/>
              <a:gd name="connsiteY33" fmla="*/ 1427389 h 2571749"/>
              <a:gd name="connsiteX34" fmla="*/ 1200147 w 2157222"/>
              <a:gd name="connsiteY34" fmla="*/ 1390650 h 2571749"/>
              <a:gd name="connsiteX35" fmla="*/ 1106562 w 2157222"/>
              <a:gd name="connsiteY35" fmla="*/ 1349713 h 2571749"/>
              <a:gd name="connsiteX36" fmla="*/ 1114422 w 2157222"/>
              <a:gd name="connsiteY36" fmla="*/ 1281114 h 2571749"/>
              <a:gd name="connsiteX37" fmla="*/ 1036862 w 2157222"/>
              <a:gd name="connsiteY37" fmla="*/ 1227667 h 2571749"/>
              <a:gd name="connsiteX38" fmla="*/ 976653 w 2157222"/>
              <a:gd name="connsiteY38" fmla="*/ 1135894 h 2571749"/>
              <a:gd name="connsiteX39" fmla="*/ 894141 w 2157222"/>
              <a:gd name="connsiteY39" fmla="*/ 1028096 h 2571749"/>
              <a:gd name="connsiteX40" fmla="*/ 771524 w 2157222"/>
              <a:gd name="connsiteY40" fmla="*/ 875280 h 2571749"/>
              <a:gd name="connsiteX41" fmla="*/ 690562 w 2157222"/>
              <a:gd name="connsiteY41" fmla="*/ 802481 h 2571749"/>
              <a:gd name="connsiteX42" fmla="*/ 623547 w 2157222"/>
              <a:gd name="connsiteY42" fmla="*/ 693284 h 2571749"/>
              <a:gd name="connsiteX43" fmla="*/ 540014 w 2157222"/>
              <a:gd name="connsiteY43" fmla="*/ 582121 h 2571749"/>
              <a:gd name="connsiteX44" fmla="*/ 428624 w 2157222"/>
              <a:gd name="connsiteY44" fmla="*/ 464344 h 2571749"/>
              <a:gd name="connsiteX45" fmla="*/ 383268 w 2157222"/>
              <a:gd name="connsiteY45" fmla="*/ 388900 h 2571749"/>
              <a:gd name="connsiteX46" fmla="*/ 298336 w 2157222"/>
              <a:gd name="connsiteY46" fmla="*/ 290513 h 2571749"/>
              <a:gd name="connsiteX47" fmla="*/ 221116 w 2157222"/>
              <a:gd name="connsiteY47" fmla="*/ 200706 h 2571749"/>
              <a:gd name="connsiteX48" fmla="*/ 100353 w 2157222"/>
              <a:gd name="connsiteY48" fmla="*/ 55450 h 2571749"/>
              <a:gd name="connsiteX49" fmla="*/ 0 w 2157222"/>
              <a:gd name="connsiteY49" fmla="*/ 11905 h 2571749"/>
              <a:gd name="connsiteX50" fmla="*/ 73817 w 2157222"/>
              <a:gd name="connsiteY50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060447 w 2157222"/>
              <a:gd name="connsiteY12" fmla="*/ 1204836 h 2571749"/>
              <a:gd name="connsiteX13" fmla="*/ 1150140 w 2157222"/>
              <a:gd name="connsiteY13" fmla="*/ 1262063 h 2571749"/>
              <a:gd name="connsiteX14" fmla="*/ 1140615 w 2157222"/>
              <a:gd name="connsiteY14" fmla="*/ 1331118 h 2571749"/>
              <a:gd name="connsiteX15" fmla="*/ 1233485 w 2157222"/>
              <a:gd name="connsiteY15" fmla="*/ 1364459 h 2571749"/>
              <a:gd name="connsiteX16" fmla="*/ 1229063 w 2157222"/>
              <a:gd name="connsiteY16" fmla="*/ 1420586 h 2571749"/>
              <a:gd name="connsiteX17" fmla="*/ 1288254 w 2157222"/>
              <a:gd name="connsiteY17" fmla="*/ 1457325 h 2571749"/>
              <a:gd name="connsiteX18" fmla="*/ 1326354 w 2157222"/>
              <a:gd name="connsiteY18" fmla="*/ 1524000 h 2571749"/>
              <a:gd name="connsiteX19" fmla="*/ 1424289 w 2157222"/>
              <a:gd name="connsiteY19" fmla="*/ 1632404 h 2571749"/>
              <a:gd name="connsiteX20" fmla="*/ 1585570 w 2157222"/>
              <a:gd name="connsiteY20" fmla="*/ 1850232 h 2571749"/>
              <a:gd name="connsiteX21" fmla="*/ 1733171 w 2157222"/>
              <a:gd name="connsiteY21" fmla="*/ 2048367 h 2571749"/>
              <a:gd name="connsiteX22" fmla="*/ 1898647 w 2157222"/>
              <a:gd name="connsiteY22" fmla="*/ 2258975 h 2571749"/>
              <a:gd name="connsiteX23" fmla="*/ 2001269 w 2157222"/>
              <a:gd name="connsiteY23" fmla="*/ 2395236 h 2571749"/>
              <a:gd name="connsiteX24" fmla="*/ 2157222 w 2157222"/>
              <a:gd name="connsiteY24" fmla="*/ 2571749 h 2571749"/>
              <a:gd name="connsiteX25" fmla="*/ 2120598 w 2157222"/>
              <a:gd name="connsiteY25" fmla="*/ 2571749 h 2571749"/>
              <a:gd name="connsiteX26" fmla="*/ 1977382 w 2157222"/>
              <a:gd name="connsiteY26" fmla="*/ 2414209 h 2571749"/>
              <a:gd name="connsiteX27" fmla="*/ 1878804 w 2157222"/>
              <a:gd name="connsiteY27" fmla="*/ 2281238 h 2571749"/>
              <a:gd name="connsiteX28" fmla="*/ 1710756 w 2157222"/>
              <a:gd name="connsiteY28" fmla="*/ 2057740 h 2571749"/>
              <a:gd name="connsiteX29" fmla="*/ 1581148 w 2157222"/>
              <a:gd name="connsiteY29" fmla="*/ 1895475 h 2571749"/>
              <a:gd name="connsiteX30" fmla="*/ 1361090 w 2157222"/>
              <a:gd name="connsiteY30" fmla="*/ 1608515 h 2571749"/>
              <a:gd name="connsiteX31" fmla="*/ 1269203 w 2157222"/>
              <a:gd name="connsiteY31" fmla="*/ 1521618 h 2571749"/>
              <a:gd name="connsiteX32" fmla="*/ 1271586 w 2157222"/>
              <a:gd name="connsiteY32" fmla="*/ 1481138 h 2571749"/>
              <a:gd name="connsiteX33" fmla="*/ 1196407 w 2157222"/>
              <a:gd name="connsiteY33" fmla="*/ 1427389 h 2571749"/>
              <a:gd name="connsiteX34" fmla="*/ 1200147 w 2157222"/>
              <a:gd name="connsiteY34" fmla="*/ 1390650 h 2571749"/>
              <a:gd name="connsiteX35" fmla="*/ 1106562 w 2157222"/>
              <a:gd name="connsiteY35" fmla="*/ 1349713 h 2571749"/>
              <a:gd name="connsiteX36" fmla="*/ 1114422 w 2157222"/>
              <a:gd name="connsiteY36" fmla="*/ 1281114 h 2571749"/>
              <a:gd name="connsiteX37" fmla="*/ 1036862 w 2157222"/>
              <a:gd name="connsiteY37" fmla="*/ 1227667 h 2571749"/>
              <a:gd name="connsiteX38" fmla="*/ 976653 w 2157222"/>
              <a:gd name="connsiteY38" fmla="*/ 1135894 h 2571749"/>
              <a:gd name="connsiteX39" fmla="*/ 894141 w 2157222"/>
              <a:gd name="connsiteY39" fmla="*/ 1028096 h 2571749"/>
              <a:gd name="connsiteX40" fmla="*/ 771524 w 2157222"/>
              <a:gd name="connsiteY40" fmla="*/ 875280 h 2571749"/>
              <a:gd name="connsiteX41" fmla="*/ 690562 w 2157222"/>
              <a:gd name="connsiteY41" fmla="*/ 802481 h 2571749"/>
              <a:gd name="connsiteX42" fmla="*/ 623547 w 2157222"/>
              <a:gd name="connsiteY42" fmla="*/ 693284 h 2571749"/>
              <a:gd name="connsiteX43" fmla="*/ 540014 w 2157222"/>
              <a:gd name="connsiteY43" fmla="*/ 582121 h 2571749"/>
              <a:gd name="connsiteX44" fmla="*/ 428624 w 2157222"/>
              <a:gd name="connsiteY44" fmla="*/ 464344 h 2571749"/>
              <a:gd name="connsiteX45" fmla="*/ 383268 w 2157222"/>
              <a:gd name="connsiteY45" fmla="*/ 388900 h 2571749"/>
              <a:gd name="connsiteX46" fmla="*/ 298336 w 2157222"/>
              <a:gd name="connsiteY46" fmla="*/ 290513 h 2571749"/>
              <a:gd name="connsiteX47" fmla="*/ 221116 w 2157222"/>
              <a:gd name="connsiteY47" fmla="*/ 200706 h 2571749"/>
              <a:gd name="connsiteX48" fmla="*/ 100353 w 2157222"/>
              <a:gd name="connsiteY48" fmla="*/ 55450 h 2571749"/>
              <a:gd name="connsiteX49" fmla="*/ 0 w 2157222"/>
              <a:gd name="connsiteY49" fmla="*/ 11905 h 2571749"/>
              <a:gd name="connsiteX50" fmla="*/ 73817 w 2157222"/>
              <a:gd name="connsiteY50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060447 w 2157222"/>
              <a:gd name="connsiteY12" fmla="*/ 1204836 h 2571749"/>
              <a:gd name="connsiteX13" fmla="*/ 1150140 w 2157222"/>
              <a:gd name="connsiteY13" fmla="*/ 1262063 h 2571749"/>
              <a:gd name="connsiteX14" fmla="*/ 1140615 w 2157222"/>
              <a:gd name="connsiteY14" fmla="*/ 1331118 h 2571749"/>
              <a:gd name="connsiteX15" fmla="*/ 1233485 w 2157222"/>
              <a:gd name="connsiteY15" fmla="*/ 1364459 h 2571749"/>
              <a:gd name="connsiteX16" fmla="*/ 1229063 w 2157222"/>
              <a:gd name="connsiteY16" fmla="*/ 1420586 h 2571749"/>
              <a:gd name="connsiteX17" fmla="*/ 1288254 w 2157222"/>
              <a:gd name="connsiteY17" fmla="*/ 1457325 h 2571749"/>
              <a:gd name="connsiteX18" fmla="*/ 1302541 w 2157222"/>
              <a:gd name="connsiteY18" fmla="*/ 1507331 h 2571749"/>
              <a:gd name="connsiteX19" fmla="*/ 1424289 w 2157222"/>
              <a:gd name="connsiteY19" fmla="*/ 1632404 h 2571749"/>
              <a:gd name="connsiteX20" fmla="*/ 1585570 w 2157222"/>
              <a:gd name="connsiteY20" fmla="*/ 1850232 h 2571749"/>
              <a:gd name="connsiteX21" fmla="*/ 1733171 w 2157222"/>
              <a:gd name="connsiteY21" fmla="*/ 2048367 h 2571749"/>
              <a:gd name="connsiteX22" fmla="*/ 1898647 w 2157222"/>
              <a:gd name="connsiteY22" fmla="*/ 2258975 h 2571749"/>
              <a:gd name="connsiteX23" fmla="*/ 2001269 w 2157222"/>
              <a:gd name="connsiteY23" fmla="*/ 2395236 h 2571749"/>
              <a:gd name="connsiteX24" fmla="*/ 2157222 w 2157222"/>
              <a:gd name="connsiteY24" fmla="*/ 2571749 h 2571749"/>
              <a:gd name="connsiteX25" fmla="*/ 2120598 w 2157222"/>
              <a:gd name="connsiteY25" fmla="*/ 2571749 h 2571749"/>
              <a:gd name="connsiteX26" fmla="*/ 1977382 w 2157222"/>
              <a:gd name="connsiteY26" fmla="*/ 2414209 h 2571749"/>
              <a:gd name="connsiteX27" fmla="*/ 1878804 w 2157222"/>
              <a:gd name="connsiteY27" fmla="*/ 2281238 h 2571749"/>
              <a:gd name="connsiteX28" fmla="*/ 1710756 w 2157222"/>
              <a:gd name="connsiteY28" fmla="*/ 2057740 h 2571749"/>
              <a:gd name="connsiteX29" fmla="*/ 1581148 w 2157222"/>
              <a:gd name="connsiteY29" fmla="*/ 1895475 h 2571749"/>
              <a:gd name="connsiteX30" fmla="*/ 1361090 w 2157222"/>
              <a:gd name="connsiteY30" fmla="*/ 1608515 h 2571749"/>
              <a:gd name="connsiteX31" fmla="*/ 1269203 w 2157222"/>
              <a:gd name="connsiteY31" fmla="*/ 1521618 h 2571749"/>
              <a:gd name="connsiteX32" fmla="*/ 1271586 w 2157222"/>
              <a:gd name="connsiteY32" fmla="*/ 1481138 h 2571749"/>
              <a:gd name="connsiteX33" fmla="*/ 1196407 w 2157222"/>
              <a:gd name="connsiteY33" fmla="*/ 1427389 h 2571749"/>
              <a:gd name="connsiteX34" fmla="*/ 1200147 w 2157222"/>
              <a:gd name="connsiteY34" fmla="*/ 1390650 h 2571749"/>
              <a:gd name="connsiteX35" fmla="*/ 1106562 w 2157222"/>
              <a:gd name="connsiteY35" fmla="*/ 1349713 h 2571749"/>
              <a:gd name="connsiteX36" fmla="*/ 1114422 w 2157222"/>
              <a:gd name="connsiteY36" fmla="*/ 1281114 h 2571749"/>
              <a:gd name="connsiteX37" fmla="*/ 1036862 w 2157222"/>
              <a:gd name="connsiteY37" fmla="*/ 1227667 h 2571749"/>
              <a:gd name="connsiteX38" fmla="*/ 976653 w 2157222"/>
              <a:gd name="connsiteY38" fmla="*/ 1135894 h 2571749"/>
              <a:gd name="connsiteX39" fmla="*/ 894141 w 2157222"/>
              <a:gd name="connsiteY39" fmla="*/ 1028096 h 2571749"/>
              <a:gd name="connsiteX40" fmla="*/ 771524 w 2157222"/>
              <a:gd name="connsiteY40" fmla="*/ 875280 h 2571749"/>
              <a:gd name="connsiteX41" fmla="*/ 690562 w 2157222"/>
              <a:gd name="connsiteY41" fmla="*/ 802481 h 2571749"/>
              <a:gd name="connsiteX42" fmla="*/ 623547 w 2157222"/>
              <a:gd name="connsiteY42" fmla="*/ 693284 h 2571749"/>
              <a:gd name="connsiteX43" fmla="*/ 540014 w 2157222"/>
              <a:gd name="connsiteY43" fmla="*/ 582121 h 2571749"/>
              <a:gd name="connsiteX44" fmla="*/ 428624 w 2157222"/>
              <a:gd name="connsiteY44" fmla="*/ 464344 h 2571749"/>
              <a:gd name="connsiteX45" fmla="*/ 383268 w 2157222"/>
              <a:gd name="connsiteY45" fmla="*/ 388900 h 2571749"/>
              <a:gd name="connsiteX46" fmla="*/ 298336 w 2157222"/>
              <a:gd name="connsiteY46" fmla="*/ 290513 h 2571749"/>
              <a:gd name="connsiteX47" fmla="*/ 221116 w 2157222"/>
              <a:gd name="connsiteY47" fmla="*/ 200706 h 2571749"/>
              <a:gd name="connsiteX48" fmla="*/ 100353 w 2157222"/>
              <a:gd name="connsiteY48" fmla="*/ 55450 h 2571749"/>
              <a:gd name="connsiteX49" fmla="*/ 0 w 2157222"/>
              <a:gd name="connsiteY49" fmla="*/ 11905 h 2571749"/>
              <a:gd name="connsiteX50" fmla="*/ 73817 w 2157222"/>
              <a:gd name="connsiteY50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060447 w 2157222"/>
              <a:gd name="connsiteY12" fmla="*/ 1204836 h 2571749"/>
              <a:gd name="connsiteX13" fmla="*/ 1150140 w 2157222"/>
              <a:gd name="connsiteY13" fmla="*/ 1262063 h 2571749"/>
              <a:gd name="connsiteX14" fmla="*/ 1140615 w 2157222"/>
              <a:gd name="connsiteY14" fmla="*/ 1331118 h 2571749"/>
              <a:gd name="connsiteX15" fmla="*/ 1233485 w 2157222"/>
              <a:gd name="connsiteY15" fmla="*/ 1364459 h 2571749"/>
              <a:gd name="connsiteX16" fmla="*/ 1229063 w 2157222"/>
              <a:gd name="connsiteY16" fmla="*/ 1420586 h 2571749"/>
              <a:gd name="connsiteX17" fmla="*/ 1300160 w 2157222"/>
              <a:gd name="connsiteY17" fmla="*/ 1462088 h 2571749"/>
              <a:gd name="connsiteX18" fmla="*/ 1302541 w 2157222"/>
              <a:gd name="connsiteY18" fmla="*/ 1507331 h 2571749"/>
              <a:gd name="connsiteX19" fmla="*/ 1424289 w 2157222"/>
              <a:gd name="connsiteY19" fmla="*/ 1632404 h 2571749"/>
              <a:gd name="connsiteX20" fmla="*/ 1585570 w 2157222"/>
              <a:gd name="connsiteY20" fmla="*/ 1850232 h 2571749"/>
              <a:gd name="connsiteX21" fmla="*/ 1733171 w 2157222"/>
              <a:gd name="connsiteY21" fmla="*/ 2048367 h 2571749"/>
              <a:gd name="connsiteX22" fmla="*/ 1898647 w 2157222"/>
              <a:gd name="connsiteY22" fmla="*/ 2258975 h 2571749"/>
              <a:gd name="connsiteX23" fmla="*/ 2001269 w 2157222"/>
              <a:gd name="connsiteY23" fmla="*/ 2395236 h 2571749"/>
              <a:gd name="connsiteX24" fmla="*/ 2157222 w 2157222"/>
              <a:gd name="connsiteY24" fmla="*/ 2571749 h 2571749"/>
              <a:gd name="connsiteX25" fmla="*/ 2120598 w 2157222"/>
              <a:gd name="connsiteY25" fmla="*/ 2571749 h 2571749"/>
              <a:gd name="connsiteX26" fmla="*/ 1977382 w 2157222"/>
              <a:gd name="connsiteY26" fmla="*/ 2414209 h 2571749"/>
              <a:gd name="connsiteX27" fmla="*/ 1878804 w 2157222"/>
              <a:gd name="connsiteY27" fmla="*/ 2281238 h 2571749"/>
              <a:gd name="connsiteX28" fmla="*/ 1710756 w 2157222"/>
              <a:gd name="connsiteY28" fmla="*/ 2057740 h 2571749"/>
              <a:gd name="connsiteX29" fmla="*/ 1581148 w 2157222"/>
              <a:gd name="connsiteY29" fmla="*/ 1895475 h 2571749"/>
              <a:gd name="connsiteX30" fmla="*/ 1361090 w 2157222"/>
              <a:gd name="connsiteY30" fmla="*/ 1608515 h 2571749"/>
              <a:gd name="connsiteX31" fmla="*/ 1269203 w 2157222"/>
              <a:gd name="connsiteY31" fmla="*/ 1521618 h 2571749"/>
              <a:gd name="connsiteX32" fmla="*/ 1271586 w 2157222"/>
              <a:gd name="connsiteY32" fmla="*/ 1481138 h 2571749"/>
              <a:gd name="connsiteX33" fmla="*/ 1196407 w 2157222"/>
              <a:gd name="connsiteY33" fmla="*/ 1427389 h 2571749"/>
              <a:gd name="connsiteX34" fmla="*/ 1200147 w 2157222"/>
              <a:gd name="connsiteY34" fmla="*/ 1390650 h 2571749"/>
              <a:gd name="connsiteX35" fmla="*/ 1106562 w 2157222"/>
              <a:gd name="connsiteY35" fmla="*/ 1349713 h 2571749"/>
              <a:gd name="connsiteX36" fmla="*/ 1114422 w 2157222"/>
              <a:gd name="connsiteY36" fmla="*/ 1281114 h 2571749"/>
              <a:gd name="connsiteX37" fmla="*/ 1036862 w 2157222"/>
              <a:gd name="connsiteY37" fmla="*/ 1227667 h 2571749"/>
              <a:gd name="connsiteX38" fmla="*/ 976653 w 2157222"/>
              <a:gd name="connsiteY38" fmla="*/ 1135894 h 2571749"/>
              <a:gd name="connsiteX39" fmla="*/ 894141 w 2157222"/>
              <a:gd name="connsiteY39" fmla="*/ 1028096 h 2571749"/>
              <a:gd name="connsiteX40" fmla="*/ 771524 w 2157222"/>
              <a:gd name="connsiteY40" fmla="*/ 875280 h 2571749"/>
              <a:gd name="connsiteX41" fmla="*/ 690562 w 2157222"/>
              <a:gd name="connsiteY41" fmla="*/ 802481 h 2571749"/>
              <a:gd name="connsiteX42" fmla="*/ 623547 w 2157222"/>
              <a:gd name="connsiteY42" fmla="*/ 693284 h 2571749"/>
              <a:gd name="connsiteX43" fmla="*/ 540014 w 2157222"/>
              <a:gd name="connsiteY43" fmla="*/ 582121 h 2571749"/>
              <a:gd name="connsiteX44" fmla="*/ 428624 w 2157222"/>
              <a:gd name="connsiteY44" fmla="*/ 464344 h 2571749"/>
              <a:gd name="connsiteX45" fmla="*/ 383268 w 2157222"/>
              <a:gd name="connsiteY45" fmla="*/ 388900 h 2571749"/>
              <a:gd name="connsiteX46" fmla="*/ 298336 w 2157222"/>
              <a:gd name="connsiteY46" fmla="*/ 290513 h 2571749"/>
              <a:gd name="connsiteX47" fmla="*/ 221116 w 2157222"/>
              <a:gd name="connsiteY47" fmla="*/ 200706 h 2571749"/>
              <a:gd name="connsiteX48" fmla="*/ 100353 w 2157222"/>
              <a:gd name="connsiteY48" fmla="*/ 55450 h 2571749"/>
              <a:gd name="connsiteX49" fmla="*/ 0 w 2157222"/>
              <a:gd name="connsiteY49" fmla="*/ 11905 h 2571749"/>
              <a:gd name="connsiteX50" fmla="*/ 73817 w 2157222"/>
              <a:gd name="connsiteY50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40151 w 2157222"/>
              <a:gd name="connsiteY11" fmla="*/ 1150069 h 2571749"/>
              <a:gd name="connsiteX12" fmla="*/ 1060447 w 2157222"/>
              <a:gd name="connsiteY12" fmla="*/ 1204836 h 2571749"/>
              <a:gd name="connsiteX13" fmla="*/ 1150140 w 2157222"/>
              <a:gd name="connsiteY13" fmla="*/ 1262063 h 2571749"/>
              <a:gd name="connsiteX14" fmla="*/ 1140615 w 2157222"/>
              <a:gd name="connsiteY14" fmla="*/ 1331118 h 2571749"/>
              <a:gd name="connsiteX15" fmla="*/ 1233485 w 2157222"/>
              <a:gd name="connsiteY15" fmla="*/ 1364459 h 2571749"/>
              <a:gd name="connsiteX16" fmla="*/ 1229063 w 2157222"/>
              <a:gd name="connsiteY16" fmla="*/ 1420586 h 2571749"/>
              <a:gd name="connsiteX17" fmla="*/ 1300160 w 2157222"/>
              <a:gd name="connsiteY17" fmla="*/ 1462088 h 2571749"/>
              <a:gd name="connsiteX18" fmla="*/ 1302541 w 2157222"/>
              <a:gd name="connsiteY18" fmla="*/ 1507331 h 2571749"/>
              <a:gd name="connsiteX19" fmla="*/ 1424289 w 2157222"/>
              <a:gd name="connsiteY19" fmla="*/ 1632404 h 2571749"/>
              <a:gd name="connsiteX20" fmla="*/ 1585570 w 2157222"/>
              <a:gd name="connsiteY20" fmla="*/ 1850232 h 2571749"/>
              <a:gd name="connsiteX21" fmla="*/ 1733171 w 2157222"/>
              <a:gd name="connsiteY21" fmla="*/ 2048367 h 2571749"/>
              <a:gd name="connsiteX22" fmla="*/ 1898647 w 2157222"/>
              <a:gd name="connsiteY22" fmla="*/ 2258975 h 2571749"/>
              <a:gd name="connsiteX23" fmla="*/ 2001269 w 2157222"/>
              <a:gd name="connsiteY23" fmla="*/ 2395236 h 2571749"/>
              <a:gd name="connsiteX24" fmla="*/ 2157222 w 2157222"/>
              <a:gd name="connsiteY24" fmla="*/ 2571749 h 2571749"/>
              <a:gd name="connsiteX25" fmla="*/ 2120598 w 2157222"/>
              <a:gd name="connsiteY25" fmla="*/ 2571749 h 2571749"/>
              <a:gd name="connsiteX26" fmla="*/ 1977382 w 2157222"/>
              <a:gd name="connsiteY26" fmla="*/ 2414209 h 2571749"/>
              <a:gd name="connsiteX27" fmla="*/ 1878804 w 2157222"/>
              <a:gd name="connsiteY27" fmla="*/ 2281238 h 2571749"/>
              <a:gd name="connsiteX28" fmla="*/ 1710756 w 2157222"/>
              <a:gd name="connsiteY28" fmla="*/ 2057740 h 2571749"/>
              <a:gd name="connsiteX29" fmla="*/ 1581148 w 2157222"/>
              <a:gd name="connsiteY29" fmla="*/ 1895475 h 2571749"/>
              <a:gd name="connsiteX30" fmla="*/ 1361090 w 2157222"/>
              <a:gd name="connsiteY30" fmla="*/ 1608515 h 2571749"/>
              <a:gd name="connsiteX31" fmla="*/ 1269203 w 2157222"/>
              <a:gd name="connsiteY31" fmla="*/ 1521618 h 2571749"/>
              <a:gd name="connsiteX32" fmla="*/ 1271586 w 2157222"/>
              <a:gd name="connsiteY32" fmla="*/ 1481138 h 2571749"/>
              <a:gd name="connsiteX33" fmla="*/ 1196407 w 2157222"/>
              <a:gd name="connsiteY33" fmla="*/ 1427389 h 2571749"/>
              <a:gd name="connsiteX34" fmla="*/ 1200147 w 2157222"/>
              <a:gd name="connsiteY34" fmla="*/ 1390650 h 2571749"/>
              <a:gd name="connsiteX35" fmla="*/ 1106562 w 2157222"/>
              <a:gd name="connsiteY35" fmla="*/ 1349713 h 2571749"/>
              <a:gd name="connsiteX36" fmla="*/ 1114422 w 2157222"/>
              <a:gd name="connsiteY36" fmla="*/ 1281114 h 2571749"/>
              <a:gd name="connsiteX37" fmla="*/ 1036862 w 2157222"/>
              <a:gd name="connsiteY37" fmla="*/ 1227667 h 2571749"/>
              <a:gd name="connsiteX38" fmla="*/ 976653 w 2157222"/>
              <a:gd name="connsiteY38" fmla="*/ 1135894 h 2571749"/>
              <a:gd name="connsiteX39" fmla="*/ 894141 w 2157222"/>
              <a:gd name="connsiteY39" fmla="*/ 1028096 h 2571749"/>
              <a:gd name="connsiteX40" fmla="*/ 771524 w 2157222"/>
              <a:gd name="connsiteY40" fmla="*/ 875280 h 2571749"/>
              <a:gd name="connsiteX41" fmla="*/ 690562 w 2157222"/>
              <a:gd name="connsiteY41" fmla="*/ 802481 h 2571749"/>
              <a:gd name="connsiteX42" fmla="*/ 623547 w 2157222"/>
              <a:gd name="connsiteY42" fmla="*/ 693284 h 2571749"/>
              <a:gd name="connsiteX43" fmla="*/ 540014 w 2157222"/>
              <a:gd name="connsiteY43" fmla="*/ 582121 h 2571749"/>
              <a:gd name="connsiteX44" fmla="*/ 428624 w 2157222"/>
              <a:gd name="connsiteY44" fmla="*/ 464344 h 2571749"/>
              <a:gd name="connsiteX45" fmla="*/ 383268 w 2157222"/>
              <a:gd name="connsiteY45" fmla="*/ 388900 h 2571749"/>
              <a:gd name="connsiteX46" fmla="*/ 298336 w 2157222"/>
              <a:gd name="connsiteY46" fmla="*/ 290513 h 2571749"/>
              <a:gd name="connsiteX47" fmla="*/ 221116 w 2157222"/>
              <a:gd name="connsiteY47" fmla="*/ 200706 h 2571749"/>
              <a:gd name="connsiteX48" fmla="*/ 100353 w 2157222"/>
              <a:gd name="connsiteY48" fmla="*/ 55450 h 2571749"/>
              <a:gd name="connsiteX49" fmla="*/ 0 w 2157222"/>
              <a:gd name="connsiteY49" fmla="*/ 11905 h 2571749"/>
              <a:gd name="connsiteX50" fmla="*/ 73817 w 2157222"/>
              <a:gd name="connsiteY50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40151 w 2157222"/>
              <a:gd name="connsiteY11" fmla="*/ 1150069 h 2571749"/>
              <a:gd name="connsiteX12" fmla="*/ 1060447 w 2157222"/>
              <a:gd name="connsiteY12" fmla="*/ 1204836 h 2571749"/>
              <a:gd name="connsiteX13" fmla="*/ 1150140 w 2157222"/>
              <a:gd name="connsiteY13" fmla="*/ 1262063 h 2571749"/>
              <a:gd name="connsiteX14" fmla="*/ 1140615 w 2157222"/>
              <a:gd name="connsiteY14" fmla="*/ 1331118 h 2571749"/>
              <a:gd name="connsiteX15" fmla="*/ 1233485 w 2157222"/>
              <a:gd name="connsiteY15" fmla="*/ 1364459 h 2571749"/>
              <a:gd name="connsiteX16" fmla="*/ 1229063 w 2157222"/>
              <a:gd name="connsiteY16" fmla="*/ 1420586 h 2571749"/>
              <a:gd name="connsiteX17" fmla="*/ 1300160 w 2157222"/>
              <a:gd name="connsiteY17" fmla="*/ 1462088 h 2571749"/>
              <a:gd name="connsiteX18" fmla="*/ 1302541 w 2157222"/>
              <a:gd name="connsiteY18" fmla="*/ 1507331 h 2571749"/>
              <a:gd name="connsiteX19" fmla="*/ 1424289 w 2157222"/>
              <a:gd name="connsiteY19" fmla="*/ 1632404 h 2571749"/>
              <a:gd name="connsiteX20" fmla="*/ 1585570 w 2157222"/>
              <a:gd name="connsiteY20" fmla="*/ 1850232 h 2571749"/>
              <a:gd name="connsiteX21" fmla="*/ 1733171 w 2157222"/>
              <a:gd name="connsiteY21" fmla="*/ 2048367 h 2571749"/>
              <a:gd name="connsiteX22" fmla="*/ 1898647 w 2157222"/>
              <a:gd name="connsiteY22" fmla="*/ 2258975 h 2571749"/>
              <a:gd name="connsiteX23" fmla="*/ 2001269 w 2157222"/>
              <a:gd name="connsiteY23" fmla="*/ 2395236 h 2571749"/>
              <a:gd name="connsiteX24" fmla="*/ 2157222 w 2157222"/>
              <a:gd name="connsiteY24" fmla="*/ 2571749 h 2571749"/>
              <a:gd name="connsiteX25" fmla="*/ 2120598 w 2157222"/>
              <a:gd name="connsiteY25" fmla="*/ 2571749 h 2571749"/>
              <a:gd name="connsiteX26" fmla="*/ 1977382 w 2157222"/>
              <a:gd name="connsiteY26" fmla="*/ 2414209 h 2571749"/>
              <a:gd name="connsiteX27" fmla="*/ 1878804 w 2157222"/>
              <a:gd name="connsiteY27" fmla="*/ 2281238 h 2571749"/>
              <a:gd name="connsiteX28" fmla="*/ 1710756 w 2157222"/>
              <a:gd name="connsiteY28" fmla="*/ 2057740 h 2571749"/>
              <a:gd name="connsiteX29" fmla="*/ 1581148 w 2157222"/>
              <a:gd name="connsiteY29" fmla="*/ 1895475 h 2571749"/>
              <a:gd name="connsiteX30" fmla="*/ 1361090 w 2157222"/>
              <a:gd name="connsiteY30" fmla="*/ 1608515 h 2571749"/>
              <a:gd name="connsiteX31" fmla="*/ 1269203 w 2157222"/>
              <a:gd name="connsiteY31" fmla="*/ 1521618 h 2571749"/>
              <a:gd name="connsiteX32" fmla="*/ 1271586 w 2157222"/>
              <a:gd name="connsiteY32" fmla="*/ 1481138 h 2571749"/>
              <a:gd name="connsiteX33" fmla="*/ 1196407 w 2157222"/>
              <a:gd name="connsiteY33" fmla="*/ 1427389 h 2571749"/>
              <a:gd name="connsiteX34" fmla="*/ 1200147 w 2157222"/>
              <a:gd name="connsiteY34" fmla="*/ 1390650 h 2571749"/>
              <a:gd name="connsiteX35" fmla="*/ 1106562 w 2157222"/>
              <a:gd name="connsiteY35" fmla="*/ 1349713 h 2571749"/>
              <a:gd name="connsiteX36" fmla="*/ 1114422 w 2157222"/>
              <a:gd name="connsiteY36" fmla="*/ 1281114 h 2571749"/>
              <a:gd name="connsiteX37" fmla="*/ 1036862 w 2157222"/>
              <a:gd name="connsiteY37" fmla="*/ 1227667 h 2571749"/>
              <a:gd name="connsiteX38" fmla="*/ 1014753 w 2157222"/>
              <a:gd name="connsiteY38" fmla="*/ 1176376 h 2571749"/>
              <a:gd name="connsiteX39" fmla="*/ 894141 w 2157222"/>
              <a:gd name="connsiteY39" fmla="*/ 1028096 h 2571749"/>
              <a:gd name="connsiteX40" fmla="*/ 771524 w 2157222"/>
              <a:gd name="connsiteY40" fmla="*/ 875280 h 2571749"/>
              <a:gd name="connsiteX41" fmla="*/ 690562 w 2157222"/>
              <a:gd name="connsiteY41" fmla="*/ 802481 h 2571749"/>
              <a:gd name="connsiteX42" fmla="*/ 623547 w 2157222"/>
              <a:gd name="connsiteY42" fmla="*/ 693284 h 2571749"/>
              <a:gd name="connsiteX43" fmla="*/ 540014 w 2157222"/>
              <a:gd name="connsiteY43" fmla="*/ 582121 h 2571749"/>
              <a:gd name="connsiteX44" fmla="*/ 428624 w 2157222"/>
              <a:gd name="connsiteY44" fmla="*/ 464344 h 2571749"/>
              <a:gd name="connsiteX45" fmla="*/ 383268 w 2157222"/>
              <a:gd name="connsiteY45" fmla="*/ 388900 h 2571749"/>
              <a:gd name="connsiteX46" fmla="*/ 298336 w 2157222"/>
              <a:gd name="connsiteY46" fmla="*/ 290513 h 2571749"/>
              <a:gd name="connsiteX47" fmla="*/ 221116 w 2157222"/>
              <a:gd name="connsiteY47" fmla="*/ 200706 h 2571749"/>
              <a:gd name="connsiteX48" fmla="*/ 100353 w 2157222"/>
              <a:gd name="connsiteY48" fmla="*/ 55450 h 2571749"/>
              <a:gd name="connsiteX49" fmla="*/ 0 w 2157222"/>
              <a:gd name="connsiteY49" fmla="*/ 11905 h 2571749"/>
              <a:gd name="connsiteX50" fmla="*/ 73817 w 2157222"/>
              <a:gd name="connsiteY50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40151 w 2157222"/>
              <a:gd name="connsiteY11" fmla="*/ 1150069 h 2571749"/>
              <a:gd name="connsiteX12" fmla="*/ 1060447 w 2157222"/>
              <a:gd name="connsiteY12" fmla="*/ 1204836 h 2571749"/>
              <a:gd name="connsiteX13" fmla="*/ 1150140 w 2157222"/>
              <a:gd name="connsiteY13" fmla="*/ 1262063 h 2571749"/>
              <a:gd name="connsiteX14" fmla="*/ 1140615 w 2157222"/>
              <a:gd name="connsiteY14" fmla="*/ 1331118 h 2571749"/>
              <a:gd name="connsiteX15" fmla="*/ 1233485 w 2157222"/>
              <a:gd name="connsiteY15" fmla="*/ 1364459 h 2571749"/>
              <a:gd name="connsiteX16" fmla="*/ 1229063 w 2157222"/>
              <a:gd name="connsiteY16" fmla="*/ 1420586 h 2571749"/>
              <a:gd name="connsiteX17" fmla="*/ 1300160 w 2157222"/>
              <a:gd name="connsiteY17" fmla="*/ 1462088 h 2571749"/>
              <a:gd name="connsiteX18" fmla="*/ 1302541 w 2157222"/>
              <a:gd name="connsiteY18" fmla="*/ 1507331 h 2571749"/>
              <a:gd name="connsiteX19" fmla="*/ 1424289 w 2157222"/>
              <a:gd name="connsiteY19" fmla="*/ 1632404 h 2571749"/>
              <a:gd name="connsiteX20" fmla="*/ 1585570 w 2157222"/>
              <a:gd name="connsiteY20" fmla="*/ 1850232 h 2571749"/>
              <a:gd name="connsiteX21" fmla="*/ 1733171 w 2157222"/>
              <a:gd name="connsiteY21" fmla="*/ 2048367 h 2571749"/>
              <a:gd name="connsiteX22" fmla="*/ 1898647 w 2157222"/>
              <a:gd name="connsiteY22" fmla="*/ 2258975 h 2571749"/>
              <a:gd name="connsiteX23" fmla="*/ 2001269 w 2157222"/>
              <a:gd name="connsiteY23" fmla="*/ 2395236 h 2571749"/>
              <a:gd name="connsiteX24" fmla="*/ 2157222 w 2157222"/>
              <a:gd name="connsiteY24" fmla="*/ 2571749 h 2571749"/>
              <a:gd name="connsiteX25" fmla="*/ 2120598 w 2157222"/>
              <a:gd name="connsiteY25" fmla="*/ 2571749 h 2571749"/>
              <a:gd name="connsiteX26" fmla="*/ 1977382 w 2157222"/>
              <a:gd name="connsiteY26" fmla="*/ 2414209 h 2571749"/>
              <a:gd name="connsiteX27" fmla="*/ 1878804 w 2157222"/>
              <a:gd name="connsiteY27" fmla="*/ 2281238 h 2571749"/>
              <a:gd name="connsiteX28" fmla="*/ 1710756 w 2157222"/>
              <a:gd name="connsiteY28" fmla="*/ 2057740 h 2571749"/>
              <a:gd name="connsiteX29" fmla="*/ 1581148 w 2157222"/>
              <a:gd name="connsiteY29" fmla="*/ 1895475 h 2571749"/>
              <a:gd name="connsiteX30" fmla="*/ 1361090 w 2157222"/>
              <a:gd name="connsiteY30" fmla="*/ 1608515 h 2571749"/>
              <a:gd name="connsiteX31" fmla="*/ 1269203 w 2157222"/>
              <a:gd name="connsiteY31" fmla="*/ 1521618 h 2571749"/>
              <a:gd name="connsiteX32" fmla="*/ 1271586 w 2157222"/>
              <a:gd name="connsiteY32" fmla="*/ 1481138 h 2571749"/>
              <a:gd name="connsiteX33" fmla="*/ 1196407 w 2157222"/>
              <a:gd name="connsiteY33" fmla="*/ 1427389 h 2571749"/>
              <a:gd name="connsiteX34" fmla="*/ 1200147 w 2157222"/>
              <a:gd name="connsiteY34" fmla="*/ 1390650 h 2571749"/>
              <a:gd name="connsiteX35" fmla="*/ 1106562 w 2157222"/>
              <a:gd name="connsiteY35" fmla="*/ 1349713 h 2571749"/>
              <a:gd name="connsiteX36" fmla="*/ 1114422 w 2157222"/>
              <a:gd name="connsiteY36" fmla="*/ 1281114 h 2571749"/>
              <a:gd name="connsiteX37" fmla="*/ 1036862 w 2157222"/>
              <a:gd name="connsiteY37" fmla="*/ 1227667 h 2571749"/>
              <a:gd name="connsiteX38" fmla="*/ 1014753 w 2157222"/>
              <a:gd name="connsiteY38" fmla="*/ 1176376 h 2571749"/>
              <a:gd name="connsiteX39" fmla="*/ 956054 w 2157222"/>
              <a:gd name="connsiteY39" fmla="*/ 1106677 h 2571749"/>
              <a:gd name="connsiteX40" fmla="*/ 771524 w 2157222"/>
              <a:gd name="connsiteY40" fmla="*/ 875280 h 2571749"/>
              <a:gd name="connsiteX41" fmla="*/ 690562 w 2157222"/>
              <a:gd name="connsiteY41" fmla="*/ 802481 h 2571749"/>
              <a:gd name="connsiteX42" fmla="*/ 623547 w 2157222"/>
              <a:gd name="connsiteY42" fmla="*/ 693284 h 2571749"/>
              <a:gd name="connsiteX43" fmla="*/ 540014 w 2157222"/>
              <a:gd name="connsiteY43" fmla="*/ 582121 h 2571749"/>
              <a:gd name="connsiteX44" fmla="*/ 428624 w 2157222"/>
              <a:gd name="connsiteY44" fmla="*/ 464344 h 2571749"/>
              <a:gd name="connsiteX45" fmla="*/ 383268 w 2157222"/>
              <a:gd name="connsiteY45" fmla="*/ 388900 h 2571749"/>
              <a:gd name="connsiteX46" fmla="*/ 298336 w 2157222"/>
              <a:gd name="connsiteY46" fmla="*/ 290513 h 2571749"/>
              <a:gd name="connsiteX47" fmla="*/ 221116 w 2157222"/>
              <a:gd name="connsiteY47" fmla="*/ 200706 h 2571749"/>
              <a:gd name="connsiteX48" fmla="*/ 100353 w 2157222"/>
              <a:gd name="connsiteY48" fmla="*/ 55450 h 2571749"/>
              <a:gd name="connsiteX49" fmla="*/ 0 w 2157222"/>
              <a:gd name="connsiteY49" fmla="*/ 11905 h 2571749"/>
              <a:gd name="connsiteX50" fmla="*/ 73817 w 2157222"/>
              <a:gd name="connsiteY50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52058 w 2157222"/>
              <a:gd name="connsiteY11" fmla="*/ 1150069 h 2571749"/>
              <a:gd name="connsiteX12" fmla="*/ 1060447 w 2157222"/>
              <a:gd name="connsiteY12" fmla="*/ 1204836 h 2571749"/>
              <a:gd name="connsiteX13" fmla="*/ 1150140 w 2157222"/>
              <a:gd name="connsiteY13" fmla="*/ 1262063 h 2571749"/>
              <a:gd name="connsiteX14" fmla="*/ 1140615 w 2157222"/>
              <a:gd name="connsiteY14" fmla="*/ 1331118 h 2571749"/>
              <a:gd name="connsiteX15" fmla="*/ 1233485 w 2157222"/>
              <a:gd name="connsiteY15" fmla="*/ 1364459 h 2571749"/>
              <a:gd name="connsiteX16" fmla="*/ 1229063 w 2157222"/>
              <a:gd name="connsiteY16" fmla="*/ 1420586 h 2571749"/>
              <a:gd name="connsiteX17" fmla="*/ 1300160 w 2157222"/>
              <a:gd name="connsiteY17" fmla="*/ 1462088 h 2571749"/>
              <a:gd name="connsiteX18" fmla="*/ 1302541 w 2157222"/>
              <a:gd name="connsiteY18" fmla="*/ 1507331 h 2571749"/>
              <a:gd name="connsiteX19" fmla="*/ 1424289 w 2157222"/>
              <a:gd name="connsiteY19" fmla="*/ 1632404 h 2571749"/>
              <a:gd name="connsiteX20" fmla="*/ 1585570 w 2157222"/>
              <a:gd name="connsiteY20" fmla="*/ 1850232 h 2571749"/>
              <a:gd name="connsiteX21" fmla="*/ 1733171 w 2157222"/>
              <a:gd name="connsiteY21" fmla="*/ 2048367 h 2571749"/>
              <a:gd name="connsiteX22" fmla="*/ 1898647 w 2157222"/>
              <a:gd name="connsiteY22" fmla="*/ 2258975 h 2571749"/>
              <a:gd name="connsiteX23" fmla="*/ 2001269 w 2157222"/>
              <a:gd name="connsiteY23" fmla="*/ 2395236 h 2571749"/>
              <a:gd name="connsiteX24" fmla="*/ 2157222 w 2157222"/>
              <a:gd name="connsiteY24" fmla="*/ 2571749 h 2571749"/>
              <a:gd name="connsiteX25" fmla="*/ 2120598 w 2157222"/>
              <a:gd name="connsiteY25" fmla="*/ 2571749 h 2571749"/>
              <a:gd name="connsiteX26" fmla="*/ 1977382 w 2157222"/>
              <a:gd name="connsiteY26" fmla="*/ 2414209 h 2571749"/>
              <a:gd name="connsiteX27" fmla="*/ 1878804 w 2157222"/>
              <a:gd name="connsiteY27" fmla="*/ 2281238 h 2571749"/>
              <a:gd name="connsiteX28" fmla="*/ 1710756 w 2157222"/>
              <a:gd name="connsiteY28" fmla="*/ 2057740 h 2571749"/>
              <a:gd name="connsiteX29" fmla="*/ 1581148 w 2157222"/>
              <a:gd name="connsiteY29" fmla="*/ 1895475 h 2571749"/>
              <a:gd name="connsiteX30" fmla="*/ 1361090 w 2157222"/>
              <a:gd name="connsiteY30" fmla="*/ 1608515 h 2571749"/>
              <a:gd name="connsiteX31" fmla="*/ 1269203 w 2157222"/>
              <a:gd name="connsiteY31" fmla="*/ 1521618 h 2571749"/>
              <a:gd name="connsiteX32" fmla="*/ 1271586 w 2157222"/>
              <a:gd name="connsiteY32" fmla="*/ 1481138 h 2571749"/>
              <a:gd name="connsiteX33" fmla="*/ 1196407 w 2157222"/>
              <a:gd name="connsiteY33" fmla="*/ 1427389 h 2571749"/>
              <a:gd name="connsiteX34" fmla="*/ 1200147 w 2157222"/>
              <a:gd name="connsiteY34" fmla="*/ 1390650 h 2571749"/>
              <a:gd name="connsiteX35" fmla="*/ 1106562 w 2157222"/>
              <a:gd name="connsiteY35" fmla="*/ 1349713 h 2571749"/>
              <a:gd name="connsiteX36" fmla="*/ 1114422 w 2157222"/>
              <a:gd name="connsiteY36" fmla="*/ 1281114 h 2571749"/>
              <a:gd name="connsiteX37" fmla="*/ 1036862 w 2157222"/>
              <a:gd name="connsiteY37" fmla="*/ 1227667 h 2571749"/>
              <a:gd name="connsiteX38" fmla="*/ 1014753 w 2157222"/>
              <a:gd name="connsiteY38" fmla="*/ 1176376 h 2571749"/>
              <a:gd name="connsiteX39" fmla="*/ 956054 w 2157222"/>
              <a:gd name="connsiteY39" fmla="*/ 1106677 h 2571749"/>
              <a:gd name="connsiteX40" fmla="*/ 771524 w 2157222"/>
              <a:gd name="connsiteY40" fmla="*/ 875280 h 2571749"/>
              <a:gd name="connsiteX41" fmla="*/ 690562 w 2157222"/>
              <a:gd name="connsiteY41" fmla="*/ 802481 h 2571749"/>
              <a:gd name="connsiteX42" fmla="*/ 623547 w 2157222"/>
              <a:gd name="connsiteY42" fmla="*/ 693284 h 2571749"/>
              <a:gd name="connsiteX43" fmla="*/ 540014 w 2157222"/>
              <a:gd name="connsiteY43" fmla="*/ 582121 h 2571749"/>
              <a:gd name="connsiteX44" fmla="*/ 428624 w 2157222"/>
              <a:gd name="connsiteY44" fmla="*/ 464344 h 2571749"/>
              <a:gd name="connsiteX45" fmla="*/ 383268 w 2157222"/>
              <a:gd name="connsiteY45" fmla="*/ 388900 h 2571749"/>
              <a:gd name="connsiteX46" fmla="*/ 298336 w 2157222"/>
              <a:gd name="connsiteY46" fmla="*/ 290513 h 2571749"/>
              <a:gd name="connsiteX47" fmla="*/ 221116 w 2157222"/>
              <a:gd name="connsiteY47" fmla="*/ 200706 h 2571749"/>
              <a:gd name="connsiteX48" fmla="*/ 100353 w 2157222"/>
              <a:gd name="connsiteY48" fmla="*/ 55450 h 2571749"/>
              <a:gd name="connsiteX49" fmla="*/ 0 w 2157222"/>
              <a:gd name="connsiteY49" fmla="*/ 11905 h 2571749"/>
              <a:gd name="connsiteX50" fmla="*/ 73817 w 2157222"/>
              <a:gd name="connsiteY50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52058 w 2157222"/>
              <a:gd name="connsiteY11" fmla="*/ 1150069 h 2571749"/>
              <a:gd name="connsiteX12" fmla="*/ 1060447 w 2157222"/>
              <a:gd name="connsiteY12" fmla="*/ 1204836 h 2571749"/>
              <a:gd name="connsiteX13" fmla="*/ 1150140 w 2157222"/>
              <a:gd name="connsiteY13" fmla="*/ 1262063 h 2571749"/>
              <a:gd name="connsiteX14" fmla="*/ 1140615 w 2157222"/>
              <a:gd name="connsiteY14" fmla="*/ 1331118 h 2571749"/>
              <a:gd name="connsiteX15" fmla="*/ 1233485 w 2157222"/>
              <a:gd name="connsiteY15" fmla="*/ 1364459 h 2571749"/>
              <a:gd name="connsiteX16" fmla="*/ 1229063 w 2157222"/>
              <a:gd name="connsiteY16" fmla="*/ 1420586 h 2571749"/>
              <a:gd name="connsiteX17" fmla="*/ 1300160 w 2157222"/>
              <a:gd name="connsiteY17" fmla="*/ 1462088 h 2571749"/>
              <a:gd name="connsiteX18" fmla="*/ 1302541 w 2157222"/>
              <a:gd name="connsiteY18" fmla="*/ 1507331 h 2571749"/>
              <a:gd name="connsiteX19" fmla="*/ 1424289 w 2157222"/>
              <a:gd name="connsiteY19" fmla="*/ 1632404 h 2571749"/>
              <a:gd name="connsiteX20" fmla="*/ 1585570 w 2157222"/>
              <a:gd name="connsiteY20" fmla="*/ 1850232 h 2571749"/>
              <a:gd name="connsiteX21" fmla="*/ 1733171 w 2157222"/>
              <a:gd name="connsiteY21" fmla="*/ 2048367 h 2571749"/>
              <a:gd name="connsiteX22" fmla="*/ 1898647 w 2157222"/>
              <a:gd name="connsiteY22" fmla="*/ 2258975 h 2571749"/>
              <a:gd name="connsiteX23" fmla="*/ 2001269 w 2157222"/>
              <a:gd name="connsiteY23" fmla="*/ 2395236 h 2571749"/>
              <a:gd name="connsiteX24" fmla="*/ 2157222 w 2157222"/>
              <a:gd name="connsiteY24" fmla="*/ 2571749 h 2571749"/>
              <a:gd name="connsiteX25" fmla="*/ 2120598 w 2157222"/>
              <a:gd name="connsiteY25" fmla="*/ 2571749 h 2571749"/>
              <a:gd name="connsiteX26" fmla="*/ 1977382 w 2157222"/>
              <a:gd name="connsiteY26" fmla="*/ 2414209 h 2571749"/>
              <a:gd name="connsiteX27" fmla="*/ 1878804 w 2157222"/>
              <a:gd name="connsiteY27" fmla="*/ 2281238 h 2571749"/>
              <a:gd name="connsiteX28" fmla="*/ 1710756 w 2157222"/>
              <a:gd name="connsiteY28" fmla="*/ 2057740 h 2571749"/>
              <a:gd name="connsiteX29" fmla="*/ 1581148 w 2157222"/>
              <a:gd name="connsiteY29" fmla="*/ 1895475 h 2571749"/>
              <a:gd name="connsiteX30" fmla="*/ 1361090 w 2157222"/>
              <a:gd name="connsiteY30" fmla="*/ 1608515 h 2571749"/>
              <a:gd name="connsiteX31" fmla="*/ 1269203 w 2157222"/>
              <a:gd name="connsiteY31" fmla="*/ 1521618 h 2571749"/>
              <a:gd name="connsiteX32" fmla="*/ 1271586 w 2157222"/>
              <a:gd name="connsiteY32" fmla="*/ 1481138 h 2571749"/>
              <a:gd name="connsiteX33" fmla="*/ 1196407 w 2157222"/>
              <a:gd name="connsiteY33" fmla="*/ 1427389 h 2571749"/>
              <a:gd name="connsiteX34" fmla="*/ 1200147 w 2157222"/>
              <a:gd name="connsiteY34" fmla="*/ 1390650 h 2571749"/>
              <a:gd name="connsiteX35" fmla="*/ 1106562 w 2157222"/>
              <a:gd name="connsiteY35" fmla="*/ 1349713 h 2571749"/>
              <a:gd name="connsiteX36" fmla="*/ 1114422 w 2157222"/>
              <a:gd name="connsiteY36" fmla="*/ 1281114 h 2571749"/>
              <a:gd name="connsiteX37" fmla="*/ 1036862 w 2157222"/>
              <a:gd name="connsiteY37" fmla="*/ 1227667 h 2571749"/>
              <a:gd name="connsiteX38" fmla="*/ 1026660 w 2157222"/>
              <a:gd name="connsiteY38" fmla="*/ 1166851 h 2571749"/>
              <a:gd name="connsiteX39" fmla="*/ 956054 w 2157222"/>
              <a:gd name="connsiteY39" fmla="*/ 1106677 h 2571749"/>
              <a:gd name="connsiteX40" fmla="*/ 771524 w 2157222"/>
              <a:gd name="connsiteY40" fmla="*/ 875280 h 2571749"/>
              <a:gd name="connsiteX41" fmla="*/ 690562 w 2157222"/>
              <a:gd name="connsiteY41" fmla="*/ 802481 h 2571749"/>
              <a:gd name="connsiteX42" fmla="*/ 623547 w 2157222"/>
              <a:gd name="connsiteY42" fmla="*/ 693284 h 2571749"/>
              <a:gd name="connsiteX43" fmla="*/ 540014 w 2157222"/>
              <a:gd name="connsiteY43" fmla="*/ 582121 h 2571749"/>
              <a:gd name="connsiteX44" fmla="*/ 428624 w 2157222"/>
              <a:gd name="connsiteY44" fmla="*/ 464344 h 2571749"/>
              <a:gd name="connsiteX45" fmla="*/ 383268 w 2157222"/>
              <a:gd name="connsiteY45" fmla="*/ 388900 h 2571749"/>
              <a:gd name="connsiteX46" fmla="*/ 298336 w 2157222"/>
              <a:gd name="connsiteY46" fmla="*/ 290513 h 2571749"/>
              <a:gd name="connsiteX47" fmla="*/ 221116 w 2157222"/>
              <a:gd name="connsiteY47" fmla="*/ 200706 h 2571749"/>
              <a:gd name="connsiteX48" fmla="*/ 100353 w 2157222"/>
              <a:gd name="connsiteY48" fmla="*/ 55450 h 2571749"/>
              <a:gd name="connsiteX49" fmla="*/ 0 w 2157222"/>
              <a:gd name="connsiteY49" fmla="*/ 11905 h 2571749"/>
              <a:gd name="connsiteX50" fmla="*/ 73817 w 2157222"/>
              <a:gd name="connsiteY50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52058 w 2157222"/>
              <a:gd name="connsiteY11" fmla="*/ 1150069 h 2571749"/>
              <a:gd name="connsiteX12" fmla="*/ 1060447 w 2157222"/>
              <a:gd name="connsiteY12" fmla="*/ 1204836 h 2571749"/>
              <a:gd name="connsiteX13" fmla="*/ 1150140 w 2157222"/>
              <a:gd name="connsiteY13" fmla="*/ 1262063 h 2571749"/>
              <a:gd name="connsiteX14" fmla="*/ 1140615 w 2157222"/>
              <a:gd name="connsiteY14" fmla="*/ 1331118 h 2571749"/>
              <a:gd name="connsiteX15" fmla="*/ 1233485 w 2157222"/>
              <a:gd name="connsiteY15" fmla="*/ 1364459 h 2571749"/>
              <a:gd name="connsiteX16" fmla="*/ 1229063 w 2157222"/>
              <a:gd name="connsiteY16" fmla="*/ 1420586 h 2571749"/>
              <a:gd name="connsiteX17" fmla="*/ 1300160 w 2157222"/>
              <a:gd name="connsiteY17" fmla="*/ 1462088 h 2571749"/>
              <a:gd name="connsiteX18" fmla="*/ 1302541 w 2157222"/>
              <a:gd name="connsiteY18" fmla="*/ 1507331 h 2571749"/>
              <a:gd name="connsiteX19" fmla="*/ 1424289 w 2157222"/>
              <a:gd name="connsiteY19" fmla="*/ 1632404 h 2571749"/>
              <a:gd name="connsiteX20" fmla="*/ 1585570 w 2157222"/>
              <a:gd name="connsiteY20" fmla="*/ 1850232 h 2571749"/>
              <a:gd name="connsiteX21" fmla="*/ 1733171 w 2157222"/>
              <a:gd name="connsiteY21" fmla="*/ 2048367 h 2571749"/>
              <a:gd name="connsiteX22" fmla="*/ 1898647 w 2157222"/>
              <a:gd name="connsiteY22" fmla="*/ 2258975 h 2571749"/>
              <a:gd name="connsiteX23" fmla="*/ 2001269 w 2157222"/>
              <a:gd name="connsiteY23" fmla="*/ 2395236 h 2571749"/>
              <a:gd name="connsiteX24" fmla="*/ 2157222 w 2157222"/>
              <a:gd name="connsiteY24" fmla="*/ 2571749 h 2571749"/>
              <a:gd name="connsiteX25" fmla="*/ 2120598 w 2157222"/>
              <a:gd name="connsiteY25" fmla="*/ 2571749 h 2571749"/>
              <a:gd name="connsiteX26" fmla="*/ 1977382 w 2157222"/>
              <a:gd name="connsiteY26" fmla="*/ 2414209 h 2571749"/>
              <a:gd name="connsiteX27" fmla="*/ 1878804 w 2157222"/>
              <a:gd name="connsiteY27" fmla="*/ 2281238 h 2571749"/>
              <a:gd name="connsiteX28" fmla="*/ 1710756 w 2157222"/>
              <a:gd name="connsiteY28" fmla="*/ 2057740 h 2571749"/>
              <a:gd name="connsiteX29" fmla="*/ 1581148 w 2157222"/>
              <a:gd name="connsiteY29" fmla="*/ 1895475 h 2571749"/>
              <a:gd name="connsiteX30" fmla="*/ 1361090 w 2157222"/>
              <a:gd name="connsiteY30" fmla="*/ 1608515 h 2571749"/>
              <a:gd name="connsiteX31" fmla="*/ 1269203 w 2157222"/>
              <a:gd name="connsiteY31" fmla="*/ 1521618 h 2571749"/>
              <a:gd name="connsiteX32" fmla="*/ 1271586 w 2157222"/>
              <a:gd name="connsiteY32" fmla="*/ 1481138 h 2571749"/>
              <a:gd name="connsiteX33" fmla="*/ 1196407 w 2157222"/>
              <a:gd name="connsiteY33" fmla="*/ 1427389 h 2571749"/>
              <a:gd name="connsiteX34" fmla="*/ 1200147 w 2157222"/>
              <a:gd name="connsiteY34" fmla="*/ 1390650 h 2571749"/>
              <a:gd name="connsiteX35" fmla="*/ 1106562 w 2157222"/>
              <a:gd name="connsiteY35" fmla="*/ 1349713 h 2571749"/>
              <a:gd name="connsiteX36" fmla="*/ 1114422 w 2157222"/>
              <a:gd name="connsiteY36" fmla="*/ 1281114 h 2571749"/>
              <a:gd name="connsiteX37" fmla="*/ 1041624 w 2157222"/>
              <a:gd name="connsiteY37" fmla="*/ 1241955 h 2571749"/>
              <a:gd name="connsiteX38" fmla="*/ 1026660 w 2157222"/>
              <a:gd name="connsiteY38" fmla="*/ 1166851 h 2571749"/>
              <a:gd name="connsiteX39" fmla="*/ 956054 w 2157222"/>
              <a:gd name="connsiteY39" fmla="*/ 1106677 h 2571749"/>
              <a:gd name="connsiteX40" fmla="*/ 771524 w 2157222"/>
              <a:gd name="connsiteY40" fmla="*/ 875280 h 2571749"/>
              <a:gd name="connsiteX41" fmla="*/ 690562 w 2157222"/>
              <a:gd name="connsiteY41" fmla="*/ 802481 h 2571749"/>
              <a:gd name="connsiteX42" fmla="*/ 623547 w 2157222"/>
              <a:gd name="connsiteY42" fmla="*/ 693284 h 2571749"/>
              <a:gd name="connsiteX43" fmla="*/ 540014 w 2157222"/>
              <a:gd name="connsiteY43" fmla="*/ 582121 h 2571749"/>
              <a:gd name="connsiteX44" fmla="*/ 428624 w 2157222"/>
              <a:gd name="connsiteY44" fmla="*/ 464344 h 2571749"/>
              <a:gd name="connsiteX45" fmla="*/ 383268 w 2157222"/>
              <a:gd name="connsiteY45" fmla="*/ 388900 h 2571749"/>
              <a:gd name="connsiteX46" fmla="*/ 298336 w 2157222"/>
              <a:gd name="connsiteY46" fmla="*/ 290513 h 2571749"/>
              <a:gd name="connsiteX47" fmla="*/ 221116 w 2157222"/>
              <a:gd name="connsiteY47" fmla="*/ 200706 h 2571749"/>
              <a:gd name="connsiteX48" fmla="*/ 100353 w 2157222"/>
              <a:gd name="connsiteY48" fmla="*/ 55450 h 2571749"/>
              <a:gd name="connsiteX49" fmla="*/ 0 w 2157222"/>
              <a:gd name="connsiteY49" fmla="*/ 11905 h 2571749"/>
              <a:gd name="connsiteX50" fmla="*/ 73817 w 2157222"/>
              <a:gd name="connsiteY50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52058 w 2157222"/>
              <a:gd name="connsiteY11" fmla="*/ 1150069 h 2571749"/>
              <a:gd name="connsiteX12" fmla="*/ 1067591 w 2157222"/>
              <a:gd name="connsiteY12" fmla="*/ 1223886 h 2571749"/>
              <a:gd name="connsiteX13" fmla="*/ 1150140 w 2157222"/>
              <a:gd name="connsiteY13" fmla="*/ 1262063 h 2571749"/>
              <a:gd name="connsiteX14" fmla="*/ 1140615 w 2157222"/>
              <a:gd name="connsiteY14" fmla="*/ 1331118 h 2571749"/>
              <a:gd name="connsiteX15" fmla="*/ 1233485 w 2157222"/>
              <a:gd name="connsiteY15" fmla="*/ 1364459 h 2571749"/>
              <a:gd name="connsiteX16" fmla="*/ 1229063 w 2157222"/>
              <a:gd name="connsiteY16" fmla="*/ 1420586 h 2571749"/>
              <a:gd name="connsiteX17" fmla="*/ 1300160 w 2157222"/>
              <a:gd name="connsiteY17" fmla="*/ 1462088 h 2571749"/>
              <a:gd name="connsiteX18" fmla="*/ 1302541 w 2157222"/>
              <a:gd name="connsiteY18" fmla="*/ 1507331 h 2571749"/>
              <a:gd name="connsiteX19" fmla="*/ 1424289 w 2157222"/>
              <a:gd name="connsiteY19" fmla="*/ 1632404 h 2571749"/>
              <a:gd name="connsiteX20" fmla="*/ 1585570 w 2157222"/>
              <a:gd name="connsiteY20" fmla="*/ 1850232 h 2571749"/>
              <a:gd name="connsiteX21" fmla="*/ 1733171 w 2157222"/>
              <a:gd name="connsiteY21" fmla="*/ 2048367 h 2571749"/>
              <a:gd name="connsiteX22" fmla="*/ 1898647 w 2157222"/>
              <a:gd name="connsiteY22" fmla="*/ 2258975 h 2571749"/>
              <a:gd name="connsiteX23" fmla="*/ 2001269 w 2157222"/>
              <a:gd name="connsiteY23" fmla="*/ 2395236 h 2571749"/>
              <a:gd name="connsiteX24" fmla="*/ 2157222 w 2157222"/>
              <a:gd name="connsiteY24" fmla="*/ 2571749 h 2571749"/>
              <a:gd name="connsiteX25" fmla="*/ 2120598 w 2157222"/>
              <a:gd name="connsiteY25" fmla="*/ 2571749 h 2571749"/>
              <a:gd name="connsiteX26" fmla="*/ 1977382 w 2157222"/>
              <a:gd name="connsiteY26" fmla="*/ 2414209 h 2571749"/>
              <a:gd name="connsiteX27" fmla="*/ 1878804 w 2157222"/>
              <a:gd name="connsiteY27" fmla="*/ 2281238 h 2571749"/>
              <a:gd name="connsiteX28" fmla="*/ 1710756 w 2157222"/>
              <a:gd name="connsiteY28" fmla="*/ 2057740 h 2571749"/>
              <a:gd name="connsiteX29" fmla="*/ 1581148 w 2157222"/>
              <a:gd name="connsiteY29" fmla="*/ 1895475 h 2571749"/>
              <a:gd name="connsiteX30" fmla="*/ 1361090 w 2157222"/>
              <a:gd name="connsiteY30" fmla="*/ 1608515 h 2571749"/>
              <a:gd name="connsiteX31" fmla="*/ 1269203 w 2157222"/>
              <a:gd name="connsiteY31" fmla="*/ 1521618 h 2571749"/>
              <a:gd name="connsiteX32" fmla="*/ 1271586 w 2157222"/>
              <a:gd name="connsiteY32" fmla="*/ 1481138 h 2571749"/>
              <a:gd name="connsiteX33" fmla="*/ 1196407 w 2157222"/>
              <a:gd name="connsiteY33" fmla="*/ 1427389 h 2571749"/>
              <a:gd name="connsiteX34" fmla="*/ 1200147 w 2157222"/>
              <a:gd name="connsiteY34" fmla="*/ 1390650 h 2571749"/>
              <a:gd name="connsiteX35" fmla="*/ 1106562 w 2157222"/>
              <a:gd name="connsiteY35" fmla="*/ 1349713 h 2571749"/>
              <a:gd name="connsiteX36" fmla="*/ 1114422 w 2157222"/>
              <a:gd name="connsiteY36" fmla="*/ 1281114 h 2571749"/>
              <a:gd name="connsiteX37" fmla="*/ 1041624 w 2157222"/>
              <a:gd name="connsiteY37" fmla="*/ 1241955 h 2571749"/>
              <a:gd name="connsiteX38" fmla="*/ 1026660 w 2157222"/>
              <a:gd name="connsiteY38" fmla="*/ 1166851 h 2571749"/>
              <a:gd name="connsiteX39" fmla="*/ 956054 w 2157222"/>
              <a:gd name="connsiteY39" fmla="*/ 1106677 h 2571749"/>
              <a:gd name="connsiteX40" fmla="*/ 771524 w 2157222"/>
              <a:gd name="connsiteY40" fmla="*/ 875280 h 2571749"/>
              <a:gd name="connsiteX41" fmla="*/ 690562 w 2157222"/>
              <a:gd name="connsiteY41" fmla="*/ 802481 h 2571749"/>
              <a:gd name="connsiteX42" fmla="*/ 623547 w 2157222"/>
              <a:gd name="connsiteY42" fmla="*/ 693284 h 2571749"/>
              <a:gd name="connsiteX43" fmla="*/ 540014 w 2157222"/>
              <a:gd name="connsiteY43" fmla="*/ 582121 h 2571749"/>
              <a:gd name="connsiteX44" fmla="*/ 428624 w 2157222"/>
              <a:gd name="connsiteY44" fmla="*/ 464344 h 2571749"/>
              <a:gd name="connsiteX45" fmla="*/ 383268 w 2157222"/>
              <a:gd name="connsiteY45" fmla="*/ 388900 h 2571749"/>
              <a:gd name="connsiteX46" fmla="*/ 298336 w 2157222"/>
              <a:gd name="connsiteY46" fmla="*/ 290513 h 2571749"/>
              <a:gd name="connsiteX47" fmla="*/ 221116 w 2157222"/>
              <a:gd name="connsiteY47" fmla="*/ 200706 h 2571749"/>
              <a:gd name="connsiteX48" fmla="*/ 100353 w 2157222"/>
              <a:gd name="connsiteY48" fmla="*/ 55450 h 2571749"/>
              <a:gd name="connsiteX49" fmla="*/ 0 w 2157222"/>
              <a:gd name="connsiteY49" fmla="*/ 11905 h 2571749"/>
              <a:gd name="connsiteX50" fmla="*/ 73817 w 2157222"/>
              <a:gd name="connsiteY50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52058 w 2157222"/>
              <a:gd name="connsiteY11" fmla="*/ 1150069 h 2571749"/>
              <a:gd name="connsiteX12" fmla="*/ 1067591 w 2157222"/>
              <a:gd name="connsiteY12" fmla="*/ 1223886 h 2571749"/>
              <a:gd name="connsiteX13" fmla="*/ 1150140 w 2157222"/>
              <a:gd name="connsiteY13" fmla="*/ 1262063 h 2571749"/>
              <a:gd name="connsiteX14" fmla="*/ 1140615 w 2157222"/>
              <a:gd name="connsiteY14" fmla="*/ 1331118 h 2571749"/>
              <a:gd name="connsiteX15" fmla="*/ 1233485 w 2157222"/>
              <a:gd name="connsiteY15" fmla="*/ 1364459 h 2571749"/>
              <a:gd name="connsiteX16" fmla="*/ 1229063 w 2157222"/>
              <a:gd name="connsiteY16" fmla="*/ 1420586 h 2571749"/>
              <a:gd name="connsiteX17" fmla="*/ 1300160 w 2157222"/>
              <a:gd name="connsiteY17" fmla="*/ 1462088 h 2571749"/>
              <a:gd name="connsiteX18" fmla="*/ 1302541 w 2157222"/>
              <a:gd name="connsiteY18" fmla="*/ 1507331 h 2571749"/>
              <a:gd name="connsiteX19" fmla="*/ 1424289 w 2157222"/>
              <a:gd name="connsiteY19" fmla="*/ 1632404 h 2571749"/>
              <a:gd name="connsiteX20" fmla="*/ 1585570 w 2157222"/>
              <a:gd name="connsiteY20" fmla="*/ 1850232 h 2571749"/>
              <a:gd name="connsiteX21" fmla="*/ 1733171 w 2157222"/>
              <a:gd name="connsiteY21" fmla="*/ 2048367 h 2571749"/>
              <a:gd name="connsiteX22" fmla="*/ 1898647 w 2157222"/>
              <a:gd name="connsiteY22" fmla="*/ 2258975 h 2571749"/>
              <a:gd name="connsiteX23" fmla="*/ 2001269 w 2157222"/>
              <a:gd name="connsiteY23" fmla="*/ 2395236 h 2571749"/>
              <a:gd name="connsiteX24" fmla="*/ 2157222 w 2157222"/>
              <a:gd name="connsiteY24" fmla="*/ 2571749 h 2571749"/>
              <a:gd name="connsiteX25" fmla="*/ 2120598 w 2157222"/>
              <a:gd name="connsiteY25" fmla="*/ 2571749 h 2571749"/>
              <a:gd name="connsiteX26" fmla="*/ 1977382 w 2157222"/>
              <a:gd name="connsiteY26" fmla="*/ 2414209 h 2571749"/>
              <a:gd name="connsiteX27" fmla="*/ 1878804 w 2157222"/>
              <a:gd name="connsiteY27" fmla="*/ 2281238 h 2571749"/>
              <a:gd name="connsiteX28" fmla="*/ 1710756 w 2157222"/>
              <a:gd name="connsiteY28" fmla="*/ 2057740 h 2571749"/>
              <a:gd name="connsiteX29" fmla="*/ 1581148 w 2157222"/>
              <a:gd name="connsiteY29" fmla="*/ 1895475 h 2571749"/>
              <a:gd name="connsiteX30" fmla="*/ 1361090 w 2157222"/>
              <a:gd name="connsiteY30" fmla="*/ 1608515 h 2571749"/>
              <a:gd name="connsiteX31" fmla="*/ 1269203 w 2157222"/>
              <a:gd name="connsiteY31" fmla="*/ 1521618 h 2571749"/>
              <a:gd name="connsiteX32" fmla="*/ 1271586 w 2157222"/>
              <a:gd name="connsiteY32" fmla="*/ 1481138 h 2571749"/>
              <a:gd name="connsiteX33" fmla="*/ 1196407 w 2157222"/>
              <a:gd name="connsiteY33" fmla="*/ 1427389 h 2571749"/>
              <a:gd name="connsiteX34" fmla="*/ 1200147 w 2157222"/>
              <a:gd name="connsiteY34" fmla="*/ 1390650 h 2571749"/>
              <a:gd name="connsiteX35" fmla="*/ 1106562 w 2157222"/>
              <a:gd name="connsiteY35" fmla="*/ 1349713 h 2571749"/>
              <a:gd name="connsiteX36" fmla="*/ 1114422 w 2157222"/>
              <a:gd name="connsiteY36" fmla="*/ 1281114 h 2571749"/>
              <a:gd name="connsiteX37" fmla="*/ 1041624 w 2157222"/>
              <a:gd name="connsiteY37" fmla="*/ 1241955 h 2571749"/>
              <a:gd name="connsiteX38" fmla="*/ 1026660 w 2157222"/>
              <a:gd name="connsiteY38" fmla="*/ 1166851 h 2571749"/>
              <a:gd name="connsiteX39" fmla="*/ 977486 w 2157222"/>
              <a:gd name="connsiteY39" fmla="*/ 1140015 h 2571749"/>
              <a:gd name="connsiteX40" fmla="*/ 771524 w 2157222"/>
              <a:gd name="connsiteY40" fmla="*/ 875280 h 2571749"/>
              <a:gd name="connsiteX41" fmla="*/ 690562 w 2157222"/>
              <a:gd name="connsiteY41" fmla="*/ 802481 h 2571749"/>
              <a:gd name="connsiteX42" fmla="*/ 623547 w 2157222"/>
              <a:gd name="connsiteY42" fmla="*/ 693284 h 2571749"/>
              <a:gd name="connsiteX43" fmla="*/ 540014 w 2157222"/>
              <a:gd name="connsiteY43" fmla="*/ 582121 h 2571749"/>
              <a:gd name="connsiteX44" fmla="*/ 428624 w 2157222"/>
              <a:gd name="connsiteY44" fmla="*/ 464344 h 2571749"/>
              <a:gd name="connsiteX45" fmla="*/ 383268 w 2157222"/>
              <a:gd name="connsiteY45" fmla="*/ 388900 h 2571749"/>
              <a:gd name="connsiteX46" fmla="*/ 298336 w 2157222"/>
              <a:gd name="connsiteY46" fmla="*/ 290513 h 2571749"/>
              <a:gd name="connsiteX47" fmla="*/ 221116 w 2157222"/>
              <a:gd name="connsiteY47" fmla="*/ 200706 h 2571749"/>
              <a:gd name="connsiteX48" fmla="*/ 100353 w 2157222"/>
              <a:gd name="connsiteY48" fmla="*/ 55450 h 2571749"/>
              <a:gd name="connsiteX49" fmla="*/ 0 w 2157222"/>
              <a:gd name="connsiteY49" fmla="*/ 11905 h 2571749"/>
              <a:gd name="connsiteX50" fmla="*/ 73817 w 2157222"/>
              <a:gd name="connsiteY50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1002164 w 2157222"/>
              <a:gd name="connsiteY10" fmla="*/ 1119188 h 2571749"/>
              <a:gd name="connsiteX11" fmla="*/ 1052058 w 2157222"/>
              <a:gd name="connsiteY11" fmla="*/ 1150069 h 2571749"/>
              <a:gd name="connsiteX12" fmla="*/ 1067591 w 2157222"/>
              <a:gd name="connsiteY12" fmla="*/ 1223886 h 2571749"/>
              <a:gd name="connsiteX13" fmla="*/ 1150140 w 2157222"/>
              <a:gd name="connsiteY13" fmla="*/ 1262063 h 2571749"/>
              <a:gd name="connsiteX14" fmla="*/ 1140615 w 2157222"/>
              <a:gd name="connsiteY14" fmla="*/ 1331118 h 2571749"/>
              <a:gd name="connsiteX15" fmla="*/ 1233485 w 2157222"/>
              <a:gd name="connsiteY15" fmla="*/ 1364459 h 2571749"/>
              <a:gd name="connsiteX16" fmla="*/ 1229063 w 2157222"/>
              <a:gd name="connsiteY16" fmla="*/ 1420586 h 2571749"/>
              <a:gd name="connsiteX17" fmla="*/ 1300160 w 2157222"/>
              <a:gd name="connsiteY17" fmla="*/ 1462088 h 2571749"/>
              <a:gd name="connsiteX18" fmla="*/ 1302541 w 2157222"/>
              <a:gd name="connsiteY18" fmla="*/ 1507331 h 2571749"/>
              <a:gd name="connsiteX19" fmla="*/ 1424289 w 2157222"/>
              <a:gd name="connsiteY19" fmla="*/ 1632404 h 2571749"/>
              <a:gd name="connsiteX20" fmla="*/ 1585570 w 2157222"/>
              <a:gd name="connsiteY20" fmla="*/ 1850232 h 2571749"/>
              <a:gd name="connsiteX21" fmla="*/ 1733171 w 2157222"/>
              <a:gd name="connsiteY21" fmla="*/ 2048367 h 2571749"/>
              <a:gd name="connsiteX22" fmla="*/ 1898647 w 2157222"/>
              <a:gd name="connsiteY22" fmla="*/ 2258975 h 2571749"/>
              <a:gd name="connsiteX23" fmla="*/ 2001269 w 2157222"/>
              <a:gd name="connsiteY23" fmla="*/ 2395236 h 2571749"/>
              <a:gd name="connsiteX24" fmla="*/ 2157222 w 2157222"/>
              <a:gd name="connsiteY24" fmla="*/ 2571749 h 2571749"/>
              <a:gd name="connsiteX25" fmla="*/ 2120598 w 2157222"/>
              <a:gd name="connsiteY25" fmla="*/ 2571749 h 2571749"/>
              <a:gd name="connsiteX26" fmla="*/ 1977382 w 2157222"/>
              <a:gd name="connsiteY26" fmla="*/ 2414209 h 2571749"/>
              <a:gd name="connsiteX27" fmla="*/ 1878804 w 2157222"/>
              <a:gd name="connsiteY27" fmla="*/ 2281238 h 2571749"/>
              <a:gd name="connsiteX28" fmla="*/ 1710756 w 2157222"/>
              <a:gd name="connsiteY28" fmla="*/ 2057740 h 2571749"/>
              <a:gd name="connsiteX29" fmla="*/ 1581148 w 2157222"/>
              <a:gd name="connsiteY29" fmla="*/ 1895475 h 2571749"/>
              <a:gd name="connsiteX30" fmla="*/ 1361090 w 2157222"/>
              <a:gd name="connsiteY30" fmla="*/ 1608515 h 2571749"/>
              <a:gd name="connsiteX31" fmla="*/ 1269203 w 2157222"/>
              <a:gd name="connsiteY31" fmla="*/ 1521618 h 2571749"/>
              <a:gd name="connsiteX32" fmla="*/ 1271586 w 2157222"/>
              <a:gd name="connsiteY32" fmla="*/ 1481138 h 2571749"/>
              <a:gd name="connsiteX33" fmla="*/ 1196407 w 2157222"/>
              <a:gd name="connsiteY33" fmla="*/ 1427389 h 2571749"/>
              <a:gd name="connsiteX34" fmla="*/ 1200147 w 2157222"/>
              <a:gd name="connsiteY34" fmla="*/ 1390650 h 2571749"/>
              <a:gd name="connsiteX35" fmla="*/ 1106562 w 2157222"/>
              <a:gd name="connsiteY35" fmla="*/ 1349713 h 2571749"/>
              <a:gd name="connsiteX36" fmla="*/ 1114422 w 2157222"/>
              <a:gd name="connsiteY36" fmla="*/ 1281114 h 2571749"/>
              <a:gd name="connsiteX37" fmla="*/ 1041624 w 2157222"/>
              <a:gd name="connsiteY37" fmla="*/ 1241955 h 2571749"/>
              <a:gd name="connsiteX38" fmla="*/ 1026660 w 2157222"/>
              <a:gd name="connsiteY38" fmla="*/ 1166851 h 2571749"/>
              <a:gd name="connsiteX39" fmla="*/ 977486 w 2157222"/>
              <a:gd name="connsiteY39" fmla="*/ 1140015 h 2571749"/>
              <a:gd name="connsiteX40" fmla="*/ 771524 w 2157222"/>
              <a:gd name="connsiteY40" fmla="*/ 875280 h 2571749"/>
              <a:gd name="connsiteX41" fmla="*/ 690562 w 2157222"/>
              <a:gd name="connsiteY41" fmla="*/ 802481 h 2571749"/>
              <a:gd name="connsiteX42" fmla="*/ 623547 w 2157222"/>
              <a:gd name="connsiteY42" fmla="*/ 693284 h 2571749"/>
              <a:gd name="connsiteX43" fmla="*/ 540014 w 2157222"/>
              <a:gd name="connsiteY43" fmla="*/ 582121 h 2571749"/>
              <a:gd name="connsiteX44" fmla="*/ 428624 w 2157222"/>
              <a:gd name="connsiteY44" fmla="*/ 464344 h 2571749"/>
              <a:gd name="connsiteX45" fmla="*/ 383268 w 2157222"/>
              <a:gd name="connsiteY45" fmla="*/ 388900 h 2571749"/>
              <a:gd name="connsiteX46" fmla="*/ 298336 w 2157222"/>
              <a:gd name="connsiteY46" fmla="*/ 290513 h 2571749"/>
              <a:gd name="connsiteX47" fmla="*/ 221116 w 2157222"/>
              <a:gd name="connsiteY47" fmla="*/ 200706 h 2571749"/>
              <a:gd name="connsiteX48" fmla="*/ 100353 w 2157222"/>
              <a:gd name="connsiteY48" fmla="*/ 55450 h 2571749"/>
              <a:gd name="connsiteX49" fmla="*/ 0 w 2157222"/>
              <a:gd name="connsiteY49" fmla="*/ 11905 h 2571749"/>
              <a:gd name="connsiteX50" fmla="*/ 73817 w 2157222"/>
              <a:gd name="connsiteY50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1002164 w 2157222"/>
              <a:gd name="connsiteY10" fmla="*/ 1119188 h 2571749"/>
              <a:gd name="connsiteX11" fmla="*/ 1052058 w 2157222"/>
              <a:gd name="connsiteY11" fmla="*/ 1150069 h 2571749"/>
              <a:gd name="connsiteX12" fmla="*/ 1067591 w 2157222"/>
              <a:gd name="connsiteY12" fmla="*/ 1223886 h 2571749"/>
              <a:gd name="connsiteX13" fmla="*/ 1150140 w 2157222"/>
              <a:gd name="connsiteY13" fmla="*/ 1262063 h 2571749"/>
              <a:gd name="connsiteX14" fmla="*/ 1140615 w 2157222"/>
              <a:gd name="connsiteY14" fmla="*/ 1331118 h 2571749"/>
              <a:gd name="connsiteX15" fmla="*/ 1233485 w 2157222"/>
              <a:gd name="connsiteY15" fmla="*/ 1364459 h 2571749"/>
              <a:gd name="connsiteX16" fmla="*/ 1229063 w 2157222"/>
              <a:gd name="connsiteY16" fmla="*/ 1420586 h 2571749"/>
              <a:gd name="connsiteX17" fmla="*/ 1300160 w 2157222"/>
              <a:gd name="connsiteY17" fmla="*/ 1462088 h 2571749"/>
              <a:gd name="connsiteX18" fmla="*/ 1302541 w 2157222"/>
              <a:gd name="connsiteY18" fmla="*/ 1507331 h 2571749"/>
              <a:gd name="connsiteX19" fmla="*/ 1424289 w 2157222"/>
              <a:gd name="connsiteY19" fmla="*/ 1632404 h 2571749"/>
              <a:gd name="connsiteX20" fmla="*/ 1585570 w 2157222"/>
              <a:gd name="connsiteY20" fmla="*/ 1850232 h 2571749"/>
              <a:gd name="connsiteX21" fmla="*/ 1733171 w 2157222"/>
              <a:gd name="connsiteY21" fmla="*/ 2048367 h 2571749"/>
              <a:gd name="connsiteX22" fmla="*/ 1898647 w 2157222"/>
              <a:gd name="connsiteY22" fmla="*/ 2258975 h 2571749"/>
              <a:gd name="connsiteX23" fmla="*/ 2001269 w 2157222"/>
              <a:gd name="connsiteY23" fmla="*/ 2395236 h 2571749"/>
              <a:gd name="connsiteX24" fmla="*/ 2157222 w 2157222"/>
              <a:gd name="connsiteY24" fmla="*/ 2571749 h 2571749"/>
              <a:gd name="connsiteX25" fmla="*/ 2120598 w 2157222"/>
              <a:gd name="connsiteY25" fmla="*/ 2571749 h 2571749"/>
              <a:gd name="connsiteX26" fmla="*/ 1977382 w 2157222"/>
              <a:gd name="connsiteY26" fmla="*/ 2414209 h 2571749"/>
              <a:gd name="connsiteX27" fmla="*/ 1878804 w 2157222"/>
              <a:gd name="connsiteY27" fmla="*/ 2281238 h 2571749"/>
              <a:gd name="connsiteX28" fmla="*/ 1710756 w 2157222"/>
              <a:gd name="connsiteY28" fmla="*/ 2057740 h 2571749"/>
              <a:gd name="connsiteX29" fmla="*/ 1581148 w 2157222"/>
              <a:gd name="connsiteY29" fmla="*/ 1895475 h 2571749"/>
              <a:gd name="connsiteX30" fmla="*/ 1361090 w 2157222"/>
              <a:gd name="connsiteY30" fmla="*/ 1608515 h 2571749"/>
              <a:gd name="connsiteX31" fmla="*/ 1269203 w 2157222"/>
              <a:gd name="connsiteY31" fmla="*/ 1521618 h 2571749"/>
              <a:gd name="connsiteX32" fmla="*/ 1271586 w 2157222"/>
              <a:gd name="connsiteY32" fmla="*/ 1481138 h 2571749"/>
              <a:gd name="connsiteX33" fmla="*/ 1196407 w 2157222"/>
              <a:gd name="connsiteY33" fmla="*/ 1427389 h 2571749"/>
              <a:gd name="connsiteX34" fmla="*/ 1200147 w 2157222"/>
              <a:gd name="connsiteY34" fmla="*/ 1390650 h 2571749"/>
              <a:gd name="connsiteX35" fmla="*/ 1106562 w 2157222"/>
              <a:gd name="connsiteY35" fmla="*/ 1349713 h 2571749"/>
              <a:gd name="connsiteX36" fmla="*/ 1114422 w 2157222"/>
              <a:gd name="connsiteY36" fmla="*/ 1281114 h 2571749"/>
              <a:gd name="connsiteX37" fmla="*/ 1027337 w 2157222"/>
              <a:gd name="connsiteY37" fmla="*/ 1218142 h 2571749"/>
              <a:gd name="connsiteX38" fmla="*/ 1026660 w 2157222"/>
              <a:gd name="connsiteY38" fmla="*/ 1166851 h 2571749"/>
              <a:gd name="connsiteX39" fmla="*/ 977486 w 2157222"/>
              <a:gd name="connsiteY39" fmla="*/ 1140015 h 2571749"/>
              <a:gd name="connsiteX40" fmla="*/ 771524 w 2157222"/>
              <a:gd name="connsiteY40" fmla="*/ 875280 h 2571749"/>
              <a:gd name="connsiteX41" fmla="*/ 690562 w 2157222"/>
              <a:gd name="connsiteY41" fmla="*/ 802481 h 2571749"/>
              <a:gd name="connsiteX42" fmla="*/ 623547 w 2157222"/>
              <a:gd name="connsiteY42" fmla="*/ 693284 h 2571749"/>
              <a:gd name="connsiteX43" fmla="*/ 540014 w 2157222"/>
              <a:gd name="connsiteY43" fmla="*/ 582121 h 2571749"/>
              <a:gd name="connsiteX44" fmla="*/ 428624 w 2157222"/>
              <a:gd name="connsiteY44" fmla="*/ 464344 h 2571749"/>
              <a:gd name="connsiteX45" fmla="*/ 383268 w 2157222"/>
              <a:gd name="connsiteY45" fmla="*/ 388900 h 2571749"/>
              <a:gd name="connsiteX46" fmla="*/ 298336 w 2157222"/>
              <a:gd name="connsiteY46" fmla="*/ 290513 h 2571749"/>
              <a:gd name="connsiteX47" fmla="*/ 221116 w 2157222"/>
              <a:gd name="connsiteY47" fmla="*/ 200706 h 2571749"/>
              <a:gd name="connsiteX48" fmla="*/ 100353 w 2157222"/>
              <a:gd name="connsiteY48" fmla="*/ 55450 h 2571749"/>
              <a:gd name="connsiteX49" fmla="*/ 0 w 2157222"/>
              <a:gd name="connsiteY49" fmla="*/ 11905 h 2571749"/>
              <a:gd name="connsiteX50" fmla="*/ 73817 w 2157222"/>
              <a:gd name="connsiteY50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1002164 w 2157222"/>
              <a:gd name="connsiteY10" fmla="*/ 1119188 h 2571749"/>
              <a:gd name="connsiteX11" fmla="*/ 1052058 w 2157222"/>
              <a:gd name="connsiteY11" fmla="*/ 1150069 h 2571749"/>
              <a:gd name="connsiteX12" fmla="*/ 1058066 w 2157222"/>
              <a:gd name="connsiteY12" fmla="*/ 1207217 h 2571749"/>
              <a:gd name="connsiteX13" fmla="*/ 1150140 w 2157222"/>
              <a:gd name="connsiteY13" fmla="*/ 1262063 h 2571749"/>
              <a:gd name="connsiteX14" fmla="*/ 1140615 w 2157222"/>
              <a:gd name="connsiteY14" fmla="*/ 1331118 h 2571749"/>
              <a:gd name="connsiteX15" fmla="*/ 1233485 w 2157222"/>
              <a:gd name="connsiteY15" fmla="*/ 1364459 h 2571749"/>
              <a:gd name="connsiteX16" fmla="*/ 1229063 w 2157222"/>
              <a:gd name="connsiteY16" fmla="*/ 1420586 h 2571749"/>
              <a:gd name="connsiteX17" fmla="*/ 1300160 w 2157222"/>
              <a:gd name="connsiteY17" fmla="*/ 1462088 h 2571749"/>
              <a:gd name="connsiteX18" fmla="*/ 1302541 w 2157222"/>
              <a:gd name="connsiteY18" fmla="*/ 1507331 h 2571749"/>
              <a:gd name="connsiteX19" fmla="*/ 1424289 w 2157222"/>
              <a:gd name="connsiteY19" fmla="*/ 1632404 h 2571749"/>
              <a:gd name="connsiteX20" fmla="*/ 1585570 w 2157222"/>
              <a:gd name="connsiteY20" fmla="*/ 1850232 h 2571749"/>
              <a:gd name="connsiteX21" fmla="*/ 1733171 w 2157222"/>
              <a:gd name="connsiteY21" fmla="*/ 2048367 h 2571749"/>
              <a:gd name="connsiteX22" fmla="*/ 1898647 w 2157222"/>
              <a:gd name="connsiteY22" fmla="*/ 2258975 h 2571749"/>
              <a:gd name="connsiteX23" fmla="*/ 2001269 w 2157222"/>
              <a:gd name="connsiteY23" fmla="*/ 2395236 h 2571749"/>
              <a:gd name="connsiteX24" fmla="*/ 2157222 w 2157222"/>
              <a:gd name="connsiteY24" fmla="*/ 2571749 h 2571749"/>
              <a:gd name="connsiteX25" fmla="*/ 2120598 w 2157222"/>
              <a:gd name="connsiteY25" fmla="*/ 2571749 h 2571749"/>
              <a:gd name="connsiteX26" fmla="*/ 1977382 w 2157222"/>
              <a:gd name="connsiteY26" fmla="*/ 2414209 h 2571749"/>
              <a:gd name="connsiteX27" fmla="*/ 1878804 w 2157222"/>
              <a:gd name="connsiteY27" fmla="*/ 2281238 h 2571749"/>
              <a:gd name="connsiteX28" fmla="*/ 1710756 w 2157222"/>
              <a:gd name="connsiteY28" fmla="*/ 2057740 h 2571749"/>
              <a:gd name="connsiteX29" fmla="*/ 1581148 w 2157222"/>
              <a:gd name="connsiteY29" fmla="*/ 1895475 h 2571749"/>
              <a:gd name="connsiteX30" fmla="*/ 1361090 w 2157222"/>
              <a:gd name="connsiteY30" fmla="*/ 1608515 h 2571749"/>
              <a:gd name="connsiteX31" fmla="*/ 1269203 w 2157222"/>
              <a:gd name="connsiteY31" fmla="*/ 1521618 h 2571749"/>
              <a:gd name="connsiteX32" fmla="*/ 1271586 w 2157222"/>
              <a:gd name="connsiteY32" fmla="*/ 1481138 h 2571749"/>
              <a:gd name="connsiteX33" fmla="*/ 1196407 w 2157222"/>
              <a:gd name="connsiteY33" fmla="*/ 1427389 h 2571749"/>
              <a:gd name="connsiteX34" fmla="*/ 1200147 w 2157222"/>
              <a:gd name="connsiteY34" fmla="*/ 1390650 h 2571749"/>
              <a:gd name="connsiteX35" fmla="*/ 1106562 w 2157222"/>
              <a:gd name="connsiteY35" fmla="*/ 1349713 h 2571749"/>
              <a:gd name="connsiteX36" fmla="*/ 1114422 w 2157222"/>
              <a:gd name="connsiteY36" fmla="*/ 1281114 h 2571749"/>
              <a:gd name="connsiteX37" fmla="*/ 1027337 w 2157222"/>
              <a:gd name="connsiteY37" fmla="*/ 1218142 h 2571749"/>
              <a:gd name="connsiteX38" fmla="*/ 1026660 w 2157222"/>
              <a:gd name="connsiteY38" fmla="*/ 1166851 h 2571749"/>
              <a:gd name="connsiteX39" fmla="*/ 977486 w 2157222"/>
              <a:gd name="connsiteY39" fmla="*/ 1140015 h 2571749"/>
              <a:gd name="connsiteX40" fmla="*/ 771524 w 2157222"/>
              <a:gd name="connsiteY40" fmla="*/ 875280 h 2571749"/>
              <a:gd name="connsiteX41" fmla="*/ 690562 w 2157222"/>
              <a:gd name="connsiteY41" fmla="*/ 802481 h 2571749"/>
              <a:gd name="connsiteX42" fmla="*/ 623547 w 2157222"/>
              <a:gd name="connsiteY42" fmla="*/ 693284 h 2571749"/>
              <a:gd name="connsiteX43" fmla="*/ 540014 w 2157222"/>
              <a:gd name="connsiteY43" fmla="*/ 582121 h 2571749"/>
              <a:gd name="connsiteX44" fmla="*/ 428624 w 2157222"/>
              <a:gd name="connsiteY44" fmla="*/ 464344 h 2571749"/>
              <a:gd name="connsiteX45" fmla="*/ 383268 w 2157222"/>
              <a:gd name="connsiteY45" fmla="*/ 388900 h 2571749"/>
              <a:gd name="connsiteX46" fmla="*/ 298336 w 2157222"/>
              <a:gd name="connsiteY46" fmla="*/ 290513 h 2571749"/>
              <a:gd name="connsiteX47" fmla="*/ 221116 w 2157222"/>
              <a:gd name="connsiteY47" fmla="*/ 200706 h 2571749"/>
              <a:gd name="connsiteX48" fmla="*/ 100353 w 2157222"/>
              <a:gd name="connsiteY48" fmla="*/ 55450 h 2571749"/>
              <a:gd name="connsiteX49" fmla="*/ 0 w 2157222"/>
              <a:gd name="connsiteY49" fmla="*/ 11905 h 2571749"/>
              <a:gd name="connsiteX50" fmla="*/ 73817 w 2157222"/>
              <a:gd name="connsiteY50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1002164 w 2157222"/>
              <a:gd name="connsiteY10" fmla="*/ 1119188 h 2571749"/>
              <a:gd name="connsiteX11" fmla="*/ 1052058 w 2157222"/>
              <a:gd name="connsiteY11" fmla="*/ 1150069 h 2571749"/>
              <a:gd name="connsiteX12" fmla="*/ 1058066 w 2157222"/>
              <a:gd name="connsiteY12" fmla="*/ 1207217 h 2571749"/>
              <a:gd name="connsiteX13" fmla="*/ 1150140 w 2157222"/>
              <a:gd name="connsiteY13" fmla="*/ 1262063 h 2571749"/>
              <a:gd name="connsiteX14" fmla="*/ 1147759 w 2157222"/>
              <a:gd name="connsiteY14" fmla="*/ 1326356 h 2571749"/>
              <a:gd name="connsiteX15" fmla="*/ 1233485 w 2157222"/>
              <a:gd name="connsiteY15" fmla="*/ 1364459 h 2571749"/>
              <a:gd name="connsiteX16" fmla="*/ 1229063 w 2157222"/>
              <a:gd name="connsiteY16" fmla="*/ 1420586 h 2571749"/>
              <a:gd name="connsiteX17" fmla="*/ 1300160 w 2157222"/>
              <a:gd name="connsiteY17" fmla="*/ 1462088 h 2571749"/>
              <a:gd name="connsiteX18" fmla="*/ 1302541 w 2157222"/>
              <a:gd name="connsiteY18" fmla="*/ 1507331 h 2571749"/>
              <a:gd name="connsiteX19" fmla="*/ 1424289 w 2157222"/>
              <a:gd name="connsiteY19" fmla="*/ 1632404 h 2571749"/>
              <a:gd name="connsiteX20" fmla="*/ 1585570 w 2157222"/>
              <a:gd name="connsiteY20" fmla="*/ 1850232 h 2571749"/>
              <a:gd name="connsiteX21" fmla="*/ 1733171 w 2157222"/>
              <a:gd name="connsiteY21" fmla="*/ 2048367 h 2571749"/>
              <a:gd name="connsiteX22" fmla="*/ 1898647 w 2157222"/>
              <a:gd name="connsiteY22" fmla="*/ 2258975 h 2571749"/>
              <a:gd name="connsiteX23" fmla="*/ 2001269 w 2157222"/>
              <a:gd name="connsiteY23" fmla="*/ 2395236 h 2571749"/>
              <a:gd name="connsiteX24" fmla="*/ 2157222 w 2157222"/>
              <a:gd name="connsiteY24" fmla="*/ 2571749 h 2571749"/>
              <a:gd name="connsiteX25" fmla="*/ 2120598 w 2157222"/>
              <a:gd name="connsiteY25" fmla="*/ 2571749 h 2571749"/>
              <a:gd name="connsiteX26" fmla="*/ 1977382 w 2157222"/>
              <a:gd name="connsiteY26" fmla="*/ 2414209 h 2571749"/>
              <a:gd name="connsiteX27" fmla="*/ 1878804 w 2157222"/>
              <a:gd name="connsiteY27" fmla="*/ 2281238 h 2571749"/>
              <a:gd name="connsiteX28" fmla="*/ 1710756 w 2157222"/>
              <a:gd name="connsiteY28" fmla="*/ 2057740 h 2571749"/>
              <a:gd name="connsiteX29" fmla="*/ 1581148 w 2157222"/>
              <a:gd name="connsiteY29" fmla="*/ 1895475 h 2571749"/>
              <a:gd name="connsiteX30" fmla="*/ 1361090 w 2157222"/>
              <a:gd name="connsiteY30" fmla="*/ 1608515 h 2571749"/>
              <a:gd name="connsiteX31" fmla="*/ 1269203 w 2157222"/>
              <a:gd name="connsiteY31" fmla="*/ 1521618 h 2571749"/>
              <a:gd name="connsiteX32" fmla="*/ 1271586 w 2157222"/>
              <a:gd name="connsiteY32" fmla="*/ 1481138 h 2571749"/>
              <a:gd name="connsiteX33" fmla="*/ 1196407 w 2157222"/>
              <a:gd name="connsiteY33" fmla="*/ 1427389 h 2571749"/>
              <a:gd name="connsiteX34" fmla="*/ 1200147 w 2157222"/>
              <a:gd name="connsiteY34" fmla="*/ 1390650 h 2571749"/>
              <a:gd name="connsiteX35" fmla="*/ 1106562 w 2157222"/>
              <a:gd name="connsiteY35" fmla="*/ 1349713 h 2571749"/>
              <a:gd name="connsiteX36" fmla="*/ 1114422 w 2157222"/>
              <a:gd name="connsiteY36" fmla="*/ 1281114 h 2571749"/>
              <a:gd name="connsiteX37" fmla="*/ 1027337 w 2157222"/>
              <a:gd name="connsiteY37" fmla="*/ 1218142 h 2571749"/>
              <a:gd name="connsiteX38" fmla="*/ 1026660 w 2157222"/>
              <a:gd name="connsiteY38" fmla="*/ 1166851 h 2571749"/>
              <a:gd name="connsiteX39" fmla="*/ 977486 w 2157222"/>
              <a:gd name="connsiteY39" fmla="*/ 1140015 h 2571749"/>
              <a:gd name="connsiteX40" fmla="*/ 771524 w 2157222"/>
              <a:gd name="connsiteY40" fmla="*/ 875280 h 2571749"/>
              <a:gd name="connsiteX41" fmla="*/ 690562 w 2157222"/>
              <a:gd name="connsiteY41" fmla="*/ 802481 h 2571749"/>
              <a:gd name="connsiteX42" fmla="*/ 623547 w 2157222"/>
              <a:gd name="connsiteY42" fmla="*/ 693284 h 2571749"/>
              <a:gd name="connsiteX43" fmla="*/ 540014 w 2157222"/>
              <a:gd name="connsiteY43" fmla="*/ 582121 h 2571749"/>
              <a:gd name="connsiteX44" fmla="*/ 428624 w 2157222"/>
              <a:gd name="connsiteY44" fmla="*/ 464344 h 2571749"/>
              <a:gd name="connsiteX45" fmla="*/ 383268 w 2157222"/>
              <a:gd name="connsiteY45" fmla="*/ 388900 h 2571749"/>
              <a:gd name="connsiteX46" fmla="*/ 298336 w 2157222"/>
              <a:gd name="connsiteY46" fmla="*/ 290513 h 2571749"/>
              <a:gd name="connsiteX47" fmla="*/ 221116 w 2157222"/>
              <a:gd name="connsiteY47" fmla="*/ 200706 h 2571749"/>
              <a:gd name="connsiteX48" fmla="*/ 100353 w 2157222"/>
              <a:gd name="connsiteY48" fmla="*/ 55450 h 2571749"/>
              <a:gd name="connsiteX49" fmla="*/ 0 w 2157222"/>
              <a:gd name="connsiteY49" fmla="*/ 11905 h 2571749"/>
              <a:gd name="connsiteX50" fmla="*/ 73817 w 2157222"/>
              <a:gd name="connsiteY50" fmla="*/ 0 h 2571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157222" h="2571749">
                <a:moveTo>
                  <a:pt x="73817" y="0"/>
                </a:moveTo>
                <a:lnTo>
                  <a:pt x="136412" y="44223"/>
                </a:lnTo>
                <a:lnTo>
                  <a:pt x="224744" y="163626"/>
                </a:lnTo>
                <a:lnTo>
                  <a:pt x="315685" y="267381"/>
                </a:lnTo>
                <a:lnTo>
                  <a:pt x="404812" y="377599"/>
                </a:lnTo>
                <a:lnTo>
                  <a:pt x="481692" y="482374"/>
                </a:lnTo>
                <a:lnTo>
                  <a:pt x="559329" y="566814"/>
                </a:lnTo>
                <a:lnTo>
                  <a:pt x="650761" y="686140"/>
                </a:lnTo>
                <a:lnTo>
                  <a:pt x="718116" y="777270"/>
                </a:lnTo>
                <a:lnTo>
                  <a:pt x="798663" y="865225"/>
                </a:lnTo>
                <a:lnTo>
                  <a:pt x="1002164" y="1119188"/>
                </a:lnTo>
                <a:lnTo>
                  <a:pt x="1052058" y="1150069"/>
                </a:lnTo>
                <a:lnTo>
                  <a:pt x="1058066" y="1207217"/>
                </a:lnTo>
                <a:lnTo>
                  <a:pt x="1150140" y="1262063"/>
                </a:lnTo>
                <a:cubicBezTo>
                  <a:pt x="1150934" y="1286669"/>
                  <a:pt x="1146965" y="1301750"/>
                  <a:pt x="1147759" y="1326356"/>
                </a:cubicBezTo>
                <a:lnTo>
                  <a:pt x="1233485" y="1364459"/>
                </a:lnTo>
                <a:lnTo>
                  <a:pt x="1229063" y="1420586"/>
                </a:lnTo>
                <a:lnTo>
                  <a:pt x="1300160" y="1462088"/>
                </a:lnTo>
                <a:lnTo>
                  <a:pt x="1302541" y="1507331"/>
                </a:lnTo>
                <a:lnTo>
                  <a:pt x="1424289" y="1632404"/>
                </a:lnTo>
                <a:lnTo>
                  <a:pt x="1585570" y="1850232"/>
                </a:lnTo>
                <a:lnTo>
                  <a:pt x="1733171" y="2048367"/>
                </a:lnTo>
                <a:lnTo>
                  <a:pt x="1898647" y="2258975"/>
                </a:lnTo>
                <a:lnTo>
                  <a:pt x="2001269" y="2395236"/>
                </a:lnTo>
                <a:lnTo>
                  <a:pt x="2157222" y="2571749"/>
                </a:lnTo>
                <a:lnTo>
                  <a:pt x="2120598" y="2571749"/>
                </a:lnTo>
                <a:lnTo>
                  <a:pt x="1977382" y="2414209"/>
                </a:lnTo>
                <a:lnTo>
                  <a:pt x="1878804" y="2281238"/>
                </a:lnTo>
                <a:lnTo>
                  <a:pt x="1710756" y="2057740"/>
                </a:lnTo>
                <a:lnTo>
                  <a:pt x="1581148" y="1895475"/>
                </a:lnTo>
                <a:lnTo>
                  <a:pt x="1361090" y="1608515"/>
                </a:lnTo>
                <a:lnTo>
                  <a:pt x="1269203" y="1521618"/>
                </a:lnTo>
                <a:lnTo>
                  <a:pt x="1271586" y="1481138"/>
                </a:lnTo>
                <a:lnTo>
                  <a:pt x="1196407" y="1427389"/>
                </a:lnTo>
                <a:cubicBezTo>
                  <a:pt x="1196066" y="1411174"/>
                  <a:pt x="1200488" y="1406865"/>
                  <a:pt x="1200147" y="1390650"/>
                </a:cubicBezTo>
                <a:lnTo>
                  <a:pt x="1106562" y="1349713"/>
                </a:lnTo>
                <a:cubicBezTo>
                  <a:pt x="1106007" y="1326053"/>
                  <a:pt x="1114977" y="1304774"/>
                  <a:pt x="1114422" y="1281114"/>
                </a:cubicBezTo>
                <a:lnTo>
                  <a:pt x="1027337" y="1218142"/>
                </a:lnTo>
                <a:cubicBezTo>
                  <a:pt x="1027111" y="1201045"/>
                  <a:pt x="1026886" y="1183948"/>
                  <a:pt x="1026660" y="1166851"/>
                </a:cubicBezTo>
                <a:lnTo>
                  <a:pt x="977486" y="1140015"/>
                </a:lnTo>
                <a:lnTo>
                  <a:pt x="771524" y="875280"/>
                </a:lnTo>
                <a:lnTo>
                  <a:pt x="690562" y="802481"/>
                </a:lnTo>
                <a:lnTo>
                  <a:pt x="623547" y="693284"/>
                </a:lnTo>
                <a:lnTo>
                  <a:pt x="540014" y="582121"/>
                </a:lnTo>
                <a:lnTo>
                  <a:pt x="428624" y="464344"/>
                </a:lnTo>
                <a:lnTo>
                  <a:pt x="383268" y="388900"/>
                </a:lnTo>
                <a:lnTo>
                  <a:pt x="298336" y="290513"/>
                </a:lnTo>
                <a:lnTo>
                  <a:pt x="221116" y="200706"/>
                </a:lnTo>
                <a:lnTo>
                  <a:pt x="100353" y="55450"/>
                </a:lnTo>
                <a:lnTo>
                  <a:pt x="0" y="11905"/>
                </a:lnTo>
                <a:lnTo>
                  <a:pt x="73817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Freeform 114"/>
          <p:cNvSpPr/>
          <p:nvPr/>
        </p:nvSpPr>
        <p:spPr>
          <a:xfrm>
            <a:off x="1281115" y="4274343"/>
            <a:ext cx="2147697" cy="2583657"/>
          </a:xfrm>
          <a:custGeom>
            <a:avLst/>
            <a:gdLst>
              <a:gd name="connsiteX0" fmla="*/ 61913 w 1090613"/>
              <a:gd name="connsiteY0" fmla="*/ 0 h 1223962"/>
              <a:gd name="connsiteX1" fmla="*/ 116682 w 1090613"/>
              <a:gd name="connsiteY1" fmla="*/ 64294 h 1223962"/>
              <a:gd name="connsiteX2" fmla="*/ 242888 w 1090613"/>
              <a:gd name="connsiteY2" fmla="*/ 180975 h 1223962"/>
              <a:gd name="connsiteX3" fmla="*/ 304800 w 1090613"/>
              <a:gd name="connsiteY3" fmla="*/ 273844 h 1223962"/>
              <a:gd name="connsiteX4" fmla="*/ 385763 w 1090613"/>
              <a:gd name="connsiteY4" fmla="*/ 378619 h 1223962"/>
              <a:gd name="connsiteX5" fmla="*/ 495300 w 1090613"/>
              <a:gd name="connsiteY5" fmla="*/ 464344 h 1223962"/>
              <a:gd name="connsiteX6" fmla="*/ 602457 w 1090613"/>
              <a:gd name="connsiteY6" fmla="*/ 588169 h 1223962"/>
              <a:gd name="connsiteX7" fmla="*/ 631032 w 1090613"/>
              <a:gd name="connsiteY7" fmla="*/ 700087 h 1223962"/>
              <a:gd name="connsiteX8" fmla="*/ 745332 w 1090613"/>
              <a:gd name="connsiteY8" fmla="*/ 802481 h 1223962"/>
              <a:gd name="connsiteX9" fmla="*/ 871538 w 1090613"/>
              <a:gd name="connsiteY9" fmla="*/ 976312 h 1223962"/>
              <a:gd name="connsiteX10" fmla="*/ 978694 w 1090613"/>
              <a:gd name="connsiteY10" fmla="*/ 1047750 h 1223962"/>
              <a:gd name="connsiteX11" fmla="*/ 1038225 w 1090613"/>
              <a:gd name="connsiteY11" fmla="*/ 1133475 h 1223962"/>
              <a:gd name="connsiteX12" fmla="*/ 1090613 w 1090613"/>
              <a:gd name="connsiteY12" fmla="*/ 1219200 h 1223962"/>
              <a:gd name="connsiteX13" fmla="*/ 1050132 w 1090613"/>
              <a:gd name="connsiteY13" fmla="*/ 1223962 h 1223962"/>
              <a:gd name="connsiteX14" fmla="*/ 964407 w 1090613"/>
              <a:gd name="connsiteY14" fmla="*/ 1112044 h 1223962"/>
              <a:gd name="connsiteX15" fmla="*/ 850107 w 1090613"/>
              <a:gd name="connsiteY15" fmla="*/ 1002506 h 1223962"/>
              <a:gd name="connsiteX16" fmla="*/ 733425 w 1090613"/>
              <a:gd name="connsiteY16" fmla="*/ 895350 h 1223962"/>
              <a:gd name="connsiteX17" fmla="*/ 690563 w 1090613"/>
              <a:gd name="connsiteY17" fmla="*/ 790575 h 1223962"/>
              <a:gd name="connsiteX18" fmla="*/ 588169 w 1090613"/>
              <a:gd name="connsiteY18" fmla="*/ 702469 h 1223962"/>
              <a:gd name="connsiteX19" fmla="*/ 552450 w 1090613"/>
              <a:gd name="connsiteY19" fmla="*/ 585787 h 1223962"/>
              <a:gd name="connsiteX20" fmla="*/ 426244 w 1090613"/>
              <a:gd name="connsiteY20" fmla="*/ 445294 h 1223962"/>
              <a:gd name="connsiteX21" fmla="*/ 350044 w 1090613"/>
              <a:gd name="connsiteY21" fmla="*/ 390525 h 1223962"/>
              <a:gd name="connsiteX22" fmla="*/ 278607 w 1090613"/>
              <a:gd name="connsiteY22" fmla="*/ 276225 h 1223962"/>
              <a:gd name="connsiteX23" fmla="*/ 221457 w 1090613"/>
              <a:gd name="connsiteY23" fmla="*/ 219075 h 1223962"/>
              <a:gd name="connsiteX24" fmla="*/ 147638 w 1090613"/>
              <a:gd name="connsiteY24" fmla="*/ 123825 h 1223962"/>
              <a:gd name="connsiteX25" fmla="*/ 0 w 1090613"/>
              <a:gd name="connsiteY25" fmla="*/ 2381 h 1223962"/>
              <a:gd name="connsiteX26" fmla="*/ 61913 w 1090613"/>
              <a:gd name="connsiteY26" fmla="*/ 0 h 1223962"/>
              <a:gd name="connsiteX0" fmla="*/ 61913 w 2128838"/>
              <a:gd name="connsiteY0" fmla="*/ 0 h 2583656"/>
              <a:gd name="connsiteX1" fmla="*/ 116682 w 2128838"/>
              <a:gd name="connsiteY1" fmla="*/ 64294 h 2583656"/>
              <a:gd name="connsiteX2" fmla="*/ 242888 w 2128838"/>
              <a:gd name="connsiteY2" fmla="*/ 180975 h 2583656"/>
              <a:gd name="connsiteX3" fmla="*/ 304800 w 2128838"/>
              <a:gd name="connsiteY3" fmla="*/ 273844 h 2583656"/>
              <a:gd name="connsiteX4" fmla="*/ 385763 w 2128838"/>
              <a:gd name="connsiteY4" fmla="*/ 378619 h 2583656"/>
              <a:gd name="connsiteX5" fmla="*/ 495300 w 2128838"/>
              <a:gd name="connsiteY5" fmla="*/ 464344 h 2583656"/>
              <a:gd name="connsiteX6" fmla="*/ 602457 w 2128838"/>
              <a:gd name="connsiteY6" fmla="*/ 588169 h 2583656"/>
              <a:gd name="connsiteX7" fmla="*/ 631032 w 2128838"/>
              <a:gd name="connsiteY7" fmla="*/ 700087 h 2583656"/>
              <a:gd name="connsiteX8" fmla="*/ 745332 w 2128838"/>
              <a:gd name="connsiteY8" fmla="*/ 802481 h 2583656"/>
              <a:gd name="connsiteX9" fmla="*/ 871538 w 2128838"/>
              <a:gd name="connsiteY9" fmla="*/ 976312 h 2583656"/>
              <a:gd name="connsiteX10" fmla="*/ 978694 w 2128838"/>
              <a:gd name="connsiteY10" fmla="*/ 1047750 h 2583656"/>
              <a:gd name="connsiteX11" fmla="*/ 1038225 w 2128838"/>
              <a:gd name="connsiteY11" fmla="*/ 1133475 h 2583656"/>
              <a:gd name="connsiteX12" fmla="*/ 1090613 w 2128838"/>
              <a:gd name="connsiteY12" fmla="*/ 1219200 h 2583656"/>
              <a:gd name="connsiteX13" fmla="*/ 2128838 w 2128838"/>
              <a:gd name="connsiteY13" fmla="*/ 2583656 h 2583656"/>
              <a:gd name="connsiteX14" fmla="*/ 964407 w 2128838"/>
              <a:gd name="connsiteY14" fmla="*/ 1112044 h 2583656"/>
              <a:gd name="connsiteX15" fmla="*/ 850107 w 2128838"/>
              <a:gd name="connsiteY15" fmla="*/ 1002506 h 2583656"/>
              <a:gd name="connsiteX16" fmla="*/ 733425 w 2128838"/>
              <a:gd name="connsiteY16" fmla="*/ 895350 h 2583656"/>
              <a:gd name="connsiteX17" fmla="*/ 690563 w 2128838"/>
              <a:gd name="connsiteY17" fmla="*/ 790575 h 2583656"/>
              <a:gd name="connsiteX18" fmla="*/ 588169 w 2128838"/>
              <a:gd name="connsiteY18" fmla="*/ 702469 h 2583656"/>
              <a:gd name="connsiteX19" fmla="*/ 552450 w 2128838"/>
              <a:gd name="connsiteY19" fmla="*/ 585787 h 2583656"/>
              <a:gd name="connsiteX20" fmla="*/ 426244 w 2128838"/>
              <a:gd name="connsiteY20" fmla="*/ 445294 h 2583656"/>
              <a:gd name="connsiteX21" fmla="*/ 350044 w 2128838"/>
              <a:gd name="connsiteY21" fmla="*/ 390525 h 2583656"/>
              <a:gd name="connsiteX22" fmla="*/ 278607 w 2128838"/>
              <a:gd name="connsiteY22" fmla="*/ 276225 h 2583656"/>
              <a:gd name="connsiteX23" fmla="*/ 221457 w 2128838"/>
              <a:gd name="connsiteY23" fmla="*/ 219075 h 2583656"/>
              <a:gd name="connsiteX24" fmla="*/ 147638 w 2128838"/>
              <a:gd name="connsiteY24" fmla="*/ 123825 h 2583656"/>
              <a:gd name="connsiteX25" fmla="*/ 0 w 2128838"/>
              <a:gd name="connsiteY25" fmla="*/ 2381 h 2583656"/>
              <a:gd name="connsiteX26" fmla="*/ 61913 w 2128838"/>
              <a:gd name="connsiteY26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602457 w 2176463"/>
              <a:gd name="connsiteY6" fmla="*/ 588169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2176463 w 2176463"/>
              <a:gd name="connsiteY12" fmla="*/ 2583656 h 2583656"/>
              <a:gd name="connsiteX13" fmla="*/ 2128838 w 2176463"/>
              <a:gd name="connsiteY13" fmla="*/ 2583656 h 2583656"/>
              <a:gd name="connsiteX14" fmla="*/ 964407 w 2176463"/>
              <a:gd name="connsiteY14" fmla="*/ 1112044 h 2583656"/>
              <a:gd name="connsiteX15" fmla="*/ 850107 w 2176463"/>
              <a:gd name="connsiteY15" fmla="*/ 1002506 h 2583656"/>
              <a:gd name="connsiteX16" fmla="*/ 733425 w 2176463"/>
              <a:gd name="connsiteY16" fmla="*/ 895350 h 2583656"/>
              <a:gd name="connsiteX17" fmla="*/ 690563 w 2176463"/>
              <a:gd name="connsiteY17" fmla="*/ 790575 h 2583656"/>
              <a:gd name="connsiteX18" fmla="*/ 588169 w 2176463"/>
              <a:gd name="connsiteY18" fmla="*/ 702469 h 2583656"/>
              <a:gd name="connsiteX19" fmla="*/ 552450 w 2176463"/>
              <a:gd name="connsiteY19" fmla="*/ 585787 h 2583656"/>
              <a:gd name="connsiteX20" fmla="*/ 426244 w 2176463"/>
              <a:gd name="connsiteY20" fmla="*/ 445294 h 2583656"/>
              <a:gd name="connsiteX21" fmla="*/ 350044 w 2176463"/>
              <a:gd name="connsiteY21" fmla="*/ 390525 h 2583656"/>
              <a:gd name="connsiteX22" fmla="*/ 278607 w 2176463"/>
              <a:gd name="connsiteY22" fmla="*/ 276225 h 2583656"/>
              <a:gd name="connsiteX23" fmla="*/ 221457 w 2176463"/>
              <a:gd name="connsiteY23" fmla="*/ 219075 h 2583656"/>
              <a:gd name="connsiteX24" fmla="*/ 147638 w 2176463"/>
              <a:gd name="connsiteY24" fmla="*/ 123825 h 2583656"/>
              <a:gd name="connsiteX25" fmla="*/ 0 w 2176463"/>
              <a:gd name="connsiteY25" fmla="*/ 2381 h 2583656"/>
              <a:gd name="connsiteX26" fmla="*/ 61913 w 2176463"/>
              <a:gd name="connsiteY26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602457 w 2176463"/>
              <a:gd name="connsiteY6" fmla="*/ 588169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31106 h 2583656"/>
              <a:gd name="connsiteX13" fmla="*/ 2176463 w 2176463"/>
              <a:gd name="connsiteY13" fmla="*/ 2583656 h 2583656"/>
              <a:gd name="connsiteX14" fmla="*/ 2128838 w 2176463"/>
              <a:gd name="connsiteY14" fmla="*/ 2583656 h 2583656"/>
              <a:gd name="connsiteX15" fmla="*/ 964407 w 2176463"/>
              <a:gd name="connsiteY15" fmla="*/ 1112044 h 2583656"/>
              <a:gd name="connsiteX16" fmla="*/ 850107 w 2176463"/>
              <a:gd name="connsiteY16" fmla="*/ 1002506 h 2583656"/>
              <a:gd name="connsiteX17" fmla="*/ 733425 w 2176463"/>
              <a:gd name="connsiteY17" fmla="*/ 895350 h 2583656"/>
              <a:gd name="connsiteX18" fmla="*/ 690563 w 2176463"/>
              <a:gd name="connsiteY18" fmla="*/ 790575 h 2583656"/>
              <a:gd name="connsiteX19" fmla="*/ 588169 w 2176463"/>
              <a:gd name="connsiteY19" fmla="*/ 702469 h 2583656"/>
              <a:gd name="connsiteX20" fmla="*/ 552450 w 2176463"/>
              <a:gd name="connsiteY20" fmla="*/ 585787 h 2583656"/>
              <a:gd name="connsiteX21" fmla="*/ 426244 w 2176463"/>
              <a:gd name="connsiteY21" fmla="*/ 445294 h 2583656"/>
              <a:gd name="connsiteX22" fmla="*/ 350044 w 2176463"/>
              <a:gd name="connsiteY22" fmla="*/ 390525 h 2583656"/>
              <a:gd name="connsiteX23" fmla="*/ 278607 w 2176463"/>
              <a:gd name="connsiteY23" fmla="*/ 276225 h 2583656"/>
              <a:gd name="connsiteX24" fmla="*/ 221457 w 2176463"/>
              <a:gd name="connsiteY24" fmla="*/ 219075 h 2583656"/>
              <a:gd name="connsiteX25" fmla="*/ 147638 w 2176463"/>
              <a:gd name="connsiteY25" fmla="*/ 123825 h 2583656"/>
              <a:gd name="connsiteX26" fmla="*/ 0 w 2176463"/>
              <a:gd name="connsiteY26" fmla="*/ 2381 h 2583656"/>
              <a:gd name="connsiteX27" fmla="*/ 61913 w 2176463"/>
              <a:gd name="connsiteY27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602457 w 2176463"/>
              <a:gd name="connsiteY6" fmla="*/ 588169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2176463 w 2176463"/>
              <a:gd name="connsiteY13" fmla="*/ 2583656 h 2583656"/>
              <a:gd name="connsiteX14" fmla="*/ 2128838 w 2176463"/>
              <a:gd name="connsiteY14" fmla="*/ 2583656 h 2583656"/>
              <a:gd name="connsiteX15" fmla="*/ 964407 w 2176463"/>
              <a:gd name="connsiteY15" fmla="*/ 1112044 h 2583656"/>
              <a:gd name="connsiteX16" fmla="*/ 850107 w 2176463"/>
              <a:gd name="connsiteY16" fmla="*/ 1002506 h 2583656"/>
              <a:gd name="connsiteX17" fmla="*/ 733425 w 2176463"/>
              <a:gd name="connsiteY17" fmla="*/ 895350 h 2583656"/>
              <a:gd name="connsiteX18" fmla="*/ 690563 w 2176463"/>
              <a:gd name="connsiteY18" fmla="*/ 790575 h 2583656"/>
              <a:gd name="connsiteX19" fmla="*/ 588169 w 2176463"/>
              <a:gd name="connsiteY19" fmla="*/ 702469 h 2583656"/>
              <a:gd name="connsiteX20" fmla="*/ 552450 w 2176463"/>
              <a:gd name="connsiteY20" fmla="*/ 585787 h 2583656"/>
              <a:gd name="connsiteX21" fmla="*/ 426244 w 2176463"/>
              <a:gd name="connsiteY21" fmla="*/ 445294 h 2583656"/>
              <a:gd name="connsiteX22" fmla="*/ 350044 w 2176463"/>
              <a:gd name="connsiteY22" fmla="*/ 390525 h 2583656"/>
              <a:gd name="connsiteX23" fmla="*/ 278607 w 2176463"/>
              <a:gd name="connsiteY23" fmla="*/ 276225 h 2583656"/>
              <a:gd name="connsiteX24" fmla="*/ 221457 w 2176463"/>
              <a:gd name="connsiteY24" fmla="*/ 219075 h 2583656"/>
              <a:gd name="connsiteX25" fmla="*/ 147638 w 2176463"/>
              <a:gd name="connsiteY25" fmla="*/ 123825 h 2583656"/>
              <a:gd name="connsiteX26" fmla="*/ 0 w 2176463"/>
              <a:gd name="connsiteY26" fmla="*/ 2381 h 2583656"/>
              <a:gd name="connsiteX27" fmla="*/ 61913 w 2176463"/>
              <a:gd name="connsiteY27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602457 w 2176463"/>
              <a:gd name="connsiteY6" fmla="*/ 588169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2176463 w 2176463"/>
              <a:gd name="connsiteY13" fmla="*/ 2583656 h 2583656"/>
              <a:gd name="connsiteX14" fmla="*/ 2128838 w 2176463"/>
              <a:gd name="connsiteY14" fmla="*/ 2583656 h 2583656"/>
              <a:gd name="connsiteX15" fmla="*/ 1112043 w 2176463"/>
              <a:gd name="connsiteY15" fmla="*/ 1300162 h 2583656"/>
              <a:gd name="connsiteX16" fmla="*/ 964407 w 2176463"/>
              <a:gd name="connsiteY16" fmla="*/ 1112044 h 2583656"/>
              <a:gd name="connsiteX17" fmla="*/ 850107 w 2176463"/>
              <a:gd name="connsiteY17" fmla="*/ 1002506 h 2583656"/>
              <a:gd name="connsiteX18" fmla="*/ 733425 w 2176463"/>
              <a:gd name="connsiteY18" fmla="*/ 895350 h 2583656"/>
              <a:gd name="connsiteX19" fmla="*/ 690563 w 2176463"/>
              <a:gd name="connsiteY19" fmla="*/ 790575 h 2583656"/>
              <a:gd name="connsiteX20" fmla="*/ 588169 w 2176463"/>
              <a:gd name="connsiteY20" fmla="*/ 702469 h 2583656"/>
              <a:gd name="connsiteX21" fmla="*/ 552450 w 2176463"/>
              <a:gd name="connsiteY21" fmla="*/ 585787 h 2583656"/>
              <a:gd name="connsiteX22" fmla="*/ 426244 w 2176463"/>
              <a:gd name="connsiteY22" fmla="*/ 445294 h 2583656"/>
              <a:gd name="connsiteX23" fmla="*/ 350044 w 2176463"/>
              <a:gd name="connsiteY23" fmla="*/ 390525 h 2583656"/>
              <a:gd name="connsiteX24" fmla="*/ 278607 w 2176463"/>
              <a:gd name="connsiteY24" fmla="*/ 276225 h 2583656"/>
              <a:gd name="connsiteX25" fmla="*/ 221457 w 2176463"/>
              <a:gd name="connsiteY25" fmla="*/ 219075 h 2583656"/>
              <a:gd name="connsiteX26" fmla="*/ 147638 w 2176463"/>
              <a:gd name="connsiteY26" fmla="*/ 123825 h 2583656"/>
              <a:gd name="connsiteX27" fmla="*/ 0 w 2176463"/>
              <a:gd name="connsiteY27" fmla="*/ 2381 h 2583656"/>
              <a:gd name="connsiteX28" fmla="*/ 61913 w 2176463"/>
              <a:gd name="connsiteY28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602457 w 2176463"/>
              <a:gd name="connsiteY6" fmla="*/ 588169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2176463 w 2176463"/>
              <a:gd name="connsiteY13" fmla="*/ 2583656 h 2583656"/>
              <a:gd name="connsiteX14" fmla="*/ 2128838 w 2176463"/>
              <a:gd name="connsiteY14" fmla="*/ 2583656 h 2583656"/>
              <a:gd name="connsiteX15" fmla="*/ 1076324 w 2176463"/>
              <a:gd name="connsiteY15" fmla="*/ 1269206 h 2583656"/>
              <a:gd name="connsiteX16" fmla="*/ 964407 w 2176463"/>
              <a:gd name="connsiteY16" fmla="*/ 1112044 h 2583656"/>
              <a:gd name="connsiteX17" fmla="*/ 850107 w 2176463"/>
              <a:gd name="connsiteY17" fmla="*/ 1002506 h 2583656"/>
              <a:gd name="connsiteX18" fmla="*/ 733425 w 2176463"/>
              <a:gd name="connsiteY18" fmla="*/ 895350 h 2583656"/>
              <a:gd name="connsiteX19" fmla="*/ 690563 w 2176463"/>
              <a:gd name="connsiteY19" fmla="*/ 790575 h 2583656"/>
              <a:gd name="connsiteX20" fmla="*/ 588169 w 2176463"/>
              <a:gd name="connsiteY20" fmla="*/ 702469 h 2583656"/>
              <a:gd name="connsiteX21" fmla="*/ 552450 w 2176463"/>
              <a:gd name="connsiteY21" fmla="*/ 585787 h 2583656"/>
              <a:gd name="connsiteX22" fmla="*/ 426244 w 2176463"/>
              <a:gd name="connsiteY22" fmla="*/ 445294 h 2583656"/>
              <a:gd name="connsiteX23" fmla="*/ 350044 w 2176463"/>
              <a:gd name="connsiteY23" fmla="*/ 390525 h 2583656"/>
              <a:gd name="connsiteX24" fmla="*/ 278607 w 2176463"/>
              <a:gd name="connsiteY24" fmla="*/ 276225 h 2583656"/>
              <a:gd name="connsiteX25" fmla="*/ 221457 w 2176463"/>
              <a:gd name="connsiteY25" fmla="*/ 219075 h 2583656"/>
              <a:gd name="connsiteX26" fmla="*/ 147638 w 2176463"/>
              <a:gd name="connsiteY26" fmla="*/ 123825 h 2583656"/>
              <a:gd name="connsiteX27" fmla="*/ 0 w 2176463"/>
              <a:gd name="connsiteY27" fmla="*/ 2381 h 2583656"/>
              <a:gd name="connsiteX28" fmla="*/ 61913 w 2176463"/>
              <a:gd name="connsiteY28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602457 w 2176463"/>
              <a:gd name="connsiteY6" fmla="*/ 588169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345406 w 2176463"/>
              <a:gd name="connsiteY13" fmla="*/ 1550194 h 2583656"/>
              <a:gd name="connsiteX14" fmla="*/ 2176463 w 2176463"/>
              <a:gd name="connsiteY14" fmla="*/ 2583656 h 2583656"/>
              <a:gd name="connsiteX15" fmla="*/ 2128838 w 2176463"/>
              <a:gd name="connsiteY15" fmla="*/ 2583656 h 2583656"/>
              <a:gd name="connsiteX16" fmla="*/ 1076324 w 2176463"/>
              <a:gd name="connsiteY16" fmla="*/ 1269206 h 2583656"/>
              <a:gd name="connsiteX17" fmla="*/ 964407 w 2176463"/>
              <a:gd name="connsiteY17" fmla="*/ 1112044 h 2583656"/>
              <a:gd name="connsiteX18" fmla="*/ 850107 w 2176463"/>
              <a:gd name="connsiteY18" fmla="*/ 1002506 h 2583656"/>
              <a:gd name="connsiteX19" fmla="*/ 733425 w 2176463"/>
              <a:gd name="connsiteY19" fmla="*/ 895350 h 2583656"/>
              <a:gd name="connsiteX20" fmla="*/ 690563 w 2176463"/>
              <a:gd name="connsiteY20" fmla="*/ 790575 h 2583656"/>
              <a:gd name="connsiteX21" fmla="*/ 588169 w 2176463"/>
              <a:gd name="connsiteY21" fmla="*/ 702469 h 2583656"/>
              <a:gd name="connsiteX22" fmla="*/ 552450 w 2176463"/>
              <a:gd name="connsiteY22" fmla="*/ 585787 h 2583656"/>
              <a:gd name="connsiteX23" fmla="*/ 426244 w 2176463"/>
              <a:gd name="connsiteY23" fmla="*/ 445294 h 2583656"/>
              <a:gd name="connsiteX24" fmla="*/ 350044 w 2176463"/>
              <a:gd name="connsiteY24" fmla="*/ 390525 h 2583656"/>
              <a:gd name="connsiteX25" fmla="*/ 278607 w 2176463"/>
              <a:gd name="connsiteY25" fmla="*/ 276225 h 2583656"/>
              <a:gd name="connsiteX26" fmla="*/ 221457 w 2176463"/>
              <a:gd name="connsiteY26" fmla="*/ 219075 h 2583656"/>
              <a:gd name="connsiteX27" fmla="*/ 147638 w 2176463"/>
              <a:gd name="connsiteY27" fmla="*/ 123825 h 2583656"/>
              <a:gd name="connsiteX28" fmla="*/ 0 w 2176463"/>
              <a:gd name="connsiteY28" fmla="*/ 2381 h 2583656"/>
              <a:gd name="connsiteX29" fmla="*/ 61913 w 2176463"/>
              <a:gd name="connsiteY29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602457 w 2176463"/>
              <a:gd name="connsiteY6" fmla="*/ 588169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373981 w 2176463"/>
              <a:gd name="connsiteY13" fmla="*/ 1545432 h 2583656"/>
              <a:gd name="connsiteX14" fmla="*/ 2176463 w 2176463"/>
              <a:gd name="connsiteY14" fmla="*/ 2583656 h 2583656"/>
              <a:gd name="connsiteX15" fmla="*/ 2128838 w 2176463"/>
              <a:gd name="connsiteY15" fmla="*/ 2583656 h 2583656"/>
              <a:gd name="connsiteX16" fmla="*/ 1076324 w 2176463"/>
              <a:gd name="connsiteY16" fmla="*/ 1269206 h 2583656"/>
              <a:gd name="connsiteX17" fmla="*/ 964407 w 2176463"/>
              <a:gd name="connsiteY17" fmla="*/ 1112044 h 2583656"/>
              <a:gd name="connsiteX18" fmla="*/ 850107 w 2176463"/>
              <a:gd name="connsiteY18" fmla="*/ 1002506 h 2583656"/>
              <a:gd name="connsiteX19" fmla="*/ 733425 w 2176463"/>
              <a:gd name="connsiteY19" fmla="*/ 895350 h 2583656"/>
              <a:gd name="connsiteX20" fmla="*/ 690563 w 2176463"/>
              <a:gd name="connsiteY20" fmla="*/ 790575 h 2583656"/>
              <a:gd name="connsiteX21" fmla="*/ 588169 w 2176463"/>
              <a:gd name="connsiteY21" fmla="*/ 702469 h 2583656"/>
              <a:gd name="connsiteX22" fmla="*/ 552450 w 2176463"/>
              <a:gd name="connsiteY22" fmla="*/ 585787 h 2583656"/>
              <a:gd name="connsiteX23" fmla="*/ 426244 w 2176463"/>
              <a:gd name="connsiteY23" fmla="*/ 445294 h 2583656"/>
              <a:gd name="connsiteX24" fmla="*/ 350044 w 2176463"/>
              <a:gd name="connsiteY24" fmla="*/ 390525 h 2583656"/>
              <a:gd name="connsiteX25" fmla="*/ 278607 w 2176463"/>
              <a:gd name="connsiteY25" fmla="*/ 276225 h 2583656"/>
              <a:gd name="connsiteX26" fmla="*/ 221457 w 2176463"/>
              <a:gd name="connsiteY26" fmla="*/ 219075 h 2583656"/>
              <a:gd name="connsiteX27" fmla="*/ 147638 w 2176463"/>
              <a:gd name="connsiteY27" fmla="*/ 123825 h 2583656"/>
              <a:gd name="connsiteX28" fmla="*/ 0 w 2176463"/>
              <a:gd name="connsiteY28" fmla="*/ 2381 h 2583656"/>
              <a:gd name="connsiteX29" fmla="*/ 61913 w 2176463"/>
              <a:gd name="connsiteY29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602457 w 2176463"/>
              <a:gd name="connsiteY6" fmla="*/ 588169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373981 w 2176463"/>
              <a:gd name="connsiteY13" fmla="*/ 1545432 h 2583656"/>
              <a:gd name="connsiteX14" fmla="*/ 2176463 w 2176463"/>
              <a:gd name="connsiteY14" fmla="*/ 2583656 h 2583656"/>
              <a:gd name="connsiteX15" fmla="*/ 2128838 w 2176463"/>
              <a:gd name="connsiteY15" fmla="*/ 2583656 h 2583656"/>
              <a:gd name="connsiteX16" fmla="*/ 1319212 w 2176463"/>
              <a:gd name="connsiteY16" fmla="*/ 1574006 h 2583656"/>
              <a:gd name="connsiteX17" fmla="*/ 1076324 w 2176463"/>
              <a:gd name="connsiteY17" fmla="*/ 1269206 h 2583656"/>
              <a:gd name="connsiteX18" fmla="*/ 964407 w 2176463"/>
              <a:gd name="connsiteY18" fmla="*/ 1112044 h 2583656"/>
              <a:gd name="connsiteX19" fmla="*/ 850107 w 2176463"/>
              <a:gd name="connsiteY19" fmla="*/ 1002506 h 2583656"/>
              <a:gd name="connsiteX20" fmla="*/ 733425 w 2176463"/>
              <a:gd name="connsiteY20" fmla="*/ 895350 h 2583656"/>
              <a:gd name="connsiteX21" fmla="*/ 690563 w 2176463"/>
              <a:gd name="connsiteY21" fmla="*/ 790575 h 2583656"/>
              <a:gd name="connsiteX22" fmla="*/ 588169 w 2176463"/>
              <a:gd name="connsiteY22" fmla="*/ 702469 h 2583656"/>
              <a:gd name="connsiteX23" fmla="*/ 552450 w 2176463"/>
              <a:gd name="connsiteY23" fmla="*/ 585787 h 2583656"/>
              <a:gd name="connsiteX24" fmla="*/ 426244 w 2176463"/>
              <a:gd name="connsiteY24" fmla="*/ 445294 h 2583656"/>
              <a:gd name="connsiteX25" fmla="*/ 350044 w 2176463"/>
              <a:gd name="connsiteY25" fmla="*/ 390525 h 2583656"/>
              <a:gd name="connsiteX26" fmla="*/ 278607 w 2176463"/>
              <a:gd name="connsiteY26" fmla="*/ 276225 h 2583656"/>
              <a:gd name="connsiteX27" fmla="*/ 221457 w 2176463"/>
              <a:gd name="connsiteY27" fmla="*/ 219075 h 2583656"/>
              <a:gd name="connsiteX28" fmla="*/ 147638 w 2176463"/>
              <a:gd name="connsiteY28" fmla="*/ 123825 h 2583656"/>
              <a:gd name="connsiteX29" fmla="*/ 0 w 2176463"/>
              <a:gd name="connsiteY29" fmla="*/ 2381 h 2583656"/>
              <a:gd name="connsiteX30" fmla="*/ 61913 w 2176463"/>
              <a:gd name="connsiteY30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602457 w 2176463"/>
              <a:gd name="connsiteY6" fmla="*/ 588169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373981 w 2176463"/>
              <a:gd name="connsiteY13" fmla="*/ 1545432 h 2583656"/>
              <a:gd name="connsiteX14" fmla="*/ 2176463 w 2176463"/>
              <a:gd name="connsiteY14" fmla="*/ 2583656 h 2583656"/>
              <a:gd name="connsiteX15" fmla="*/ 2128838 w 2176463"/>
              <a:gd name="connsiteY15" fmla="*/ 2583656 h 2583656"/>
              <a:gd name="connsiteX16" fmla="*/ 1340643 w 2176463"/>
              <a:gd name="connsiteY16" fmla="*/ 1566863 h 2583656"/>
              <a:gd name="connsiteX17" fmla="*/ 1076324 w 2176463"/>
              <a:gd name="connsiteY17" fmla="*/ 1269206 h 2583656"/>
              <a:gd name="connsiteX18" fmla="*/ 964407 w 2176463"/>
              <a:gd name="connsiteY18" fmla="*/ 1112044 h 2583656"/>
              <a:gd name="connsiteX19" fmla="*/ 850107 w 2176463"/>
              <a:gd name="connsiteY19" fmla="*/ 1002506 h 2583656"/>
              <a:gd name="connsiteX20" fmla="*/ 733425 w 2176463"/>
              <a:gd name="connsiteY20" fmla="*/ 895350 h 2583656"/>
              <a:gd name="connsiteX21" fmla="*/ 690563 w 2176463"/>
              <a:gd name="connsiteY21" fmla="*/ 790575 h 2583656"/>
              <a:gd name="connsiteX22" fmla="*/ 588169 w 2176463"/>
              <a:gd name="connsiteY22" fmla="*/ 702469 h 2583656"/>
              <a:gd name="connsiteX23" fmla="*/ 552450 w 2176463"/>
              <a:gd name="connsiteY23" fmla="*/ 585787 h 2583656"/>
              <a:gd name="connsiteX24" fmla="*/ 426244 w 2176463"/>
              <a:gd name="connsiteY24" fmla="*/ 445294 h 2583656"/>
              <a:gd name="connsiteX25" fmla="*/ 350044 w 2176463"/>
              <a:gd name="connsiteY25" fmla="*/ 390525 h 2583656"/>
              <a:gd name="connsiteX26" fmla="*/ 278607 w 2176463"/>
              <a:gd name="connsiteY26" fmla="*/ 276225 h 2583656"/>
              <a:gd name="connsiteX27" fmla="*/ 221457 w 2176463"/>
              <a:gd name="connsiteY27" fmla="*/ 219075 h 2583656"/>
              <a:gd name="connsiteX28" fmla="*/ 147638 w 2176463"/>
              <a:gd name="connsiteY28" fmla="*/ 123825 h 2583656"/>
              <a:gd name="connsiteX29" fmla="*/ 0 w 2176463"/>
              <a:gd name="connsiteY29" fmla="*/ 2381 h 2583656"/>
              <a:gd name="connsiteX30" fmla="*/ 61913 w 2176463"/>
              <a:gd name="connsiteY30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602457 w 2176463"/>
              <a:gd name="connsiteY6" fmla="*/ 588169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373981 w 2176463"/>
              <a:gd name="connsiteY13" fmla="*/ 1545432 h 2583656"/>
              <a:gd name="connsiteX14" fmla="*/ 2176463 w 2176463"/>
              <a:gd name="connsiteY14" fmla="*/ 2583656 h 2583656"/>
              <a:gd name="connsiteX15" fmla="*/ 2128838 w 2176463"/>
              <a:gd name="connsiteY15" fmla="*/ 2583656 h 2583656"/>
              <a:gd name="connsiteX16" fmla="*/ 1340643 w 2176463"/>
              <a:gd name="connsiteY16" fmla="*/ 1566863 h 2583656"/>
              <a:gd name="connsiteX17" fmla="*/ 1223962 w 2176463"/>
              <a:gd name="connsiteY17" fmla="*/ 1443037 h 2583656"/>
              <a:gd name="connsiteX18" fmla="*/ 1076324 w 2176463"/>
              <a:gd name="connsiteY18" fmla="*/ 1269206 h 2583656"/>
              <a:gd name="connsiteX19" fmla="*/ 964407 w 2176463"/>
              <a:gd name="connsiteY19" fmla="*/ 1112044 h 2583656"/>
              <a:gd name="connsiteX20" fmla="*/ 850107 w 2176463"/>
              <a:gd name="connsiteY20" fmla="*/ 1002506 h 2583656"/>
              <a:gd name="connsiteX21" fmla="*/ 733425 w 2176463"/>
              <a:gd name="connsiteY21" fmla="*/ 895350 h 2583656"/>
              <a:gd name="connsiteX22" fmla="*/ 690563 w 2176463"/>
              <a:gd name="connsiteY22" fmla="*/ 790575 h 2583656"/>
              <a:gd name="connsiteX23" fmla="*/ 588169 w 2176463"/>
              <a:gd name="connsiteY23" fmla="*/ 702469 h 2583656"/>
              <a:gd name="connsiteX24" fmla="*/ 552450 w 2176463"/>
              <a:gd name="connsiteY24" fmla="*/ 585787 h 2583656"/>
              <a:gd name="connsiteX25" fmla="*/ 426244 w 2176463"/>
              <a:gd name="connsiteY25" fmla="*/ 445294 h 2583656"/>
              <a:gd name="connsiteX26" fmla="*/ 350044 w 2176463"/>
              <a:gd name="connsiteY26" fmla="*/ 390525 h 2583656"/>
              <a:gd name="connsiteX27" fmla="*/ 278607 w 2176463"/>
              <a:gd name="connsiteY27" fmla="*/ 276225 h 2583656"/>
              <a:gd name="connsiteX28" fmla="*/ 221457 w 2176463"/>
              <a:gd name="connsiteY28" fmla="*/ 219075 h 2583656"/>
              <a:gd name="connsiteX29" fmla="*/ 147638 w 2176463"/>
              <a:gd name="connsiteY29" fmla="*/ 123825 h 2583656"/>
              <a:gd name="connsiteX30" fmla="*/ 0 w 2176463"/>
              <a:gd name="connsiteY30" fmla="*/ 2381 h 2583656"/>
              <a:gd name="connsiteX31" fmla="*/ 61913 w 2176463"/>
              <a:gd name="connsiteY31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602457 w 2176463"/>
              <a:gd name="connsiteY6" fmla="*/ 588169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373981 w 2176463"/>
              <a:gd name="connsiteY13" fmla="*/ 1545432 h 2583656"/>
              <a:gd name="connsiteX14" fmla="*/ 2176463 w 2176463"/>
              <a:gd name="connsiteY14" fmla="*/ 2583656 h 2583656"/>
              <a:gd name="connsiteX15" fmla="*/ 2128838 w 2176463"/>
              <a:gd name="connsiteY15" fmla="*/ 2583656 h 2583656"/>
              <a:gd name="connsiteX16" fmla="*/ 1340643 w 2176463"/>
              <a:gd name="connsiteY16" fmla="*/ 1566863 h 2583656"/>
              <a:gd name="connsiteX17" fmla="*/ 1231106 w 2176463"/>
              <a:gd name="connsiteY17" fmla="*/ 1478755 h 2583656"/>
              <a:gd name="connsiteX18" fmla="*/ 1076324 w 2176463"/>
              <a:gd name="connsiteY18" fmla="*/ 1269206 h 2583656"/>
              <a:gd name="connsiteX19" fmla="*/ 964407 w 2176463"/>
              <a:gd name="connsiteY19" fmla="*/ 1112044 h 2583656"/>
              <a:gd name="connsiteX20" fmla="*/ 850107 w 2176463"/>
              <a:gd name="connsiteY20" fmla="*/ 1002506 h 2583656"/>
              <a:gd name="connsiteX21" fmla="*/ 733425 w 2176463"/>
              <a:gd name="connsiteY21" fmla="*/ 895350 h 2583656"/>
              <a:gd name="connsiteX22" fmla="*/ 690563 w 2176463"/>
              <a:gd name="connsiteY22" fmla="*/ 790575 h 2583656"/>
              <a:gd name="connsiteX23" fmla="*/ 588169 w 2176463"/>
              <a:gd name="connsiteY23" fmla="*/ 702469 h 2583656"/>
              <a:gd name="connsiteX24" fmla="*/ 552450 w 2176463"/>
              <a:gd name="connsiteY24" fmla="*/ 585787 h 2583656"/>
              <a:gd name="connsiteX25" fmla="*/ 426244 w 2176463"/>
              <a:gd name="connsiteY25" fmla="*/ 445294 h 2583656"/>
              <a:gd name="connsiteX26" fmla="*/ 350044 w 2176463"/>
              <a:gd name="connsiteY26" fmla="*/ 390525 h 2583656"/>
              <a:gd name="connsiteX27" fmla="*/ 278607 w 2176463"/>
              <a:gd name="connsiteY27" fmla="*/ 276225 h 2583656"/>
              <a:gd name="connsiteX28" fmla="*/ 221457 w 2176463"/>
              <a:gd name="connsiteY28" fmla="*/ 219075 h 2583656"/>
              <a:gd name="connsiteX29" fmla="*/ 147638 w 2176463"/>
              <a:gd name="connsiteY29" fmla="*/ 123825 h 2583656"/>
              <a:gd name="connsiteX30" fmla="*/ 0 w 2176463"/>
              <a:gd name="connsiteY30" fmla="*/ 2381 h 2583656"/>
              <a:gd name="connsiteX31" fmla="*/ 61913 w 2176463"/>
              <a:gd name="connsiteY31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602457 w 2176463"/>
              <a:gd name="connsiteY6" fmla="*/ 588169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4918 w 2176463"/>
              <a:gd name="connsiteY13" fmla="*/ 1419225 h 2583656"/>
              <a:gd name="connsiteX14" fmla="*/ 1373981 w 2176463"/>
              <a:gd name="connsiteY14" fmla="*/ 1545432 h 2583656"/>
              <a:gd name="connsiteX15" fmla="*/ 2176463 w 2176463"/>
              <a:gd name="connsiteY15" fmla="*/ 2583656 h 2583656"/>
              <a:gd name="connsiteX16" fmla="*/ 2128838 w 2176463"/>
              <a:gd name="connsiteY16" fmla="*/ 2583656 h 2583656"/>
              <a:gd name="connsiteX17" fmla="*/ 1340643 w 2176463"/>
              <a:gd name="connsiteY17" fmla="*/ 1566863 h 2583656"/>
              <a:gd name="connsiteX18" fmla="*/ 1231106 w 2176463"/>
              <a:gd name="connsiteY18" fmla="*/ 1478755 h 2583656"/>
              <a:gd name="connsiteX19" fmla="*/ 1076324 w 2176463"/>
              <a:gd name="connsiteY19" fmla="*/ 1269206 h 2583656"/>
              <a:gd name="connsiteX20" fmla="*/ 964407 w 2176463"/>
              <a:gd name="connsiteY20" fmla="*/ 1112044 h 2583656"/>
              <a:gd name="connsiteX21" fmla="*/ 850107 w 2176463"/>
              <a:gd name="connsiteY21" fmla="*/ 1002506 h 2583656"/>
              <a:gd name="connsiteX22" fmla="*/ 733425 w 2176463"/>
              <a:gd name="connsiteY22" fmla="*/ 895350 h 2583656"/>
              <a:gd name="connsiteX23" fmla="*/ 690563 w 2176463"/>
              <a:gd name="connsiteY23" fmla="*/ 790575 h 2583656"/>
              <a:gd name="connsiteX24" fmla="*/ 588169 w 2176463"/>
              <a:gd name="connsiteY24" fmla="*/ 702469 h 2583656"/>
              <a:gd name="connsiteX25" fmla="*/ 552450 w 2176463"/>
              <a:gd name="connsiteY25" fmla="*/ 585787 h 2583656"/>
              <a:gd name="connsiteX26" fmla="*/ 426244 w 2176463"/>
              <a:gd name="connsiteY26" fmla="*/ 445294 h 2583656"/>
              <a:gd name="connsiteX27" fmla="*/ 350044 w 2176463"/>
              <a:gd name="connsiteY27" fmla="*/ 390525 h 2583656"/>
              <a:gd name="connsiteX28" fmla="*/ 278607 w 2176463"/>
              <a:gd name="connsiteY28" fmla="*/ 276225 h 2583656"/>
              <a:gd name="connsiteX29" fmla="*/ 221457 w 2176463"/>
              <a:gd name="connsiteY29" fmla="*/ 219075 h 2583656"/>
              <a:gd name="connsiteX30" fmla="*/ 147638 w 2176463"/>
              <a:gd name="connsiteY30" fmla="*/ 123825 h 2583656"/>
              <a:gd name="connsiteX31" fmla="*/ 0 w 2176463"/>
              <a:gd name="connsiteY31" fmla="*/ 2381 h 2583656"/>
              <a:gd name="connsiteX32" fmla="*/ 61913 w 2176463"/>
              <a:gd name="connsiteY32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602457 w 2176463"/>
              <a:gd name="connsiteY6" fmla="*/ 588169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73981 w 2176463"/>
              <a:gd name="connsiteY14" fmla="*/ 1545432 h 2583656"/>
              <a:gd name="connsiteX15" fmla="*/ 2176463 w 2176463"/>
              <a:gd name="connsiteY15" fmla="*/ 2583656 h 2583656"/>
              <a:gd name="connsiteX16" fmla="*/ 2128838 w 2176463"/>
              <a:gd name="connsiteY16" fmla="*/ 2583656 h 2583656"/>
              <a:gd name="connsiteX17" fmla="*/ 1340643 w 2176463"/>
              <a:gd name="connsiteY17" fmla="*/ 1566863 h 2583656"/>
              <a:gd name="connsiteX18" fmla="*/ 1231106 w 2176463"/>
              <a:gd name="connsiteY18" fmla="*/ 1478755 h 2583656"/>
              <a:gd name="connsiteX19" fmla="*/ 1076324 w 2176463"/>
              <a:gd name="connsiteY19" fmla="*/ 1269206 h 2583656"/>
              <a:gd name="connsiteX20" fmla="*/ 964407 w 2176463"/>
              <a:gd name="connsiteY20" fmla="*/ 1112044 h 2583656"/>
              <a:gd name="connsiteX21" fmla="*/ 850107 w 2176463"/>
              <a:gd name="connsiteY21" fmla="*/ 1002506 h 2583656"/>
              <a:gd name="connsiteX22" fmla="*/ 733425 w 2176463"/>
              <a:gd name="connsiteY22" fmla="*/ 895350 h 2583656"/>
              <a:gd name="connsiteX23" fmla="*/ 690563 w 2176463"/>
              <a:gd name="connsiteY23" fmla="*/ 790575 h 2583656"/>
              <a:gd name="connsiteX24" fmla="*/ 588169 w 2176463"/>
              <a:gd name="connsiteY24" fmla="*/ 702469 h 2583656"/>
              <a:gd name="connsiteX25" fmla="*/ 552450 w 2176463"/>
              <a:gd name="connsiteY25" fmla="*/ 585787 h 2583656"/>
              <a:gd name="connsiteX26" fmla="*/ 426244 w 2176463"/>
              <a:gd name="connsiteY26" fmla="*/ 445294 h 2583656"/>
              <a:gd name="connsiteX27" fmla="*/ 350044 w 2176463"/>
              <a:gd name="connsiteY27" fmla="*/ 390525 h 2583656"/>
              <a:gd name="connsiteX28" fmla="*/ 278607 w 2176463"/>
              <a:gd name="connsiteY28" fmla="*/ 276225 h 2583656"/>
              <a:gd name="connsiteX29" fmla="*/ 221457 w 2176463"/>
              <a:gd name="connsiteY29" fmla="*/ 219075 h 2583656"/>
              <a:gd name="connsiteX30" fmla="*/ 147638 w 2176463"/>
              <a:gd name="connsiteY30" fmla="*/ 123825 h 2583656"/>
              <a:gd name="connsiteX31" fmla="*/ 0 w 2176463"/>
              <a:gd name="connsiteY31" fmla="*/ 2381 h 2583656"/>
              <a:gd name="connsiteX32" fmla="*/ 61913 w 2176463"/>
              <a:gd name="connsiteY32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602457 w 2176463"/>
              <a:gd name="connsiteY6" fmla="*/ 588169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73981 w 2176463"/>
              <a:gd name="connsiteY14" fmla="*/ 1545432 h 2583656"/>
              <a:gd name="connsiteX15" fmla="*/ 2176463 w 2176463"/>
              <a:gd name="connsiteY15" fmla="*/ 2583656 h 2583656"/>
              <a:gd name="connsiteX16" fmla="*/ 2128838 w 2176463"/>
              <a:gd name="connsiteY16" fmla="*/ 2583656 h 2583656"/>
              <a:gd name="connsiteX17" fmla="*/ 1433512 w 2176463"/>
              <a:gd name="connsiteY17" fmla="*/ 1695450 h 2583656"/>
              <a:gd name="connsiteX18" fmla="*/ 1340643 w 2176463"/>
              <a:gd name="connsiteY18" fmla="*/ 1566863 h 2583656"/>
              <a:gd name="connsiteX19" fmla="*/ 1231106 w 2176463"/>
              <a:gd name="connsiteY19" fmla="*/ 1478755 h 2583656"/>
              <a:gd name="connsiteX20" fmla="*/ 1076324 w 2176463"/>
              <a:gd name="connsiteY20" fmla="*/ 1269206 h 2583656"/>
              <a:gd name="connsiteX21" fmla="*/ 964407 w 2176463"/>
              <a:gd name="connsiteY21" fmla="*/ 1112044 h 2583656"/>
              <a:gd name="connsiteX22" fmla="*/ 850107 w 2176463"/>
              <a:gd name="connsiteY22" fmla="*/ 1002506 h 2583656"/>
              <a:gd name="connsiteX23" fmla="*/ 733425 w 2176463"/>
              <a:gd name="connsiteY23" fmla="*/ 895350 h 2583656"/>
              <a:gd name="connsiteX24" fmla="*/ 690563 w 2176463"/>
              <a:gd name="connsiteY24" fmla="*/ 790575 h 2583656"/>
              <a:gd name="connsiteX25" fmla="*/ 588169 w 2176463"/>
              <a:gd name="connsiteY25" fmla="*/ 702469 h 2583656"/>
              <a:gd name="connsiteX26" fmla="*/ 552450 w 2176463"/>
              <a:gd name="connsiteY26" fmla="*/ 585787 h 2583656"/>
              <a:gd name="connsiteX27" fmla="*/ 426244 w 2176463"/>
              <a:gd name="connsiteY27" fmla="*/ 445294 h 2583656"/>
              <a:gd name="connsiteX28" fmla="*/ 350044 w 2176463"/>
              <a:gd name="connsiteY28" fmla="*/ 390525 h 2583656"/>
              <a:gd name="connsiteX29" fmla="*/ 278607 w 2176463"/>
              <a:gd name="connsiteY29" fmla="*/ 276225 h 2583656"/>
              <a:gd name="connsiteX30" fmla="*/ 221457 w 2176463"/>
              <a:gd name="connsiteY30" fmla="*/ 219075 h 2583656"/>
              <a:gd name="connsiteX31" fmla="*/ 147638 w 2176463"/>
              <a:gd name="connsiteY31" fmla="*/ 123825 h 2583656"/>
              <a:gd name="connsiteX32" fmla="*/ 0 w 2176463"/>
              <a:gd name="connsiteY32" fmla="*/ 2381 h 2583656"/>
              <a:gd name="connsiteX33" fmla="*/ 61913 w 2176463"/>
              <a:gd name="connsiteY33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602457 w 2176463"/>
              <a:gd name="connsiteY6" fmla="*/ 588169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73981 w 2176463"/>
              <a:gd name="connsiteY14" fmla="*/ 1545432 h 2583656"/>
              <a:gd name="connsiteX15" fmla="*/ 2176463 w 2176463"/>
              <a:gd name="connsiteY15" fmla="*/ 2583656 h 2583656"/>
              <a:gd name="connsiteX16" fmla="*/ 2128838 w 2176463"/>
              <a:gd name="connsiteY16" fmla="*/ 2583656 h 2583656"/>
              <a:gd name="connsiteX17" fmla="*/ 1412081 w 2176463"/>
              <a:gd name="connsiteY17" fmla="*/ 1719263 h 2583656"/>
              <a:gd name="connsiteX18" fmla="*/ 1340643 w 2176463"/>
              <a:gd name="connsiteY18" fmla="*/ 1566863 h 2583656"/>
              <a:gd name="connsiteX19" fmla="*/ 1231106 w 2176463"/>
              <a:gd name="connsiteY19" fmla="*/ 1478755 h 2583656"/>
              <a:gd name="connsiteX20" fmla="*/ 1076324 w 2176463"/>
              <a:gd name="connsiteY20" fmla="*/ 1269206 h 2583656"/>
              <a:gd name="connsiteX21" fmla="*/ 964407 w 2176463"/>
              <a:gd name="connsiteY21" fmla="*/ 1112044 h 2583656"/>
              <a:gd name="connsiteX22" fmla="*/ 850107 w 2176463"/>
              <a:gd name="connsiteY22" fmla="*/ 1002506 h 2583656"/>
              <a:gd name="connsiteX23" fmla="*/ 733425 w 2176463"/>
              <a:gd name="connsiteY23" fmla="*/ 895350 h 2583656"/>
              <a:gd name="connsiteX24" fmla="*/ 690563 w 2176463"/>
              <a:gd name="connsiteY24" fmla="*/ 790575 h 2583656"/>
              <a:gd name="connsiteX25" fmla="*/ 588169 w 2176463"/>
              <a:gd name="connsiteY25" fmla="*/ 702469 h 2583656"/>
              <a:gd name="connsiteX26" fmla="*/ 552450 w 2176463"/>
              <a:gd name="connsiteY26" fmla="*/ 585787 h 2583656"/>
              <a:gd name="connsiteX27" fmla="*/ 426244 w 2176463"/>
              <a:gd name="connsiteY27" fmla="*/ 445294 h 2583656"/>
              <a:gd name="connsiteX28" fmla="*/ 350044 w 2176463"/>
              <a:gd name="connsiteY28" fmla="*/ 390525 h 2583656"/>
              <a:gd name="connsiteX29" fmla="*/ 278607 w 2176463"/>
              <a:gd name="connsiteY29" fmla="*/ 276225 h 2583656"/>
              <a:gd name="connsiteX30" fmla="*/ 221457 w 2176463"/>
              <a:gd name="connsiteY30" fmla="*/ 219075 h 2583656"/>
              <a:gd name="connsiteX31" fmla="*/ 147638 w 2176463"/>
              <a:gd name="connsiteY31" fmla="*/ 123825 h 2583656"/>
              <a:gd name="connsiteX32" fmla="*/ 0 w 2176463"/>
              <a:gd name="connsiteY32" fmla="*/ 2381 h 2583656"/>
              <a:gd name="connsiteX33" fmla="*/ 61913 w 2176463"/>
              <a:gd name="connsiteY33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602457 w 2176463"/>
              <a:gd name="connsiteY6" fmla="*/ 588169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73981 w 2176463"/>
              <a:gd name="connsiteY14" fmla="*/ 1545432 h 2583656"/>
              <a:gd name="connsiteX15" fmla="*/ 1466849 w 2176463"/>
              <a:gd name="connsiteY15" fmla="*/ 1669256 h 2583656"/>
              <a:gd name="connsiteX16" fmla="*/ 2176463 w 2176463"/>
              <a:gd name="connsiteY16" fmla="*/ 2583656 h 2583656"/>
              <a:gd name="connsiteX17" fmla="*/ 2128838 w 2176463"/>
              <a:gd name="connsiteY17" fmla="*/ 2583656 h 2583656"/>
              <a:gd name="connsiteX18" fmla="*/ 1412081 w 2176463"/>
              <a:gd name="connsiteY18" fmla="*/ 1719263 h 2583656"/>
              <a:gd name="connsiteX19" fmla="*/ 1340643 w 2176463"/>
              <a:gd name="connsiteY19" fmla="*/ 1566863 h 2583656"/>
              <a:gd name="connsiteX20" fmla="*/ 1231106 w 2176463"/>
              <a:gd name="connsiteY20" fmla="*/ 1478755 h 2583656"/>
              <a:gd name="connsiteX21" fmla="*/ 1076324 w 2176463"/>
              <a:gd name="connsiteY21" fmla="*/ 1269206 h 2583656"/>
              <a:gd name="connsiteX22" fmla="*/ 964407 w 2176463"/>
              <a:gd name="connsiteY22" fmla="*/ 1112044 h 2583656"/>
              <a:gd name="connsiteX23" fmla="*/ 850107 w 2176463"/>
              <a:gd name="connsiteY23" fmla="*/ 1002506 h 2583656"/>
              <a:gd name="connsiteX24" fmla="*/ 733425 w 2176463"/>
              <a:gd name="connsiteY24" fmla="*/ 895350 h 2583656"/>
              <a:gd name="connsiteX25" fmla="*/ 690563 w 2176463"/>
              <a:gd name="connsiteY25" fmla="*/ 790575 h 2583656"/>
              <a:gd name="connsiteX26" fmla="*/ 588169 w 2176463"/>
              <a:gd name="connsiteY26" fmla="*/ 702469 h 2583656"/>
              <a:gd name="connsiteX27" fmla="*/ 552450 w 2176463"/>
              <a:gd name="connsiteY27" fmla="*/ 585787 h 2583656"/>
              <a:gd name="connsiteX28" fmla="*/ 426244 w 2176463"/>
              <a:gd name="connsiteY28" fmla="*/ 445294 h 2583656"/>
              <a:gd name="connsiteX29" fmla="*/ 350044 w 2176463"/>
              <a:gd name="connsiteY29" fmla="*/ 390525 h 2583656"/>
              <a:gd name="connsiteX30" fmla="*/ 278607 w 2176463"/>
              <a:gd name="connsiteY30" fmla="*/ 276225 h 2583656"/>
              <a:gd name="connsiteX31" fmla="*/ 221457 w 2176463"/>
              <a:gd name="connsiteY31" fmla="*/ 219075 h 2583656"/>
              <a:gd name="connsiteX32" fmla="*/ 147638 w 2176463"/>
              <a:gd name="connsiteY32" fmla="*/ 123825 h 2583656"/>
              <a:gd name="connsiteX33" fmla="*/ 0 w 2176463"/>
              <a:gd name="connsiteY33" fmla="*/ 2381 h 2583656"/>
              <a:gd name="connsiteX34" fmla="*/ 61913 w 2176463"/>
              <a:gd name="connsiteY34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602457 w 2176463"/>
              <a:gd name="connsiteY6" fmla="*/ 588169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73981 w 2176463"/>
              <a:gd name="connsiteY14" fmla="*/ 1545432 h 2583656"/>
              <a:gd name="connsiteX15" fmla="*/ 1454943 w 2176463"/>
              <a:gd name="connsiteY15" fmla="*/ 1688306 h 2583656"/>
              <a:gd name="connsiteX16" fmla="*/ 2176463 w 2176463"/>
              <a:gd name="connsiteY16" fmla="*/ 2583656 h 2583656"/>
              <a:gd name="connsiteX17" fmla="*/ 2128838 w 2176463"/>
              <a:gd name="connsiteY17" fmla="*/ 2583656 h 2583656"/>
              <a:gd name="connsiteX18" fmla="*/ 1412081 w 2176463"/>
              <a:gd name="connsiteY18" fmla="*/ 1719263 h 2583656"/>
              <a:gd name="connsiteX19" fmla="*/ 1340643 w 2176463"/>
              <a:gd name="connsiteY19" fmla="*/ 1566863 h 2583656"/>
              <a:gd name="connsiteX20" fmla="*/ 1231106 w 2176463"/>
              <a:gd name="connsiteY20" fmla="*/ 1478755 h 2583656"/>
              <a:gd name="connsiteX21" fmla="*/ 1076324 w 2176463"/>
              <a:gd name="connsiteY21" fmla="*/ 1269206 h 2583656"/>
              <a:gd name="connsiteX22" fmla="*/ 964407 w 2176463"/>
              <a:gd name="connsiteY22" fmla="*/ 1112044 h 2583656"/>
              <a:gd name="connsiteX23" fmla="*/ 850107 w 2176463"/>
              <a:gd name="connsiteY23" fmla="*/ 1002506 h 2583656"/>
              <a:gd name="connsiteX24" fmla="*/ 733425 w 2176463"/>
              <a:gd name="connsiteY24" fmla="*/ 895350 h 2583656"/>
              <a:gd name="connsiteX25" fmla="*/ 690563 w 2176463"/>
              <a:gd name="connsiteY25" fmla="*/ 790575 h 2583656"/>
              <a:gd name="connsiteX26" fmla="*/ 588169 w 2176463"/>
              <a:gd name="connsiteY26" fmla="*/ 702469 h 2583656"/>
              <a:gd name="connsiteX27" fmla="*/ 552450 w 2176463"/>
              <a:gd name="connsiteY27" fmla="*/ 585787 h 2583656"/>
              <a:gd name="connsiteX28" fmla="*/ 426244 w 2176463"/>
              <a:gd name="connsiteY28" fmla="*/ 445294 h 2583656"/>
              <a:gd name="connsiteX29" fmla="*/ 350044 w 2176463"/>
              <a:gd name="connsiteY29" fmla="*/ 390525 h 2583656"/>
              <a:gd name="connsiteX30" fmla="*/ 278607 w 2176463"/>
              <a:gd name="connsiteY30" fmla="*/ 276225 h 2583656"/>
              <a:gd name="connsiteX31" fmla="*/ 221457 w 2176463"/>
              <a:gd name="connsiteY31" fmla="*/ 219075 h 2583656"/>
              <a:gd name="connsiteX32" fmla="*/ 147638 w 2176463"/>
              <a:gd name="connsiteY32" fmla="*/ 123825 h 2583656"/>
              <a:gd name="connsiteX33" fmla="*/ 0 w 2176463"/>
              <a:gd name="connsiteY33" fmla="*/ 2381 h 2583656"/>
              <a:gd name="connsiteX34" fmla="*/ 61913 w 2176463"/>
              <a:gd name="connsiteY34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602457 w 2176463"/>
              <a:gd name="connsiteY6" fmla="*/ 588169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73981 w 2176463"/>
              <a:gd name="connsiteY14" fmla="*/ 1545432 h 2583656"/>
              <a:gd name="connsiteX15" fmla="*/ 1454943 w 2176463"/>
              <a:gd name="connsiteY15" fmla="*/ 1688306 h 2583656"/>
              <a:gd name="connsiteX16" fmla="*/ 1619249 w 2176463"/>
              <a:gd name="connsiteY16" fmla="*/ 1893094 h 2583656"/>
              <a:gd name="connsiteX17" fmla="*/ 2176463 w 2176463"/>
              <a:gd name="connsiteY17" fmla="*/ 2583656 h 2583656"/>
              <a:gd name="connsiteX18" fmla="*/ 2128838 w 2176463"/>
              <a:gd name="connsiteY18" fmla="*/ 2583656 h 2583656"/>
              <a:gd name="connsiteX19" fmla="*/ 1412081 w 2176463"/>
              <a:gd name="connsiteY19" fmla="*/ 1719263 h 2583656"/>
              <a:gd name="connsiteX20" fmla="*/ 1340643 w 2176463"/>
              <a:gd name="connsiteY20" fmla="*/ 1566863 h 2583656"/>
              <a:gd name="connsiteX21" fmla="*/ 1231106 w 2176463"/>
              <a:gd name="connsiteY21" fmla="*/ 1478755 h 2583656"/>
              <a:gd name="connsiteX22" fmla="*/ 1076324 w 2176463"/>
              <a:gd name="connsiteY22" fmla="*/ 1269206 h 2583656"/>
              <a:gd name="connsiteX23" fmla="*/ 964407 w 2176463"/>
              <a:gd name="connsiteY23" fmla="*/ 1112044 h 2583656"/>
              <a:gd name="connsiteX24" fmla="*/ 850107 w 2176463"/>
              <a:gd name="connsiteY24" fmla="*/ 1002506 h 2583656"/>
              <a:gd name="connsiteX25" fmla="*/ 733425 w 2176463"/>
              <a:gd name="connsiteY25" fmla="*/ 895350 h 2583656"/>
              <a:gd name="connsiteX26" fmla="*/ 690563 w 2176463"/>
              <a:gd name="connsiteY26" fmla="*/ 790575 h 2583656"/>
              <a:gd name="connsiteX27" fmla="*/ 588169 w 2176463"/>
              <a:gd name="connsiteY27" fmla="*/ 702469 h 2583656"/>
              <a:gd name="connsiteX28" fmla="*/ 552450 w 2176463"/>
              <a:gd name="connsiteY28" fmla="*/ 585787 h 2583656"/>
              <a:gd name="connsiteX29" fmla="*/ 426244 w 2176463"/>
              <a:gd name="connsiteY29" fmla="*/ 445294 h 2583656"/>
              <a:gd name="connsiteX30" fmla="*/ 350044 w 2176463"/>
              <a:gd name="connsiteY30" fmla="*/ 390525 h 2583656"/>
              <a:gd name="connsiteX31" fmla="*/ 278607 w 2176463"/>
              <a:gd name="connsiteY31" fmla="*/ 276225 h 2583656"/>
              <a:gd name="connsiteX32" fmla="*/ 221457 w 2176463"/>
              <a:gd name="connsiteY32" fmla="*/ 219075 h 2583656"/>
              <a:gd name="connsiteX33" fmla="*/ 147638 w 2176463"/>
              <a:gd name="connsiteY33" fmla="*/ 123825 h 2583656"/>
              <a:gd name="connsiteX34" fmla="*/ 0 w 2176463"/>
              <a:gd name="connsiteY34" fmla="*/ 2381 h 2583656"/>
              <a:gd name="connsiteX35" fmla="*/ 61913 w 2176463"/>
              <a:gd name="connsiteY35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602457 w 2176463"/>
              <a:gd name="connsiteY6" fmla="*/ 588169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73981 w 2176463"/>
              <a:gd name="connsiteY14" fmla="*/ 1545432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2176463 w 2176463"/>
              <a:gd name="connsiteY17" fmla="*/ 2583656 h 2583656"/>
              <a:gd name="connsiteX18" fmla="*/ 2128838 w 2176463"/>
              <a:gd name="connsiteY18" fmla="*/ 2583656 h 2583656"/>
              <a:gd name="connsiteX19" fmla="*/ 1412081 w 2176463"/>
              <a:gd name="connsiteY19" fmla="*/ 1719263 h 2583656"/>
              <a:gd name="connsiteX20" fmla="*/ 1340643 w 2176463"/>
              <a:gd name="connsiteY20" fmla="*/ 1566863 h 2583656"/>
              <a:gd name="connsiteX21" fmla="*/ 1231106 w 2176463"/>
              <a:gd name="connsiteY21" fmla="*/ 1478755 h 2583656"/>
              <a:gd name="connsiteX22" fmla="*/ 1076324 w 2176463"/>
              <a:gd name="connsiteY22" fmla="*/ 1269206 h 2583656"/>
              <a:gd name="connsiteX23" fmla="*/ 964407 w 2176463"/>
              <a:gd name="connsiteY23" fmla="*/ 1112044 h 2583656"/>
              <a:gd name="connsiteX24" fmla="*/ 850107 w 2176463"/>
              <a:gd name="connsiteY24" fmla="*/ 1002506 h 2583656"/>
              <a:gd name="connsiteX25" fmla="*/ 733425 w 2176463"/>
              <a:gd name="connsiteY25" fmla="*/ 895350 h 2583656"/>
              <a:gd name="connsiteX26" fmla="*/ 690563 w 2176463"/>
              <a:gd name="connsiteY26" fmla="*/ 790575 h 2583656"/>
              <a:gd name="connsiteX27" fmla="*/ 588169 w 2176463"/>
              <a:gd name="connsiteY27" fmla="*/ 702469 h 2583656"/>
              <a:gd name="connsiteX28" fmla="*/ 552450 w 2176463"/>
              <a:gd name="connsiteY28" fmla="*/ 585787 h 2583656"/>
              <a:gd name="connsiteX29" fmla="*/ 426244 w 2176463"/>
              <a:gd name="connsiteY29" fmla="*/ 445294 h 2583656"/>
              <a:gd name="connsiteX30" fmla="*/ 350044 w 2176463"/>
              <a:gd name="connsiteY30" fmla="*/ 390525 h 2583656"/>
              <a:gd name="connsiteX31" fmla="*/ 278607 w 2176463"/>
              <a:gd name="connsiteY31" fmla="*/ 276225 h 2583656"/>
              <a:gd name="connsiteX32" fmla="*/ 221457 w 2176463"/>
              <a:gd name="connsiteY32" fmla="*/ 219075 h 2583656"/>
              <a:gd name="connsiteX33" fmla="*/ 147638 w 2176463"/>
              <a:gd name="connsiteY33" fmla="*/ 123825 h 2583656"/>
              <a:gd name="connsiteX34" fmla="*/ 0 w 2176463"/>
              <a:gd name="connsiteY34" fmla="*/ 2381 h 2583656"/>
              <a:gd name="connsiteX35" fmla="*/ 61913 w 2176463"/>
              <a:gd name="connsiteY35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602457 w 2176463"/>
              <a:gd name="connsiteY6" fmla="*/ 588169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73981 w 2176463"/>
              <a:gd name="connsiteY14" fmla="*/ 1545432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2176463 w 2176463"/>
              <a:gd name="connsiteY17" fmla="*/ 2583656 h 2583656"/>
              <a:gd name="connsiteX18" fmla="*/ 2128838 w 2176463"/>
              <a:gd name="connsiteY18" fmla="*/ 2583656 h 2583656"/>
              <a:gd name="connsiteX19" fmla="*/ 1552574 w 2176463"/>
              <a:gd name="connsiteY19" fmla="*/ 1888331 h 2583656"/>
              <a:gd name="connsiteX20" fmla="*/ 1412081 w 2176463"/>
              <a:gd name="connsiteY20" fmla="*/ 1719263 h 2583656"/>
              <a:gd name="connsiteX21" fmla="*/ 1340643 w 2176463"/>
              <a:gd name="connsiteY21" fmla="*/ 1566863 h 2583656"/>
              <a:gd name="connsiteX22" fmla="*/ 1231106 w 2176463"/>
              <a:gd name="connsiteY22" fmla="*/ 1478755 h 2583656"/>
              <a:gd name="connsiteX23" fmla="*/ 1076324 w 2176463"/>
              <a:gd name="connsiteY23" fmla="*/ 1269206 h 2583656"/>
              <a:gd name="connsiteX24" fmla="*/ 964407 w 2176463"/>
              <a:gd name="connsiteY24" fmla="*/ 1112044 h 2583656"/>
              <a:gd name="connsiteX25" fmla="*/ 850107 w 2176463"/>
              <a:gd name="connsiteY25" fmla="*/ 1002506 h 2583656"/>
              <a:gd name="connsiteX26" fmla="*/ 733425 w 2176463"/>
              <a:gd name="connsiteY26" fmla="*/ 895350 h 2583656"/>
              <a:gd name="connsiteX27" fmla="*/ 690563 w 2176463"/>
              <a:gd name="connsiteY27" fmla="*/ 790575 h 2583656"/>
              <a:gd name="connsiteX28" fmla="*/ 588169 w 2176463"/>
              <a:gd name="connsiteY28" fmla="*/ 702469 h 2583656"/>
              <a:gd name="connsiteX29" fmla="*/ 552450 w 2176463"/>
              <a:gd name="connsiteY29" fmla="*/ 585787 h 2583656"/>
              <a:gd name="connsiteX30" fmla="*/ 426244 w 2176463"/>
              <a:gd name="connsiteY30" fmla="*/ 445294 h 2583656"/>
              <a:gd name="connsiteX31" fmla="*/ 350044 w 2176463"/>
              <a:gd name="connsiteY31" fmla="*/ 390525 h 2583656"/>
              <a:gd name="connsiteX32" fmla="*/ 278607 w 2176463"/>
              <a:gd name="connsiteY32" fmla="*/ 276225 h 2583656"/>
              <a:gd name="connsiteX33" fmla="*/ 221457 w 2176463"/>
              <a:gd name="connsiteY33" fmla="*/ 219075 h 2583656"/>
              <a:gd name="connsiteX34" fmla="*/ 147638 w 2176463"/>
              <a:gd name="connsiteY34" fmla="*/ 123825 h 2583656"/>
              <a:gd name="connsiteX35" fmla="*/ 0 w 2176463"/>
              <a:gd name="connsiteY35" fmla="*/ 2381 h 2583656"/>
              <a:gd name="connsiteX36" fmla="*/ 61913 w 2176463"/>
              <a:gd name="connsiteY36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602457 w 2176463"/>
              <a:gd name="connsiteY6" fmla="*/ 588169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73981 w 2176463"/>
              <a:gd name="connsiteY14" fmla="*/ 1545432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2176463 w 2176463"/>
              <a:gd name="connsiteY17" fmla="*/ 2583656 h 2583656"/>
              <a:gd name="connsiteX18" fmla="*/ 2128838 w 2176463"/>
              <a:gd name="connsiteY18" fmla="*/ 2583656 h 2583656"/>
              <a:gd name="connsiteX19" fmla="*/ 1588293 w 2176463"/>
              <a:gd name="connsiteY19" fmla="*/ 1885950 h 2583656"/>
              <a:gd name="connsiteX20" fmla="*/ 1412081 w 2176463"/>
              <a:gd name="connsiteY20" fmla="*/ 1719263 h 2583656"/>
              <a:gd name="connsiteX21" fmla="*/ 1340643 w 2176463"/>
              <a:gd name="connsiteY21" fmla="*/ 1566863 h 2583656"/>
              <a:gd name="connsiteX22" fmla="*/ 1231106 w 2176463"/>
              <a:gd name="connsiteY22" fmla="*/ 1478755 h 2583656"/>
              <a:gd name="connsiteX23" fmla="*/ 1076324 w 2176463"/>
              <a:gd name="connsiteY23" fmla="*/ 1269206 h 2583656"/>
              <a:gd name="connsiteX24" fmla="*/ 964407 w 2176463"/>
              <a:gd name="connsiteY24" fmla="*/ 1112044 h 2583656"/>
              <a:gd name="connsiteX25" fmla="*/ 850107 w 2176463"/>
              <a:gd name="connsiteY25" fmla="*/ 1002506 h 2583656"/>
              <a:gd name="connsiteX26" fmla="*/ 733425 w 2176463"/>
              <a:gd name="connsiteY26" fmla="*/ 895350 h 2583656"/>
              <a:gd name="connsiteX27" fmla="*/ 690563 w 2176463"/>
              <a:gd name="connsiteY27" fmla="*/ 790575 h 2583656"/>
              <a:gd name="connsiteX28" fmla="*/ 588169 w 2176463"/>
              <a:gd name="connsiteY28" fmla="*/ 702469 h 2583656"/>
              <a:gd name="connsiteX29" fmla="*/ 552450 w 2176463"/>
              <a:gd name="connsiteY29" fmla="*/ 585787 h 2583656"/>
              <a:gd name="connsiteX30" fmla="*/ 426244 w 2176463"/>
              <a:gd name="connsiteY30" fmla="*/ 445294 h 2583656"/>
              <a:gd name="connsiteX31" fmla="*/ 350044 w 2176463"/>
              <a:gd name="connsiteY31" fmla="*/ 390525 h 2583656"/>
              <a:gd name="connsiteX32" fmla="*/ 278607 w 2176463"/>
              <a:gd name="connsiteY32" fmla="*/ 276225 h 2583656"/>
              <a:gd name="connsiteX33" fmla="*/ 221457 w 2176463"/>
              <a:gd name="connsiteY33" fmla="*/ 219075 h 2583656"/>
              <a:gd name="connsiteX34" fmla="*/ 147638 w 2176463"/>
              <a:gd name="connsiteY34" fmla="*/ 123825 h 2583656"/>
              <a:gd name="connsiteX35" fmla="*/ 0 w 2176463"/>
              <a:gd name="connsiteY35" fmla="*/ 2381 h 2583656"/>
              <a:gd name="connsiteX36" fmla="*/ 61913 w 2176463"/>
              <a:gd name="connsiteY36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602457 w 2176463"/>
              <a:gd name="connsiteY6" fmla="*/ 588169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73981 w 2176463"/>
              <a:gd name="connsiteY14" fmla="*/ 1545432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1793081 w 2176463"/>
              <a:gd name="connsiteY17" fmla="*/ 2083594 h 2583656"/>
              <a:gd name="connsiteX18" fmla="*/ 2176463 w 2176463"/>
              <a:gd name="connsiteY18" fmla="*/ 2583656 h 2583656"/>
              <a:gd name="connsiteX19" fmla="*/ 2128838 w 2176463"/>
              <a:gd name="connsiteY19" fmla="*/ 2583656 h 2583656"/>
              <a:gd name="connsiteX20" fmla="*/ 1588293 w 2176463"/>
              <a:gd name="connsiteY20" fmla="*/ 1885950 h 2583656"/>
              <a:gd name="connsiteX21" fmla="*/ 1412081 w 2176463"/>
              <a:gd name="connsiteY21" fmla="*/ 1719263 h 2583656"/>
              <a:gd name="connsiteX22" fmla="*/ 1340643 w 2176463"/>
              <a:gd name="connsiteY22" fmla="*/ 1566863 h 2583656"/>
              <a:gd name="connsiteX23" fmla="*/ 1231106 w 2176463"/>
              <a:gd name="connsiteY23" fmla="*/ 1478755 h 2583656"/>
              <a:gd name="connsiteX24" fmla="*/ 1076324 w 2176463"/>
              <a:gd name="connsiteY24" fmla="*/ 1269206 h 2583656"/>
              <a:gd name="connsiteX25" fmla="*/ 964407 w 2176463"/>
              <a:gd name="connsiteY25" fmla="*/ 1112044 h 2583656"/>
              <a:gd name="connsiteX26" fmla="*/ 850107 w 2176463"/>
              <a:gd name="connsiteY26" fmla="*/ 1002506 h 2583656"/>
              <a:gd name="connsiteX27" fmla="*/ 733425 w 2176463"/>
              <a:gd name="connsiteY27" fmla="*/ 895350 h 2583656"/>
              <a:gd name="connsiteX28" fmla="*/ 690563 w 2176463"/>
              <a:gd name="connsiteY28" fmla="*/ 790575 h 2583656"/>
              <a:gd name="connsiteX29" fmla="*/ 588169 w 2176463"/>
              <a:gd name="connsiteY29" fmla="*/ 702469 h 2583656"/>
              <a:gd name="connsiteX30" fmla="*/ 552450 w 2176463"/>
              <a:gd name="connsiteY30" fmla="*/ 585787 h 2583656"/>
              <a:gd name="connsiteX31" fmla="*/ 426244 w 2176463"/>
              <a:gd name="connsiteY31" fmla="*/ 445294 h 2583656"/>
              <a:gd name="connsiteX32" fmla="*/ 350044 w 2176463"/>
              <a:gd name="connsiteY32" fmla="*/ 390525 h 2583656"/>
              <a:gd name="connsiteX33" fmla="*/ 278607 w 2176463"/>
              <a:gd name="connsiteY33" fmla="*/ 276225 h 2583656"/>
              <a:gd name="connsiteX34" fmla="*/ 221457 w 2176463"/>
              <a:gd name="connsiteY34" fmla="*/ 219075 h 2583656"/>
              <a:gd name="connsiteX35" fmla="*/ 147638 w 2176463"/>
              <a:gd name="connsiteY35" fmla="*/ 123825 h 2583656"/>
              <a:gd name="connsiteX36" fmla="*/ 0 w 2176463"/>
              <a:gd name="connsiteY36" fmla="*/ 2381 h 2583656"/>
              <a:gd name="connsiteX37" fmla="*/ 61913 w 2176463"/>
              <a:gd name="connsiteY37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602457 w 2176463"/>
              <a:gd name="connsiteY6" fmla="*/ 588169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73981 w 2176463"/>
              <a:gd name="connsiteY14" fmla="*/ 1545432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1814513 w 2176463"/>
              <a:gd name="connsiteY17" fmla="*/ 2083594 h 2583656"/>
              <a:gd name="connsiteX18" fmla="*/ 2176463 w 2176463"/>
              <a:gd name="connsiteY18" fmla="*/ 2583656 h 2583656"/>
              <a:gd name="connsiteX19" fmla="*/ 2128838 w 2176463"/>
              <a:gd name="connsiteY19" fmla="*/ 2583656 h 2583656"/>
              <a:gd name="connsiteX20" fmla="*/ 1588293 w 2176463"/>
              <a:gd name="connsiteY20" fmla="*/ 1885950 h 2583656"/>
              <a:gd name="connsiteX21" fmla="*/ 1412081 w 2176463"/>
              <a:gd name="connsiteY21" fmla="*/ 1719263 h 2583656"/>
              <a:gd name="connsiteX22" fmla="*/ 1340643 w 2176463"/>
              <a:gd name="connsiteY22" fmla="*/ 1566863 h 2583656"/>
              <a:gd name="connsiteX23" fmla="*/ 1231106 w 2176463"/>
              <a:gd name="connsiteY23" fmla="*/ 1478755 h 2583656"/>
              <a:gd name="connsiteX24" fmla="*/ 1076324 w 2176463"/>
              <a:gd name="connsiteY24" fmla="*/ 1269206 h 2583656"/>
              <a:gd name="connsiteX25" fmla="*/ 964407 w 2176463"/>
              <a:gd name="connsiteY25" fmla="*/ 1112044 h 2583656"/>
              <a:gd name="connsiteX26" fmla="*/ 850107 w 2176463"/>
              <a:gd name="connsiteY26" fmla="*/ 1002506 h 2583656"/>
              <a:gd name="connsiteX27" fmla="*/ 733425 w 2176463"/>
              <a:gd name="connsiteY27" fmla="*/ 895350 h 2583656"/>
              <a:gd name="connsiteX28" fmla="*/ 690563 w 2176463"/>
              <a:gd name="connsiteY28" fmla="*/ 790575 h 2583656"/>
              <a:gd name="connsiteX29" fmla="*/ 588169 w 2176463"/>
              <a:gd name="connsiteY29" fmla="*/ 702469 h 2583656"/>
              <a:gd name="connsiteX30" fmla="*/ 552450 w 2176463"/>
              <a:gd name="connsiteY30" fmla="*/ 585787 h 2583656"/>
              <a:gd name="connsiteX31" fmla="*/ 426244 w 2176463"/>
              <a:gd name="connsiteY31" fmla="*/ 445294 h 2583656"/>
              <a:gd name="connsiteX32" fmla="*/ 350044 w 2176463"/>
              <a:gd name="connsiteY32" fmla="*/ 390525 h 2583656"/>
              <a:gd name="connsiteX33" fmla="*/ 278607 w 2176463"/>
              <a:gd name="connsiteY33" fmla="*/ 276225 h 2583656"/>
              <a:gd name="connsiteX34" fmla="*/ 221457 w 2176463"/>
              <a:gd name="connsiteY34" fmla="*/ 219075 h 2583656"/>
              <a:gd name="connsiteX35" fmla="*/ 147638 w 2176463"/>
              <a:gd name="connsiteY35" fmla="*/ 123825 h 2583656"/>
              <a:gd name="connsiteX36" fmla="*/ 0 w 2176463"/>
              <a:gd name="connsiteY36" fmla="*/ 2381 h 2583656"/>
              <a:gd name="connsiteX37" fmla="*/ 61913 w 2176463"/>
              <a:gd name="connsiteY37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602457 w 2176463"/>
              <a:gd name="connsiteY6" fmla="*/ 588169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73981 w 2176463"/>
              <a:gd name="connsiteY14" fmla="*/ 1545432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1814513 w 2176463"/>
              <a:gd name="connsiteY17" fmla="*/ 2083594 h 2583656"/>
              <a:gd name="connsiteX18" fmla="*/ 2176463 w 2176463"/>
              <a:gd name="connsiteY18" fmla="*/ 2583656 h 2583656"/>
              <a:gd name="connsiteX19" fmla="*/ 2128838 w 2176463"/>
              <a:gd name="connsiteY19" fmla="*/ 2583656 h 2583656"/>
              <a:gd name="connsiteX20" fmla="*/ 1750218 w 2176463"/>
              <a:gd name="connsiteY20" fmla="*/ 2095500 h 2583656"/>
              <a:gd name="connsiteX21" fmla="*/ 1588293 w 2176463"/>
              <a:gd name="connsiteY21" fmla="*/ 1885950 h 2583656"/>
              <a:gd name="connsiteX22" fmla="*/ 1412081 w 2176463"/>
              <a:gd name="connsiteY22" fmla="*/ 1719263 h 2583656"/>
              <a:gd name="connsiteX23" fmla="*/ 1340643 w 2176463"/>
              <a:gd name="connsiteY23" fmla="*/ 1566863 h 2583656"/>
              <a:gd name="connsiteX24" fmla="*/ 1231106 w 2176463"/>
              <a:gd name="connsiteY24" fmla="*/ 1478755 h 2583656"/>
              <a:gd name="connsiteX25" fmla="*/ 1076324 w 2176463"/>
              <a:gd name="connsiteY25" fmla="*/ 1269206 h 2583656"/>
              <a:gd name="connsiteX26" fmla="*/ 964407 w 2176463"/>
              <a:gd name="connsiteY26" fmla="*/ 1112044 h 2583656"/>
              <a:gd name="connsiteX27" fmla="*/ 850107 w 2176463"/>
              <a:gd name="connsiteY27" fmla="*/ 1002506 h 2583656"/>
              <a:gd name="connsiteX28" fmla="*/ 733425 w 2176463"/>
              <a:gd name="connsiteY28" fmla="*/ 895350 h 2583656"/>
              <a:gd name="connsiteX29" fmla="*/ 690563 w 2176463"/>
              <a:gd name="connsiteY29" fmla="*/ 790575 h 2583656"/>
              <a:gd name="connsiteX30" fmla="*/ 588169 w 2176463"/>
              <a:gd name="connsiteY30" fmla="*/ 702469 h 2583656"/>
              <a:gd name="connsiteX31" fmla="*/ 552450 w 2176463"/>
              <a:gd name="connsiteY31" fmla="*/ 585787 h 2583656"/>
              <a:gd name="connsiteX32" fmla="*/ 426244 w 2176463"/>
              <a:gd name="connsiteY32" fmla="*/ 445294 h 2583656"/>
              <a:gd name="connsiteX33" fmla="*/ 350044 w 2176463"/>
              <a:gd name="connsiteY33" fmla="*/ 390525 h 2583656"/>
              <a:gd name="connsiteX34" fmla="*/ 278607 w 2176463"/>
              <a:gd name="connsiteY34" fmla="*/ 276225 h 2583656"/>
              <a:gd name="connsiteX35" fmla="*/ 221457 w 2176463"/>
              <a:gd name="connsiteY35" fmla="*/ 219075 h 2583656"/>
              <a:gd name="connsiteX36" fmla="*/ 147638 w 2176463"/>
              <a:gd name="connsiteY36" fmla="*/ 123825 h 2583656"/>
              <a:gd name="connsiteX37" fmla="*/ 0 w 2176463"/>
              <a:gd name="connsiteY37" fmla="*/ 2381 h 2583656"/>
              <a:gd name="connsiteX38" fmla="*/ 61913 w 2176463"/>
              <a:gd name="connsiteY38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602457 w 2176463"/>
              <a:gd name="connsiteY6" fmla="*/ 588169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73981 w 2176463"/>
              <a:gd name="connsiteY14" fmla="*/ 1545432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1814513 w 2176463"/>
              <a:gd name="connsiteY17" fmla="*/ 2083594 h 2583656"/>
              <a:gd name="connsiteX18" fmla="*/ 2176463 w 2176463"/>
              <a:gd name="connsiteY18" fmla="*/ 2583656 h 2583656"/>
              <a:gd name="connsiteX19" fmla="*/ 2128838 w 2176463"/>
              <a:gd name="connsiteY19" fmla="*/ 2583656 h 2583656"/>
              <a:gd name="connsiteX20" fmla="*/ 1778793 w 2176463"/>
              <a:gd name="connsiteY20" fmla="*/ 2095500 h 2583656"/>
              <a:gd name="connsiteX21" fmla="*/ 1588293 w 2176463"/>
              <a:gd name="connsiteY21" fmla="*/ 1885950 h 2583656"/>
              <a:gd name="connsiteX22" fmla="*/ 1412081 w 2176463"/>
              <a:gd name="connsiteY22" fmla="*/ 1719263 h 2583656"/>
              <a:gd name="connsiteX23" fmla="*/ 1340643 w 2176463"/>
              <a:gd name="connsiteY23" fmla="*/ 1566863 h 2583656"/>
              <a:gd name="connsiteX24" fmla="*/ 1231106 w 2176463"/>
              <a:gd name="connsiteY24" fmla="*/ 1478755 h 2583656"/>
              <a:gd name="connsiteX25" fmla="*/ 1076324 w 2176463"/>
              <a:gd name="connsiteY25" fmla="*/ 1269206 h 2583656"/>
              <a:gd name="connsiteX26" fmla="*/ 964407 w 2176463"/>
              <a:gd name="connsiteY26" fmla="*/ 1112044 h 2583656"/>
              <a:gd name="connsiteX27" fmla="*/ 850107 w 2176463"/>
              <a:gd name="connsiteY27" fmla="*/ 1002506 h 2583656"/>
              <a:gd name="connsiteX28" fmla="*/ 733425 w 2176463"/>
              <a:gd name="connsiteY28" fmla="*/ 895350 h 2583656"/>
              <a:gd name="connsiteX29" fmla="*/ 690563 w 2176463"/>
              <a:gd name="connsiteY29" fmla="*/ 790575 h 2583656"/>
              <a:gd name="connsiteX30" fmla="*/ 588169 w 2176463"/>
              <a:gd name="connsiteY30" fmla="*/ 702469 h 2583656"/>
              <a:gd name="connsiteX31" fmla="*/ 552450 w 2176463"/>
              <a:gd name="connsiteY31" fmla="*/ 585787 h 2583656"/>
              <a:gd name="connsiteX32" fmla="*/ 426244 w 2176463"/>
              <a:gd name="connsiteY32" fmla="*/ 445294 h 2583656"/>
              <a:gd name="connsiteX33" fmla="*/ 350044 w 2176463"/>
              <a:gd name="connsiteY33" fmla="*/ 390525 h 2583656"/>
              <a:gd name="connsiteX34" fmla="*/ 278607 w 2176463"/>
              <a:gd name="connsiteY34" fmla="*/ 276225 h 2583656"/>
              <a:gd name="connsiteX35" fmla="*/ 221457 w 2176463"/>
              <a:gd name="connsiteY35" fmla="*/ 219075 h 2583656"/>
              <a:gd name="connsiteX36" fmla="*/ 147638 w 2176463"/>
              <a:gd name="connsiteY36" fmla="*/ 123825 h 2583656"/>
              <a:gd name="connsiteX37" fmla="*/ 0 w 2176463"/>
              <a:gd name="connsiteY37" fmla="*/ 2381 h 2583656"/>
              <a:gd name="connsiteX38" fmla="*/ 61913 w 2176463"/>
              <a:gd name="connsiteY38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602457 w 2176463"/>
              <a:gd name="connsiteY6" fmla="*/ 588169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73981 w 2176463"/>
              <a:gd name="connsiteY14" fmla="*/ 1545432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1814513 w 2176463"/>
              <a:gd name="connsiteY17" fmla="*/ 2083594 h 2583656"/>
              <a:gd name="connsiteX18" fmla="*/ 2176463 w 2176463"/>
              <a:gd name="connsiteY18" fmla="*/ 2583656 h 2583656"/>
              <a:gd name="connsiteX19" fmla="*/ 2128838 w 2176463"/>
              <a:gd name="connsiteY19" fmla="*/ 2583656 h 2583656"/>
              <a:gd name="connsiteX20" fmla="*/ 1914524 w 2176463"/>
              <a:gd name="connsiteY20" fmla="*/ 2283619 h 2583656"/>
              <a:gd name="connsiteX21" fmla="*/ 1778793 w 2176463"/>
              <a:gd name="connsiteY21" fmla="*/ 2095500 h 2583656"/>
              <a:gd name="connsiteX22" fmla="*/ 1588293 w 2176463"/>
              <a:gd name="connsiteY22" fmla="*/ 1885950 h 2583656"/>
              <a:gd name="connsiteX23" fmla="*/ 1412081 w 2176463"/>
              <a:gd name="connsiteY23" fmla="*/ 1719263 h 2583656"/>
              <a:gd name="connsiteX24" fmla="*/ 1340643 w 2176463"/>
              <a:gd name="connsiteY24" fmla="*/ 1566863 h 2583656"/>
              <a:gd name="connsiteX25" fmla="*/ 1231106 w 2176463"/>
              <a:gd name="connsiteY25" fmla="*/ 1478755 h 2583656"/>
              <a:gd name="connsiteX26" fmla="*/ 1076324 w 2176463"/>
              <a:gd name="connsiteY26" fmla="*/ 1269206 h 2583656"/>
              <a:gd name="connsiteX27" fmla="*/ 964407 w 2176463"/>
              <a:gd name="connsiteY27" fmla="*/ 1112044 h 2583656"/>
              <a:gd name="connsiteX28" fmla="*/ 850107 w 2176463"/>
              <a:gd name="connsiteY28" fmla="*/ 1002506 h 2583656"/>
              <a:gd name="connsiteX29" fmla="*/ 733425 w 2176463"/>
              <a:gd name="connsiteY29" fmla="*/ 895350 h 2583656"/>
              <a:gd name="connsiteX30" fmla="*/ 690563 w 2176463"/>
              <a:gd name="connsiteY30" fmla="*/ 790575 h 2583656"/>
              <a:gd name="connsiteX31" fmla="*/ 588169 w 2176463"/>
              <a:gd name="connsiteY31" fmla="*/ 702469 h 2583656"/>
              <a:gd name="connsiteX32" fmla="*/ 552450 w 2176463"/>
              <a:gd name="connsiteY32" fmla="*/ 585787 h 2583656"/>
              <a:gd name="connsiteX33" fmla="*/ 426244 w 2176463"/>
              <a:gd name="connsiteY33" fmla="*/ 445294 h 2583656"/>
              <a:gd name="connsiteX34" fmla="*/ 350044 w 2176463"/>
              <a:gd name="connsiteY34" fmla="*/ 390525 h 2583656"/>
              <a:gd name="connsiteX35" fmla="*/ 278607 w 2176463"/>
              <a:gd name="connsiteY35" fmla="*/ 276225 h 2583656"/>
              <a:gd name="connsiteX36" fmla="*/ 221457 w 2176463"/>
              <a:gd name="connsiteY36" fmla="*/ 219075 h 2583656"/>
              <a:gd name="connsiteX37" fmla="*/ 147638 w 2176463"/>
              <a:gd name="connsiteY37" fmla="*/ 123825 h 2583656"/>
              <a:gd name="connsiteX38" fmla="*/ 0 w 2176463"/>
              <a:gd name="connsiteY38" fmla="*/ 2381 h 2583656"/>
              <a:gd name="connsiteX39" fmla="*/ 61913 w 2176463"/>
              <a:gd name="connsiteY39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602457 w 2176463"/>
              <a:gd name="connsiteY6" fmla="*/ 588169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73981 w 2176463"/>
              <a:gd name="connsiteY14" fmla="*/ 1545432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1814513 w 2176463"/>
              <a:gd name="connsiteY17" fmla="*/ 2083594 h 2583656"/>
              <a:gd name="connsiteX18" fmla="*/ 2176463 w 2176463"/>
              <a:gd name="connsiteY18" fmla="*/ 2583656 h 2583656"/>
              <a:gd name="connsiteX19" fmla="*/ 2128838 w 2176463"/>
              <a:gd name="connsiteY19" fmla="*/ 2583656 h 2583656"/>
              <a:gd name="connsiteX20" fmla="*/ 1878805 w 2176463"/>
              <a:gd name="connsiteY20" fmla="*/ 2274094 h 2583656"/>
              <a:gd name="connsiteX21" fmla="*/ 1778793 w 2176463"/>
              <a:gd name="connsiteY21" fmla="*/ 2095500 h 2583656"/>
              <a:gd name="connsiteX22" fmla="*/ 1588293 w 2176463"/>
              <a:gd name="connsiteY22" fmla="*/ 1885950 h 2583656"/>
              <a:gd name="connsiteX23" fmla="*/ 1412081 w 2176463"/>
              <a:gd name="connsiteY23" fmla="*/ 1719263 h 2583656"/>
              <a:gd name="connsiteX24" fmla="*/ 1340643 w 2176463"/>
              <a:gd name="connsiteY24" fmla="*/ 1566863 h 2583656"/>
              <a:gd name="connsiteX25" fmla="*/ 1231106 w 2176463"/>
              <a:gd name="connsiteY25" fmla="*/ 1478755 h 2583656"/>
              <a:gd name="connsiteX26" fmla="*/ 1076324 w 2176463"/>
              <a:gd name="connsiteY26" fmla="*/ 1269206 h 2583656"/>
              <a:gd name="connsiteX27" fmla="*/ 964407 w 2176463"/>
              <a:gd name="connsiteY27" fmla="*/ 1112044 h 2583656"/>
              <a:gd name="connsiteX28" fmla="*/ 850107 w 2176463"/>
              <a:gd name="connsiteY28" fmla="*/ 1002506 h 2583656"/>
              <a:gd name="connsiteX29" fmla="*/ 733425 w 2176463"/>
              <a:gd name="connsiteY29" fmla="*/ 895350 h 2583656"/>
              <a:gd name="connsiteX30" fmla="*/ 690563 w 2176463"/>
              <a:gd name="connsiteY30" fmla="*/ 790575 h 2583656"/>
              <a:gd name="connsiteX31" fmla="*/ 588169 w 2176463"/>
              <a:gd name="connsiteY31" fmla="*/ 702469 h 2583656"/>
              <a:gd name="connsiteX32" fmla="*/ 552450 w 2176463"/>
              <a:gd name="connsiteY32" fmla="*/ 585787 h 2583656"/>
              <a:gd name="connsiteX33" fmla="*/ 426244 w 2176463"/>
              <a:gd name="connsiteY33" fmla="*/ 445294 h 2583656"/>
              <a:gd name="connsiteX34" fmla="*/ 350044 w 2176463"/>
              <a:gd name="connsiteY34" fmla="*/ 390525 h 2583656"/>
              <a:gd name="connsiteX35" fmla="*/ 278607 w 2176463"/>
              <a:gd name="connsiteY35" fmla="*/ 276225 h 2583656"/>
              <a:gd name="connsiteX36" fmla="*/ 221457 w 2176463"/>
              <a:gd name="connsiteY36" fmla="*/ 219075 h 2583656"/>
              <a:gd name="connsiteX37" fmla="*/ 147638 w 2176463"/>
              <a:gd name="connsiteY37" fmla="*/ 123825 h 2583656"/>
              <a:gd name="connsiteX38" fmla="*/ 0 w 2176463"/>
              <a:gd name="connsiteY38" fmla="*/ 2381 h 2583656"/>
              <a:gd name="connsiteX39" fmla="*/ 61913 w 2176463"/>
              <a:gd name="connsiteY39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602457 w 2176463"/>
              <a:gd name="connsiteY6" fmla="*/ 588169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73981 w 2176463"/>
              <a:gd name="connsiteY14" fmla="*/ 1545432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1814513 w 2176463"/>
              <a:gd name="connsiteY17" fmla="*/ 2083594 h 2583656"/>
              <a:gd name="connsiteX18" fmla="*/ 1933574 w 2176463"/>
              <a:gd name="connsiteY18" fmla="*/ 2257425 h 2583656"/>
              <a:gd name="connsiteX19" fmla="*/ 2176463 w 2176463"/>
              <a:gd name="connsiteY19" fmla="*/ 2583656 h 2583656"/>
              <a:gd name="connsiteX20" fmla="*/ 2128838 w 2176463"/>
              <a:gd name="connsiteY20" fmla="*/ 2583656 h 2583656"/>
              <a:gd name="connsiteX21" fmla="*/ 1878805 w 2176463"/>
              <a:gd name="connsiteY21" fmla="*/ 2274094 h 2583656"/>
              <a:gd name="connsiteX22" fmla="*/ 1778793 w 2176463"/>
              <a:gd name="connsiteY22" fmla="*/ 2095500 h 2583656"/>
              <a:gd name="connsiteX23" fmla="*/ 1588293 w 2176463"/>
              <a:gd name="connsiteY23" fmla="*/ 1885950 h 2583656"/>
              <a:gd name="connsiteX24" fmla="*/ 1412081 w 2176463"/>
              <a:gd name="connsiteY24" fmla="*/ 1719263 h 2583656"/>
              <a:gd name="connsiteX25" fmla="*/ 1340643 w 2176463"/>
              <a:gd name="connsiteY25" fmla="*/ 1566863 h 2583656"/>
              <a:gd name="connsiteX26" fmla="*/ 1231106 w 2176463"/>
              <a:gd name="connsiteY26" fmla="*/ 1478755 h 2583656"/>
              <a:gd name="connsiteX27" fmla="*/ 1076324 w 2176463"/>
              <a:gd name="connsiteY27" fmla="*/ 1269206 h 2583656"/>
              <a:gd name="connsiteX28" fmla="*/ 964407 w 2176463"/>
              <a:gd name="connsiteY28" fmla="*/ 1112044 h 2583656"/>
              <a:gd name="connsiteX29" fmla="*/ 850107 w 2176463"/>
              <a:gd name="connsiteY29" fmla="*/ 1002506 h 2583656"/>
              <a:gd name="connsiteX30" fmla="*/ 733425 w 2176463"/>
              <a:gd name="connsiteY30" fmla="*/ 895350 h 2583656"/>
              <a:gd name="connsiteX31" fmla="*/ 690563 w 2176463"/>
              <a:gd name="connsiteY31" fmla="*/ 790575 h 2583656"/>
              <a:gd name="connsiteX32" fmla="*/ 588169 w 2176463"/>
              <a:gd name="connsiteY32" fmla="*/ 702469 h 2583656"/>
              <a:gd name="connsiteX33" fmla="*/ 552450 w 2176463"/>
              <a:gd name="connsiteY33" fmla="*/ 585787 h 2583656"/>
              <a:gd name="connsiteX34" fmla="*/ 426244 w 2176463"/>
              <a:gd name="connsiteY34" fmla="*/ 445294 h 2583656"/>
              <a:gd name="connsiteX35" fmla="*/ 350044 w 2176463"/>
              <a:gd name="connsiteY35" fmla="*/ 390525 h 2583656"/>
              <a:gd name="connsiteX36" fmla="*/ 278607 w 2176463"/>
              <a:gd name="connsiteY36" fmla="*/ 276225 h 2583656"/>
              <a:gd name="connsiteX37" fmla="*/ 221457 w 2176463"/>
              <a:gd name="connsiteY37" fmla="*/ 219075 h 2583656"/>
              <a:gd name="connsiteX38" fmla="*/ 147638 w 2176463"/>
              <a:gd name="connsiteY38" fmla="*/ 123825 h 2583656"/>
              <a:gd name="connsiteX39" fmla="*/ 0 w 2176463"/>
              <a:gd name="connsiteY39" fmla="*/ 2381 h 2583656"/>
              <a:gd name="connsiteX40" fmla="*/ 61913 w 2176463"/>
              <a:gd name="connsiteY40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602457 w 2176463"/>
              <a:gd name="connsiteY6" fmla="*/ 588169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73981 w 2176463"/>
              <a:gd name="connsiteY14" fmla="*/ 1545432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1814513 w 2176463"/>
              <a:gd name="connsiteY17" fmla="*/ 2083594 h 2583656"/>
              <a:gd name="connsiteX18" fmla="*/ 1904999 w 2176463"/>
              <a:gd name="connsiteY18" fmla="*/ 2247900 h 2583656"/>
              <a:gd name="connsiteX19" fmla="*/ 2176463 w 2176463"/>
              <a:gd name="connsiteY19" fmla="*/ 2583656 h 2583656"/>
              <a:gd name="connsiteX20" fmla="*/ 2128838 w 2176463"/>
              <a:gd name="connsiteY20" fmla="*/ 2583656 h 2583656"/>
              <a:gd name="connsiteX21" fmla="*/ 1878805 w 2176463"/>
              <a:gd name="connsiteY21" fmla="*/ 2274094 h 2583656"/>
              <a:gd name="connsiteX22" fmla="*/ 1778793 w 2176463"/>
              <a:gd name="connsiteY22" fmla="*/ 2095500 h 2583656"/>
              <a:gd name="connsiteX23" fmla="*/ 1588293 w 2176463"/>
              <a:gd name="connsiteY23" fmla="*/ 1885950 h 2583656"/>
              <a:gd name="connsiteX24" fmla="*/ 1412081 w 2176463"/>
              <a:gd name="connsiteY24" fmla="*/ 1719263 h 2583656"/>
              <a:gd name="connsiteX25" fmla="*/ 1340643 w 2176463"/>
              <a:gd name="connsiteY25" fmla="*/ 1566863 h 2583656"/>
              <a:gd name="connsiteX26" fmla="*/ 1231106 w 2176463"/>
              <a:gd name="connsiteY26" fmla="*/ 1478755 h 2583656"/>
              <a:gd name="connsiteX27" fmla="*/ 1076324 w 2176463"/>
              <a:gd name="connsiteY27" fmla="*/ 1269206 h 2583656"/>
              <a:gd name="connsiteX28" fmla="*/ 964407 w 2176463"/>
              <a:gd name="connsiteY28" fmla="*/ 1112044 h 2583656"/>
              <a:gd name="connsiteX29" fmla="*/ 850107 w 2176463"/>
              <a:gd name="connsiteY29" fmla="*/ 1002506 h 2583656"/>
              <a:gd name="connsiteX30" fmla="*/ 733425 w 2176463"/>
              <a:gd name="connsiteY30" fmla="*/ 895350 h 2583656"/>
              <a:gd name="connsiteX31" fmla="*/ 690563 w 2176463"/>
              <a:gd name="connsiteY31" fmla="*/ 790575 h 2583656"/>
              <a:gd name="connsiteX32" fmla="*/ 588169 w 2176463"/>
              <a:gd name="connsiteY32" fmla="*/ 702469 h 2583656"/>
              <a:gd name="connsiteX33" fmla="*/ 552450 w 2176463"/>
              <a:gd name="connsiteY33" fmla="*/ 585787 h 2583656"/>
              <a:gd name="connsiteX34" fmla="*/ 426244 w 2176463"/>
              <a:gd name="connsiteY34" fmla="*/ 445294 h 2583656"/>
              <a:gd name="connsiteX35" fmla="*/ 350044 w 2176463"/>
              <a:gd name="connsiteY35" fmla="*/ 390525 h 2583656"/>
              <a:gd name="connsiteX36" fmla="*/ 278607 w 2176463"/>
              <a:gd name="connsiteY36" fmla="*/ 276225 h 2583656"/>
              <a:gd name="connsiteX37" fmla="*/ 221457 w 2176463"/>
              <a:gd name="connsiteY37" fmla="*/ 219075 h 2583656"/>
              <a:gd name="connsiteX38" fmla="*/ 147638 w 2176463"/>
              <a:gd name="connsiteY38" fmla="*/ 123825 h 2583656"/>
              <a:gd name="connsiteX39" fmla="*/ 0 w 2176463"/>
              <a:gd name="connsiteY39" fmla="*/ 2381 h 2583656"/>
              <a:gd name="connsiteX40" fmla="*/ 61913 w 2176463"/>
              <a:gd name="connsiteY40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602457 w 2176463"/>
              <a:gd name="connsiteY6" fmla="*/ 588169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73981 w 2176463"/>
              <a:gd name="connsiteY14" fmla="*/ 1545432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1814513 w 2176463"/>
              <a:gd name="connsiteY17" fmla="*/ 2083594 h 2583656"/>
              <a:gd name="connsiteX18" fmla="*/ 1904999 w 2176463"/>
              <a:gd name="connsiteY18" fmla="*/ 2247900 h 2583656"/>
              <a:gd name="connsiteX19" fmla="*/ 2016918 w 2176463"/>
              <a:gd name="connsiteY19" fmla="*/ 2388394 h 2583656"/>
              <a:gd name="connsiteX20" fmla="*/ 2176463 w 2176463"/>
              <a:gd name="connsiteY20" fmla="*/ 2583656 h 2583656"/>
              <a:gd name="connsiteX21" fmla="*/ 2128838 w 2176463"/>
              <a:gd name="connsiteY21" fmla="*/ 2583656 h 2583656"/>
              <a:gd name="connsiteX22" fmla="*/ 1878805 w 2176463"/>
              <a:gd name="connsiteY22" fmla="*/ 2274094 h 2583656"/>
              <a:gd name="connsiteX23" fmla="*/ 1778793 w 2176463"/>
              <a:gd name="connsiteY23" fmla="*/ 2095500 h 2583656"/>
              <a:gd name="connsiteX24" fmla="*/ 1588293 w 2176463"/>
              <a:gd name="connsiteY24" fmla="*/ 1885950 h 2583656"/>
              <a:gd name="connsiteX25" fmla="*/ 1412081 w 2176463"/>
              <a:gd name="connsiteY25" fmla="*/ 1719263 h 2583656"/>
              <a:gd name="connsiteX26" fmla="*/ 1340643 w 2176463"/>
              <a:gd name="connsiteY26" fmla="*/ 1566863 h 2583656"/>
              <a:gd name="connsiteX27" fmla="*/ 1231106 w 2176463"/>
              <a:gd name="connsiteY27" fmla="*/ 1478755 h 2583656"/>
              <a:gd name="connsiteX28" fmla="*/ 1076324 w 2176463"/>
              <a:gd name="connsiteY28" fmla="*/ 1269206 h 2583656"/>
              <a:gd name="connsiteX29" fmla="*/ 964407 w 2176463"/>
              <a:gd name="connsiteY29" fmla="*/ 1112044 h 2583656"/>
              <a:gd name="connsiteX30" fmla="*/ 850107 w 2176463"/>
              <a:gd name="connsiteY30" fmla="*/ 1002506 h 2583656"/>
              <a:gd name="connsiteX31" fmla="*/ 733425 w 2176463"/>
              <a:gd name="connsiteY31" fmla="*/ 895350 h 2583656"/>
              <a:gd name="connsiteX32" fmla="*/ 690563 w 2176463"/>
              <a:gd name="connsiteY32" fmla="*/ 790575 h 2583656"/>
              <a:gd name="connsiteX33" fmla="*/ 588169 w 2176463"/>
              <a:gd name="connsiteY33" fmla="*/ 702469 h 2583656"/>
              <a:gd name="connsiteX34" fmla="*/ 552450 w 2176463"/>
              <a:gd name="connsiteY34" fmla="*/ 585787 h 2583656"/>
              <a:gd name="connsiteX35" fmla="*/ 426244 w 2176463"/>
              <a:gd name="connsiteY35" fmla="*/ 445294 h 2583656"/>
              <a:gd name="connsiteX36" fmla="*/ 350044 w 2176463"/>
              <a:gd name="connsiteY36" fmla="*/ 390525 h 2583656"/>
              <a:gd name="connsiteX37" fmla="*/ 278607 w 2176463"/>
              <a:gd name="connsiteY37" fmla="*/ 276225 h 2583656"/>
              <a:gd name="connsiteX38" fmla="*/ 221457 w 2176463"/>
              <a:gd name="connsiteY38" fmla="*/ 219075 h 2583656"/>
              <a:gd name="connsiteX39" fmla="*/ 147638 w 2176463"/>
              <a:gd name="connsiteY39" fmla="*/ 123825 h 2583656"/>
              <a:gd name="connsiteX40" fmla="*/ 0 w 2176463"/>
              <a:gd name="connsiteY40" fmla="*/ 2381 h 2583656"/>
              <a:gd name="connsiteX41" fmla="*/ 61913 w 2176463"/>
              <a:gd name="connsiteY41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602457 w 2176463"/>
              <a:gd name="connsiteY6" fmla="*/ 588169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73981 w 2176463"/>
              <a:gd name="connsiteY14" fmla="*/ 1545432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1814513 w 2176463"/>
              <a:gd name="connsiteY17" fmla="*/ 2083594 h 2583656"/>
              <a:gd name="connsiteX18" fmla="*/ 1904999 w 2176463"/>
              <a:gd name="connsiteY18" fmla="*/ 2247900 h 2583656"/>
              <a:gd name="connsiteX19" fmla="*/ 2019300 w 2176463"/>
              <a:gd name="connsiteY19" fmla="*/ 2362200 h 2583656"/>
              <a:gd name="connsiteX20" fmla="*/ 2176463 w 2176463"/>
              <a:gd name="connsiteY20" fmla="*/ 2583656 h 2583656"/>
              <a:gd name="connsiteX21" fmla="*/ 2128838 w 2176463"/>
              <a:gd name="connsiteY21" fmla="*/ 2583656 h 2583656"/>
              <a:gd name="connsiteX22" fmla="*/ 1878805 w 2176463"/>
              <a:gd name="connsiteY22" fmla="*/ 2274094 h 2583656"/>
              <a:gd name="connsiteX23" fmla="*/ 1778793 w 2176463"/>
              <a:gd name="connsiteY23" fmla="*/ 2095500 h 2583656"/>
              <a:gd name="connsiteX24" fmla="*/ 1588293 w 2176463"/>
              <a:gd name="connsiteY24" fmla="*/ 1885950 h 2583656"/>
              <a:gd name="connsiteX25" fmla="*/ 1412081 w 2176463"/>
              <a:gd name="connsiteY25" fmla="*/ 1719263 h 2583656"/>
              <a:gd name="connsiteX26" fmla="*/ 1340643 w 2176463"/>
              <a:gd name="connsiteY26" fmla="*/ 1566863 h 2583656"/>
              <a:gd name="connsiteX27" fmla="*/ 1231106 w 2176463"/>
              <a:gd name="connsiteY27" fmla="*/ 1478755 h 2583656"/>
              <a:gd name="connsiteX28" fmla="*/ 1076324 w 2176463"/>
              <a:gd name="connsiteY28" fmla="*/ 1269206 h 2583656"/>
              <a:gd name="connsiteX29" fmla="*/ 964407 w 2176463"/>
              <a:gd name="connsiteY29" fmla="*/ 1112044 h 2583656"/>
              <a:gd name="connsiteX30" fmla="*/ 850107 w 2176463"/>
              <a:gd name="connsiteY30" fmla="*/ 1002506 h 2583656"/>
              <a:gd name="connsiteX31" fmla="*/ 733425 w 2176463"/>
              <a:gd name="connsiteY31" fmla="*/ 895350 h 2583656"/>
              <a:gd name="connsiteX32" fmla="*/ 690563 w 2176463"/>
              <a:gd name="connsiteY32" fmla="*/ 790575 h 2583656"/>
              <a:gd name="connsiteX33" fmla="*/ 588169 w 2176463"/>
              <a:gd name="connsiteY33" fmla="*/ 702469 h 2583656"/>
              <a:gd name="connsiteX34" fmla="*/ 552450 w 2176463"/>
              <a:gd name="connsiteY34" fmla="*/ 585787 h 2583656"/>
              <a:gd name="connsiteX35" fmla="*/ 426244 w 2176463"/>
              <a:gd name="connsiteY35" fmla="*/ 445294 h 2583656"/>
              <a:gd name="connsiteX36" fmla="*/ 350044 w 2176463"/>
              <a:gd name="connsiteY36" fmla="*/ 390525 h 2583656"/>
              <a:gd name="connsiteX37" fmla="*/ 278607 w 2176463"/>
              <a:gd name="connsiteY37" fmla="*/ 276225 h 2583656"/>
              <a:gd name="connsiteX38" fmla="*/ 221457 w 2176463"/>
              <a:gd name="connsiteY38" fmla="*/ 219075 h 2583656"/>
              <a:gd name="connsiteX39" fmla="*/ 147638 w 2176463"/>
              <a:gd name="connsiteY39" fmla="*/ 123825 h 2583656"/>
              <a:gd name="connsiteX40" fmla="*/ 0 w 2176463"/>
              <a:gd name="connsiteY40" fmla="*/ 2381 h 2583656"/>
              <a:gd name="connsiteX41" fmla="*/ 61913 w 2176463"/>
              <a:gd name="connsiteY41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602457 w 2176463"/>
              <a:gd name="connsiteY6" fmla="*/ 588169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73981 w 2176463"/>
              <a:gd name="connsiteY14" fmla="*/ 1545432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1814513 w 2176463"/>
              <a:gd name="connsiteY17" fmla="*/ 2083594 h 2583656"/>
              <a:gd name="connsiteX18" fmla="*/ 1904999 w 2176463"/>
              <a:gd name="connsiteY18" fmla="*/ 2247900 h 2583656"/>
              <a:gd name="connsiteX19" fmla="*/ 2019300 w 2176463"/>
              <a:gd name="connsiteY19" fmla="*/ 2362200 h 2583656"/>
              <a:gd name="connsiteX20" fmla="*/ 2176463 w 2176463"/>
              <a:gd name="connsiteY20" fmla="*/ 2583656 h 2583656"/>
              <a:gd name="connsiteX21" fmla="*/ 2128838 w 2176463"/>
              <a:gd name="connsiteY21" fmla="*/ 2583656 h 2583656"/>
              <a:gd name="connsiteX22" fmla="*/ 1983581 w 2176463"/>
              <a:gd name="connsiteY22" fmla="*/ 2405062 h 2583656"/>
              <a:gd name="connsiteX23" fmla="*/ 1878805 w 2176463"/>
              <a:gd name="connsiteY23" fmla="*/ 2274094 h 2583656"/>
              <a:gd name="connsiteX24" fmla="*/ 1778793 w 2176463"/>
              <a:gd name="connsiteY24" fmla="*/ 2095500 h 2583656"/>
              <a:gd name="connsiteX25" fmla="*/ 1588293 w 2176463"/>
              <a:gd name="connsiteY25" fmla="*/ 1885950 h 2583656"/>
              <a:gd name="connsiteX26" fmla="*/ 1412081 w 2176463"/>
              <a:gd name="connsiteY26" fmla="*/ 1719263 h 2583656"/>
              <a:gd name="connsiteX27" fmla="*/ 1340643 w 2176463"/>
              <a:gd name="connsiteY27" fmla="*/ 1566863 h 2583656"/>
              <a:gd name="connsiteX28" fmla="*/ 1231106 w 2176463"/>
              <a:gd name="connsiteY28" fmla="*/ 1478755 h 2583656"/>
              <a:gd name="connsiteX29" fmla="*/ 1076324 w 2176463"/>
              <a:gd name="connsiteY29" fmla="*/ 1269206 h 2583656"/>
              <a:gd name="connsiteX30" fmla="*/ 964407 w 2176463"/>
              <a:gd name="connsiteY30" fmla="*/ 1112044 h 2583656"/>
              <a:gd name="connsiteX31" fmla="*/ 850107 w 2176463"/>
              <a:gd name="connsiteY31" fmla="*/ 1002506 h 2583656"/>
              <a:gd name="connsiteX32" fmla="*/ 733425 w 2176463"/>
              <a:gd name="connsiteY32" fmla="*/ 895350 h 2583656"/>
              <a:gd name="connsiteX33" fmla="*/ 690563 w 2176463"/>
              <a:gd name="connsiteY33" fmla="*/ 790575 h 2583656"/>
              <a:gd name="connsiteX34" fmla="*/ 588169 w 2176463"/>
              <a:gd name="connsiteY34" fmla="*/ 702469 h 2583656"/>
              <a:gd name="connsiteX35" fmla="*/ 552450 w 2176463"/>
              <a:gd name="connsiteY35" fmla="*/ 585787 h 2583656"/>
              <a:gd name="connsiteX36" fmla="*/ 426244 w 2176463"/>
              <a:gd name="connsiteY36" fmla="*/ 445294 h 2583656"/>
              <a:gd name="connsiteX37" fmla="*/ 350044 w 2176463"/>
              <a:gd name="connsiteY37" fmla="*/ 390525 h 2583656"/>
              <a:gd name="connsiteX38" fmla="*/ 278607 w 2176463"/>
              <a:gd name="connsiteY38" fmla="*/ 276225 h 2583656"/>
              <a:gd name="connsiteX39" fmla="*/ 221457 w 2176463"/>
              <a:gd name="connsiteY39" fmla="*/ 219075 h 2583656"/>
              <a:gd name="connsiteX40" fmla="*/ 147638 w 2176463"/>
              <a:gd name="connsiteY40" fmla="*/ 123825 h 2583656"/>
              <a:gd name="connsiteX41" fmla="*/ 0 w 2176463"/>
              <a:gd name="connsiteY41" fmla="*/ 2381 h 2583656"/>
              <a:gd name="connsiteX42" fmla="*/ 61913 w 2176463"/>
              <a:gd name="connsiteY42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602457 w 2176463"/>
              <a:gd name="connsiteY6" fmla="*/ 588169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73981 w 2176463"/>
              <a:gd name="connsiteY14" fmla="*/ 1545432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1814513 w 2176463"/>
              <a:gd name="connsiteY17" fmla="*/ 2083594 h 2583656"/>
              <a:gd name="connsiteX18" fmla="*/ 1904999 w 2176463"/>
              <a:gd name="connsiteY18" fmla="*/ 2247900 h 2583656"/>
              <a:gd name="connsiteX19" fmla="*/ 2019300 w 2176463"/>
              <a:gd name="connsiteY19" fmla="*/ 2362200 h 2583656"/>
              <a:gd name="connsiteX20" fmla="*/ 2176463 w 2176463"/>
              <a:gd name="connsiteY20" fmla="*/ 2583656 h 2583656"/>
              <a:gd name="connsiteX21" fmla="*/ 2128838 w 2176463"/>
              <a:gd name="connsiteY21" fmla="*/ 2583656 h 2583656"/>
              <a:gd name="connsiteX22" fmla="*/ 2002631 w 2176463"/>
              <a:gd name="connsiteY22" fmla="*/ 2386012 h 2583656"/>
              <a:gd name="connsiteX23" fmla="*/ 1878805 w 2176463"/>
              <a:gd name="connsiteY23" fmla="*/ 2274094 h 2583656"/>
              <a:gd name="connsiteX24" fmla="*/ 1778793 w 2176463"/>
              <a:gd name="connsiteY24" fmla="*/ 2095500 h 2583656"/>
              <a:gd name="connsiteX25" fmla="*/ 1588293 w 2176463"/>
              <a:gd name="connsiteY25" fmla="*/ 1885950 h 2583656"/>
              <a:gd name="connsiteX26" fmla="*/ 1412081 w 2176463"/>
              <a:gd name="connsiteY26" fmla="*/ 1719263 h 2583656"/>
              <a:gd name="connsiteX27" fmla="*/ 1340643 w 2176463"/>
              <a:gd name="connsiteY27" fmla="*/ 1566863 h 2583656"/>
              <a:gd name="connsiteX28" fmla="*/ 1231106 w 2176463"/>
              <a:gd name="connsiteY28" fmla="*/ 1478755 h 2583656"/>
              <a:gd name="connsiteX29" fmla="*/ 1076324 w 2176463"/>
              <a:gd name="connsiteY29" fmla="*/ 1269206 h 2583656"/>
              <a:gd name="connsiteX30" fmla="*/ 964407 w 2176463"/>
              <a:gd name="connsiteY30" fmla="*/ 1112044 h 2583656"/>
              <a:gd name="connsiteX31" fmla="*/ 850107 w 2176463"/>
              <a:gd name="connsiteY31" fmla="*/ 1002506 h 2583656"/>
              <a:gd name="connsiteX32" fmla="*/ 733425 w 2176463"/>
              <a:gd name="connsiteY32" fmla="*/ 895350 h 2583656"/>
              <a:gd name="connsiteX33" fmla="*/ 690563 w 2176463"/>
              <a:gd name="connsiteY33" fmla="*/ 790575 h 2583656"/>
              <a:gd name="connsiteX34" fmla="*/ 588169 w 2176463"/>
              <a:gd name="connsiteY34" fmla="*/ 702469 h 2583656"/>
              <a:gd name="connsiteX35" fmla="*/ 552450 w 2176463"/>
              <a:gd name="connsiteY35" fmla="*/ 585787 h 2583656"/>
              <a:gd name="connsiteX36" fmla="*/ 426244 w 2176463"/>
              <a:gd name="connsiteY36" fmla="*/ 445294 h 2583656"/>
              <a:gd name="connsiteX37" fmla="*/ 350044 w 2176463"/>
              <a:gd name="connsiteY37" fmla="*/ 390525 h 2583656"/>
              <a:gd name="connsiteX38" fmla="*/ 278607 w 2176463"/>
              <a:gd name="connsiteY38" fmla="*/ 276225 h 2583656"/>
              <a:gd name="connsiteX39" fmla="*/ 221457 w 2176463"/>
              <a:gd name="connsiteY39" fmla="*/ 219075 h 2583656"/>
              <a:gd name="connsiteX40" fmla="*/ 147638 w 2176463"/>
              <a:gd name="connsiteY40" fmla="*/ 123825 h 2583656"/>
              <a:gd name="connsiteX41" fmla="*/ 0 w 2176463"/>
              <a:gd name="connsiteY41" fmla="*/ 2381 h 2583656"/>
              <a:gd name="connsiteX42" fmla="*/ 61913 w 2176463"/>
              <a:gd name="connsiteY42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602457 w 2176463"/>
              <a:gd name="connsiteY6" fmla="*/ 588169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73981 w 2176463"/>
              <a:gd name="connsiteY14" fmla="*/ 1545432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1814513 w 2176463"/>
              <a:gd name="connsiteY17" fmla="*/ 2083594 h 2583656"/>
              <a:gd name="connsiteX18" fmla="*/ 1904999 w 2176463"/>
              <a:gd name="connsiteY18" fmla="*/ 2247900 h 2583656"/>
              <a:gd name="connsiteX19" fmla="*/ 2019300 w 2176463"/>
              <a:gd name="connsiteY19" fmla="*/ 2362200 h 2583656"/>
              <a:gd name="connsiteX20" fmla="*/ 2176463 w 2176463"/>
              <a:gd name="connsiteY20" fmla="*/ 2583656 h 2583656"/>
              <a:gd name="connsiteX21" fmla="*/ 2128838 w 2176463"/>
              <a:gd name="connsiteY21" fmla="*/ 2583656 h 2583656"/>
              <a:gd name="connsiteX22" fmla="*/ 2002631 w 2176463"/>
              <a:gd name="connsiteY22" fmla="*/ 2386012 h 2583656"/>
              <a:gd name="connsiteX23" fmla="*/ 1878805 w 2176463"/>
              <a:gd name="connsiteY23" fmla="*/ 2274094 h 2583656"/>
              <a:gd name="connsiteX24" fmla="*/ 1778793 w 2176463"/>
              <a:gd name="connsiteY24" fmla="*/ 2095500 h 2583656"/>
              <a:gd name="connsiteX25" fmla="*/ 1588293 w 2176463"/>
              <a:gd name="connsiteY25" fmla="*/ 1885950 h 2583656"/>
              <a:gd name="connsiteX26" fmla="*/ 1412081 w 2176463"/>
              <a:gd name="connsiteY26" fmla="*/ 1719263 h 2583656"/>
              <a:gd name="connsiteX27" fmla="*/ 1340643 w 2176463"/>
              <a:gd name="connsiteY27" fmla="*/ 1566863 h 2583656"/>
              <a:gd name="connsiteX28" fmla="*/ 1231106 w 2176463"/>
              <a:gd name="connsiteY28" fmla="*/ 1478755 h 2583656"/>
              <a:gd name="connsiteX29" fmla="*/ 1076324 w 2176463"/>
              <a:gd name="connsiteY29" fmla="*/ 1269206 h 2583656"/>
              <a:gd name="connsiteX30" fmla="*/ 964407 w 2176463"/>
              <a:gd name="connsiteY30" fmla="*/ 1112044 h 2583656"/>
              <a:gd name="connsiteX31" fmla="*/ 850107 w 2176463"/>
              <a:gd name="connsiteY31" fmla="*/ 1002506 h 2583656"/>
              <a:gd name="connsiteX32" fmla="*/ 733425 w 2176463"/>
              <a:gd name="connsiteY32" fmla="*/ 895350 h 2583656"/>
              <a:gd name="connsiteX33" fmla="*/ 690563 w 2176463"/>
              <a:gd name="connsiteY33" fmla="*/ 790575 h 2583656"/>
              <a:gd name="connsiteX34" fmla="*/ 588169 w 2176463"/>
              <a:gd name="connsiteY34" fmla="*/ 702469 h 2583656"/>
              <a:gd name="connsiteX35" fmla="*/ 507206 w 2176463"/>
              <a:gd name="connsiteY35" fmla="*/ 607219 h 2583656"/>
              <a:gd name="connsiteX36" fmla="*/ 426244 w 2176463"/>
              <a:gd name="connsiteY36" fmla="*/ 445294 h 2583656"/>
              <a:gd name="connsiteX37" fmla="*/ 350044 w 2176463"/>
              <a:gd name="connsiteY37" fmla="*/ 390525 h 2583656"/>
              <a:gd name="connsiteX38" fmla="*/ 278607 w 2176463"/>
              <a:gd name="connsiteY38" fmla="*/ 276225 h 2583656"/>
              <a:gd name="connsiteX39" fmla="*/ 221457 w 2176463"/>
              <a:gd name="connsiteY39" fmla="*/ 219075 h 2583656"/>
              <a:gd name="connsiteX40" fmla="*/ 147638 w 2176463"/>
              <a:gd name="connsiteY40" fmla="*/ 123825 h 2583656"/>
              <a:gd name="connsiteX41" fmla="*/ 0 w 2176463"/>
              <a:gd name="connsiteY41" fmla="*/ 2381 h 2583656"/>
              <a:gd name="connsiteX42" fmla="*/ 61913 w 2176463"/>
              <a:gd name="connsiteY42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519113 w 2176463"/>
              <a:gd name="connsiteY6" fmla="*/ 583407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73981 w 2176463"/>
              <a:gd name="connsiteY14" fmla="*/ 1545432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1814513 w 2176463"/>
              <a:gd name="connsiteY17" fmla="*/ 2083594 h 2583656"/>
              <a:gd name="connsiteX18" fmla="*/ 1904999 w 2176463"/>
              <a:gd name="connsiteY18" fmla="*/ 2247900 h 2583656"/>
              <a:gd name="connsiteX19" fmla="*/ 2019300 w 2176463"/>
              <a:gd name="connsiteY19" fmla="*/ 2362200 h 2583656"/>
              <a:gd name="connsiteX20" fmla="*/ 2176463 w 2176463"/>
              <a:gd name="connsiteY20" fmla="*/ 2583656 h 2583656"/>
              <a:gd name="connsiteX21" fmla="*/ 2128838 w 2176463"/>
              <a:gd name="connsiteY21" fmla="*/ 2583656 h 2583656"/>
              <a:gd name="connsiteX22" fmla="*/ 2002631 w 2176463"/>
              <a:gd name="connsiteY22" fmla="*/ 2386012 h 2583656"/>
              <a:gd name="connsiteX23" fmla="*/ 1878805 w 2176463"/>
              <a:gd name="connsiteY23" fmla="*/ 2274094 h 2583656"/>
              <a:gd name="connsiteX24" fmla="*/ 1778793 w 2176463"/>
              <a:gd name="connsiteY24" fmla="*/ 2095500 h 2583656"/>
              <a:gd name="connsiteX25" fmla="*/ 1588293 w 2176463"/>
              <a:gd name="connsiteY25" fmla="*/ 1885950 h 2583656"/>
              <a:gd name="connsiteX26" fmla="*/ 1412081 w 2176463"/>
              <a:gd name="connsiteY26" fmla="*/ 1719263 h 2583656"/>
              <a:gd name="connsiteX27" fmla="*/ 1340643 w 2176463"/>
              <a:gd name="connsiteY27" fmla="*/ 1566863 h 2583656"/>
              <a:gd name="connsiteX28" fmla="*/ 1231106 w 2176463"/>
              <a:gd name="connsiteY28" fmla="*/ 1478755 h 2583656"/>
              <a:gd name="connsiteX29" fmla="*/ 1076324 w 2176463"/>
              <a:gd name="connsiteY29" fmla="*/ 1269206 h 2583656"/>
              <a:gd name="connsiteX30" fmla="*/ 964407 w 2176463"/>
              <a:gd name="connsiteY30" fmla="*/ 1112044 h 2583656"/>
              <a:gd name="connsiteX31" fmla="*/ 850107 w 2176463"/>
              <a:gd name="connsiteY31" fmla="*/ 1002506 h 2583656"/>
              <a:gd name="connsiteX32" fmla="*/ 733425 w 2176463"/>
              <a:gd name="connsiteY32" fmla="*/ 895350 h 2583656"/>
              <a:gd name="connsiteX33" fmla="*/ 690563 w 2176463"/>
              <a:gd name="connsiteY33" fmla="*/ 790575 h 2583656"/>
              <a:gd name="connsiteX34" fmla="*/ 588169 w 2176463"/>
              <a:gd name="connsiteY34" fmla="*/ 702469 h 2583656"/>
              <a:gd name="connsiteX35" fmla="*/ 507206 w 2176463"/>
              <a:gd name="connsiteY35" fmla="*/ 607219 h 2583656"/>
              <a:gd name="connsiteX36" fmla="*/ 426244 w 2176463"/>
              <a:gd name="connsiteY36" fmla="*/ 445294 h 2583656"/>
              <a:gd name="connsiteX37" fmla="*/ 350044 w 2176463"/>
              <a:gd name="connsiteY37" fmla="*/ 390525 h 2583656"/>
              <a:gd name="connsiteX38" fmla="*/ 278607 w 2176463"/>
              <a:gd name="connsiteY38" fmla="*/ 276225 h 2583656"/>
              <a:gd name="connsiteX39" fmla="*/ 221457 w 2176463"/>
              <a:gd name="connsiteY39" fmla="*/ 219075 h 2583656"/>
              <a:gd name="connsiteX40" fmla="*/ 147638 w 2176463"/>
              <a:gd name="connsiteY40" fmla="*/ 123825 h 2583656"/>
              <a:gd name="connsiteX41" fmla="*/ 0 w 2176463"/>
              <a:gd name="connsiteY41" fmla="*/ 2381 h 2583656"/>
              <a:gd name="connsiteX42" fmla="*/ 61913 w 2176463"/>
              <a:gd name="connsiteY42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557213 w 2176463"/>
              <a:gd name="connsiteY6" fmla="*/ 573882 h 2583656"/>
              <a:gd name="connsiteX7" fmla="*/ 631032 w 2176463"/>
              <a:gd name="connsiteY7" fmla="*/ 700087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73981 w 2176463"/>
              <a:gd name="connsiteY14" fmla="*/ 1545432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1814513 w 2176463"/>
              <a:gd name="connsiteY17" fmla="*/ 2083594 h 2583656"/>
              <a:gd name="connsiteX18" fmla="*/ 1904999 w 2176463"/>
              <a:gd name="connsiteY18" fmla="*/ 2247900 h 2583656"/>
              <a:gd name="connsiteX19" fmla="*/ 2019300 w 2176463"/>
              <a:gd name="connsiteY19" fmla="*/ 2362200 h 2583656"/>
              <a:gd name="connsiteX20" fmla="*/ 2176463 w 2176463"/>
              <a:gd name="connsiteY20" fmla="*/ 2583656 h 2583656"/>
              <a:gd name="connsiteX21" fmla="*/ 2128838 w 2176463"/>
              <a:gd name="connsiteY21" fmla="*/ 2583656 h 2583656"/>
              <a:gd name="connsiteX22" fmla="*/ 2002631 w 2176463"/>
              <a:gd name="connsiteY22" fmla="*/ 2386012 h 2583656"/>
              <a:gd name="connsiteX23" fmla="*/ 1878805 w 2176463"/>
              <a:gd name="connsiteY23" fmla="*/ 2274094 h 2583656"/>
              <a:gd name="connsiteX24" fmla="*/ 1778793 w 2176463"/>
              <a:gd name="connsiteY24" fmla="*/ 2095500 h 2583656"/>
              <a:gd name="connsiteX25" fmla="*/ 1588293 w 2176463"/>
              <a:gd name="connsiteY25" fmla="*/ 1885950 h 2583656"/>
              <a:gd name="connsiteX26" fmla="*/ 1412081 w 2176463"/>
              <a:gd name="connsiteY26" fmla="*/ 1719263 h 2583656"/>
              <a:gd name="connsiteX27" fmla="*/ 1340643 w 2176463"/>
              <a:gd name="connsiteY27" fmla="*/ 1566863 h 2583656"/>
              <a:gd name="connsiteX28" fmla="*/ 1231106 w 2176463"/>
              <a:gd name="connsiteY28" fmla="*/ 1478755 h 2583656"/>
              <a:gd name="connsiteX29" fmla="*/ 1076324 w 2176463"/>
              <a:gd name="connsiteY29" fmla="*/ 1269206 h 2583656"/>
              <a:gd name="connsiteX30" fmla="*/ 964407 w 2176463"/>
              <a:gd name="connsiteY30" fmla="*/ 1112044 h 2583656"/>
              <a:gd name="connsiteX31" fmla="*/ 850107 w 2176463"/>
              <a:gd name="connsiteY31" fmla="*/ 1002506 h 2583656"/>
              <a:gd name="connsiteX32" fmla="*/ 733425 w 2176463"/>
              <a:gd name="connsiteY32" fmla="*/ 895350 h 2583656"/>
              <a:gd name="connsiteX33" fmla="*/ 690563 w 2176463"/>
              <a:gd name="connsiteY33" fmla="*/ 790575 h 2583656"/>
              <a:gd name="connsiteX34" fmla="*/ 588169 w 2176463"/>
              <a:gd name="connsiteY34" fmla="*/ 702469 h 2583656"/>
              <a:gd name="connsiteX35" fmla="*/ 507206 w 2176463"/>
              <a:gd name="connsiteY35" fmla="*/ 607219 h 2583656"/>
              <a:gd name="connsiteX36" fmla="*/ 426244 w 2176463"/>
              <a:gd name="connsiteY36" fmla="*/ 445294 h 2583656"/>
              <a:gd name="connsiteX37" fmla="*/ 350044 w 2176463"/>
              <a:gd name="connsiteY37" fmla="*/ 390525 h 2583656"/>
              <a:gd name="connsiteX38" fmla="*/ 278607 w 2176463"/>
              <a:gd name="connsiteY38" fmla="*/ 276225 h 2583656"/>
              <a:gd name="connsiteX39" fmla="*/ 221457 w 2176463"/>
              <a:gd name="connsiteY39" fmla="*/ 219075 h 2583656"/>
              <a:gd name="connsiteX40" fmla="*/ 147638 w 2176463"/>
              <a:gd name="connsiteY40" fmla="*/ 123825 h 2583656"/>
              <a:gd name="connsiteX41" fmla="*/ 0 w 2176463"/>
              <a:gd name="connsiteY41" fmla="*/ 2381 h 2583656"/>
              <a:gd name="connsiteX42" fmla="*/ 61913 w 2176463"/>
              <a:gd name="connsiteY42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557213 w 2176463"/>
              <a:gd name="connsiteY6" fmla="*/ 573882 h 2583656"/>
              <a:gd name="connsiteX7" fmla="*/ 645319 w 2176463"/>
              <a:gd name="connsiteY7" fmla="*/ 695325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73981 w 2176463"/>
              <a:gd name="connsiteY14" fmla="*/ 1545432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1814513 w 2176463"/>
              <a:gd name="connsiteY17" fmla="*/ 2083594 h 2583656"/>
              <a:gd name="connsiteX18" fmla="*/ 1904999 w 2176463"/>
              <a:gd name="connsiteY18" fmla="*/ 2247900 h 2583656"/>
              <a:gd name="connsiteX19" fmla="*/ 2019300 w 2176463"/>
              <a:gd name="connsiteY19" fmla="*/ 2362200 h 2583656"/>
              <a:gd name="connsiteX20" fmla="*/ 2176463 w 2176463"/>
              <a:gd name="connsiteY20" fmla="*/ 2583656 h 2583656"/>
              <a:gd name="connsiteX21" fmla="*/ 2128838 w 2176463"/>
              <a:gd name="connsiteY21" fmla="*/ 2583656 h 2583656"/>
              <a:gd name="connsiteX22" fmla="*/ 2002631 w 2176463"/>
              <a:gd name="connsiteY22" fmla="*/ 2386012 h 2583656"/>
              <a:gd name="connsiteX23" fmla="*/ 1878805 w 2176463"/>
              <a:gd name="connsiteY23" fmla="*/ 2274094 h 2583656"/>
              <a:gd name="connsiteX24" fmla="*/ 1778793 w 2176463"/>
              <a:gd name="connsiteY24" fmla="*/ 2095500 h 2583656"/>
              <a:gd name="connsiteX25" fmla="*/ 1588293 w 2176463"/>
              <a:gd name="connsiteY25" fmla="*/ 1885950 h 2583656"/>
              <a:gd name="connsiteX26" fmla="*/ 1412081 w 2176463"/>
              <a:gd name="connsiteY26" fmla="*/ 1719263 h 2583656"/>
              <a:gd name="connsiteX27" fmla="*/ 1340643 w 2176463"/>
              <a:gd name="connsiteY27" fmla="*/ 1566863 h 2583656"/>
              <a:gd name="connsiteX28" fmla="*/ 1231106 w 2176463"/>
              <a:gd name="connsiteY28" fmla="*/ 1478755 h 2583656"/>
              <a:gd name="connsiteX29" fmla="*/ 1076324 w 2176463"/>
              <a:gd name="connsiteY29" fmla="*/ 1269206 h 2583656"/>
              <a:gd name="connsiteX30" fmla="*/ 964407 w 2176463"/>
              <a:gd name="connsiteY30" fmla="*/ 1112044 h 2583656"/>
              <a:gd name="connsiteX31" fmla="*/ 850107 w 2176463"/>
              <a:gd name="connsiteY31" fmla="*/ 1002506 h 2583656"/>
              <a:gd name="connsiteX32" fmla="*/ 733425 w 2176463"/>
              <a:gd name="connsiteY32" fmla="*/ 895350 h 2583656"/>
              <a:gd name="connsiteX33" fmla="*/ 690563 w 2176463"/>
              <a:gd name="connsiteY33" fmla="*/ 790575 h 2583656"/>
              <a:gd name="connsiteX34" fmla="*/ 588169 w 2176463"/>
              <a:gd name="connsiteY34" fmla="*/ 702469 h 2583656"/>
              <a:gd name="connsiteX35" fmla="*/ 507206 w 2176463"/>
              <a:gd name="connsiteY35" fmla="*/ 607219 h 2583656"/>
              <a:gd name="connsiteX36" fmla="*/ 426244 w 2176463"/>
              <a:gd name="connsiteY36" fmla="*/ 445294 h 2583656"/>
              <a:gd name="connsiteX37" fmla="*/ 350044 w 2176463"/>
              <a:gd name="connsiteY37" fmla="*/ 390525 h 2583656"/>
              <a:gd name="connsiteX38" fmla="*/ 278607 w 2176463"/>
              <a:gd name="connsiteY38" fmla="*/ 276225 h 2583656"/>
              <a:gd name="connsiteX39" fmla="*/ 221457 w 2176463"/>
              <a:gd name="connsiteY39" fmla="*/ 219075 h 2583656"/>
              <a:gd name="connsiteX40" fmla="*/ 147638 w 2176463"/>
              <a:gd name="connsiteY40" fmla="*/ 123825 h 2583656"/>
              <a:gd name="connsiteX41" fmla="*/ 0 w 2176463"/>
              <a:gd name="connsiteY41" fmla="*/ 2381 h 2583656"/>
              <a:gd name="connsiteX42" fmla="*/ 61913 w 2176463"/>
              <a:gd name="connsiteY42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557213 w 2176463"/>
              <a:gd name="connsiteY6" fmla="*/ 573882 h 2583656"/>
              <a:gd name="connsiteX7" fmla="*/ 645319 w 2176463"/>
              <a:gd name="connsiteY7" fmla="*/ 695325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73981 w 2176463"/>
              <a:gd name="connsiteY14" fmla="*/ 1545432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1814513 w 2176463"/>
              <a:gd name="connsiteY17" fmla="*/ 2083594 h 2583656"/>
              <a:gd name="connsiteX18" fmla="*/ 1904999 w 2176463"/>
              <a:gd name="connsiteY18" fmla="*/ 2247900 h 2583656"/>
              <a:gd name="connsiteX19" fmla="*/ 2019300 w 2176463"/>
              <a:gd name="connsiteY19" fmla="*/ 2362200 h 2583656"/>
              <a:gd name="connsiteX20" fmla="*/ 2176463 w 2176463"/>
              <a:gd name="connsiteY20" fmla="*/ 2583656 h 2583656"/>
              <a:gd name="connsiteX21" fmla="*/ 2128838 w 2176463"/>
              <a:gd name="connsiteY21" fmla="*/ 2583656 h 2583656"/>
              <a:gd name="connsiteX22" fmla="*/ 2002631 w 2176463"/>
              <a:gd name="connsiteY22" fmla="*/ 2386012 h 2583656"/>
              <a:gd name="connsiteX23" fmla="*/ 1878805 w 2176463"/>
              <a:gd name="connsiteY23" fmla="*/ 2274094 h 2583656"/>
              <a:gd name="connsiteX24" fmla="*/ 1778793 w 2176463"/>
              <a:gd name="connsiteY24" fmla="*/ 2095500 h 2583656"/>
              <a:gd name="connsiteX25" fmla="*/ 1588293 w 2176463"/>
              <a:gd name="connsiteY25" fmla="*/ 1885950 h 2583656"/>
              <a:gd name="connsiteX26" fmla="*/ 1412081 w 2176463"/>
              <a:gd name="connsiteY26" fmla="*/ 1719263 h 2583656"/>
              <a:gd name="connsiteX27" fmla="*/ 1340643 w 2176463"/>
              <a:gd name="connsiteY27" fmla="*/ 1566863 h 2583656"/>
              <a:gd name="connsiteX28" fmla="*/ 1231106 w 2176463"/>
              <a:gd name="connsiteY28" fmla="*/ 1478755 h 2583656"/>
              <a:gd name="connsiteX29" fmla="*/ 1076324 w 2176463"/>
              <a:gd name="connsiteY29" fmla="*/ 1269206 h 2583656"/>
              <a:gd name="connsiteX30" fmla="*/ 964407 w 2176463"/>
              <a:gd name="connsiteY30" fmla="*/ 1112044 h 2583656"/>
              <a:gd name="connsiteX31" fmla="*/ 850107 w 2176463"/>
              <a:gd name="connsiteY31" fmla="*/ 1002506 h 2583656"/>
              <a:gd name="connsiteX32" fmla="*/ 733425 w 2176463"/>
              <a:gd name="connsiteY32" fmla="*/ 895350 h 2583656"/>
              <a:gd name="connsiteX33" fmla="*/ 671513 w 2176463"/>
              <a:gd name="connsiteY33" fmla="*/ 814387 h 2583656"/>
              <a:gd name="connsiteX34" fmla="*/ 588169 w 2176463"/>
              <a:gd name="connsiteY34" fmla="*/ 702469 h 2583656"/>
              <a:gd name="connsiteX35" fmla="*/ 507206 w 2176463"/>
              <a:gd name="connsiteY35" fmla="*/ 607219 h 2583656"/>
              <a:gd name="connsiteX36" fmla="*/ 426244 w 2176463"/>
              <a:gd name="connsiteY36" fmla="*/ 445294 h 2583656"/>
              <a:gd name="connsiteX37" fmla="*/ 350044 w 2176463"/>
              <a:gd name="connsiteY37" fmla="*/ 390525 h 2583656"/>
              <a:gd name="connsiteX38" fmla="*/ 278607 w 2176463"/>
              <a:gd name="connsiteY38" fmla="*/ 276225 h 2583656"/>
              <a:gd name="connsiteX39" fmla="*/ 221457 w 2176463"/>
              <a:gd name="connsiteY39" fmla="*/ 219075 h 2583656"/>
              <a:gd name="connsiteX40" fmla="*/ 147638 w 2176463"/>
              <a:gd name="connsiteY40" fmla="*/ 123825 h 2583656"/>
              <a:gd name="connsiteX41" fmla="*/ 0 w 2176463"/>
              <a:gd name="connsiteY41" fmla="*/ 2381 h 2583656"/>
              <a:gd name="connsiteX42" fmla="*/ 61913 w 2176463"/>
              <a:gd name="connsiteY42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557213 w 2176463"/>
              <a:gd name="connsiteY6" fmla="*/ 573882 h 2583656"/>
              <a:gd name="connsiteX7" fmla="*/ 645319 w 2176463"/>
              <a:gd name="connsiteY7" fmla="*/ 695325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73981 w 2176463"/>
              <a:gd name="connsiteY14" fmla="*/ 1545432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1814513 w 2176463"/>
              <a:gd name="connsiteY17" fmla="*/ 2083594 h 2583656"/>
              <a:gd name="connsiteX18" fmla="*/ 1904999 w 2176463"/>
              <a:gd name="connsiteY18" fmla="*/ 2247900 h 2583656"/>
              <a:gd name="connsiteX19" fmla="*/ 2019300 w 2176463"/>
              <a:gd name="connsiteY19" fmla="*/ 2362200 h 2583656"/>
              <a:gd name="connsiteX20" fmla="*/ 2176463 w 2176463"/>
              <a:gd name="connsiteY20" fmla="*/ 2583656 h 2583656"/>
              <a:gd name="connsiteX21" fmla="*/ 2128838 w 2176463"/>
              <a:gd name="connsiteY21" fmla="*/ 2583656 h 2583656"/>
              <a:gd name="connsiteX22" fmla="*/ 2002631 w 2176463"/>
              <a:gd name="connsiteY22" fmla="*/ 2386012 h 2583656"/>
              <a:gd name="connsiteX23" fmla="*/ 1878805 w 2176463"/>
              <a:gd name="connsiteY23" fmla="*/ 2274094 h 2583656"/>
              <a:gd name="connsiteX24" fmla="*/ 1778793 w 2176463"/>
              <a:gd name="connsiteY24" fmla="*/ 2095500 h 2583656"/>
              <a:gd name="connsiteX25" fmla="*/ 1588293 w 2176463"/>
              <a:gd name="connsiteY25" fmla="*/ 1885950 h 2583656"/>
              <a:gd name="connsiteX26" fmla="*/ 1412081 w 2176463"/>
              <a:gd name="connsiteY26" fmla="*/ 1719263 h 2583656"/>
              <a:gd name="connsiteX27" fmla="*/ 1340643 w 2176463"/>
              <a:gd name="connsiteY27" fmla="*/ 1566863 h 2583656"/>
              <a:gd name="connsiteX28" fmla="*/ 1231106 w 2176463"/>
              <a:gd name="connsiteY28" fmla="*/ 1478755 h 2583656"/>
              <a:gd name="connsiteX29" fmla="*/ 1076324 w 2176463"/>
              <a:gd name="connsiteY29" fmla="*/ 1269206 h 2583656"/>
              <a:gd name="connsiteX30" fmla="*/ 964407 w 2176463"/>
              <a:gd name="connsiteY30" fmla="*/ 1112044 h 2583656"/>
              <a:gd name="connsiteX31" fmla="*/ 838201 w 2176463"/>
              <a:gd name="connsiteY31" fmla="*/ 1021556 h 2583656"/>
              <a:gd name="connsiteX32" fmla="*/ 733425 w 2176463"/>
              <a:gd name="connsiteY32" fmla="*/ 895350 h 2583656"/>
              <a:gd name="connsiteX33" fmla="*/ 671513 w 2176463"/>
              <a:gd name="connsiteY33" fmla="*/ 814387 h 2583656"/>
              <a:gd name="connsiteX34" fmla="*/ 588169 w 2176463"/>
              <a:gd name="connsiteY34" fmla="*/ 702469 h 2583656"/>
              <a:gd name="connsiteX35" fmla="*/ 507206 w 2176463"/>
              <a:gd name="connsiteY35" fmla="*/ 607219 h 2583656"/>
              <a:gd name="connsiteX36" fmla="*/ 426244 w 2176463"/>
              <a:gd name="connsiteY36" fmla="*/ 445294 h 2583656"/>
              <a:gd name="connsiteX37" fmla="*/ 350044 w 2176463"/>
              <a:gd name="connsiteY37" fmla="*/ 390525 h 2583656"/>
              <a:gd name="connsiteX38" fmla="*/ 278607 w 2176463"/>
              <a:gd name="connsiteY38" fmla="*/ 276225 h 2583656"/>
              <a:gd name="connsiteX39" fmla="*/ 221457 w 2176463"/>
              <a:gd name="connsiteY39" fmla="*/ 219075 h 2583656"/>
              <a:gd name="connsiteX40" fmla="*/ 147638 w 2176463"/>
              <a:gd name="connsiteY40" fmla="*/ 123825 h 2583656"/>
              <a:gd name="connsiteX41" fmla="*/ 0 w 2176463"/>
              <a:gd name="connsiteY41" fmla="*/ 2381 h 2583656"/>
              <a:gd name="connsiteX42" fmla="*/ 61913 w 2176463"/>
              <a:gd name="connsiteY42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557213 w 2176463"/>
              <a:gd name="connsiteY6" fmla="*/ 573882 h 2583656"/>
              <a:gd name="connsiteX7" fmla="*/ 645319 w 2176463"/>
              <a:gd name="connsiteY7" fmla="*/ 695325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78694 w 2176463"/>
              <a:gd name="connsiteY10" fmla="*/ 1047750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73981 w 2176463"/>
              <a:gd name="connsiteY14" fmla="*/ 1545432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1814513 w 2176463"/>
              <a:gd name="connsiteY17" fmla="*/ 2083594 h 2583656"/>
              <a:gd name="connsiteX18" fmla="*/ 1904999 w 2176463"/>
              <a:gd name="connsiteY18" fmla="*/ 2247900 h 2583656"/>
              <a:gd name="connsiteX19" fmla="*/ 2019300 w 2176463"/>
              <a:gd name="connsiteY19" fmla="*/ 2362200 h 2583656"/>
              <a:gd name="connsiteX20" fmla="*/ 2176463 w 2176463"/>
              <a:gd name="connsiteY20" fmla="*/ 2583656 h 2583656"/>
              <a:gd name="connsiteX21" fmla="*/ 2128838 w 2176463"/>
              <a:gd name="connsiteY21" fmla="*/ 2583656 h 2583656"/>
              <a:gd name="connsiteX22" fmla="*/ 2002631 w 2176463"/>
              <a:gd name="connsiteY22" fmla="*/ 2386012 h 2583656"/>
              <a:gd name="connsiteX23" fmla="*/ 1878805 w 2176463"/>
              <a:gd name="connsiteY23" fmla="*/ 2274094 h 2583656"/>
              <a:gd name="connsiteX24" fmla="*/ 1778793 w 2176463"/>
              <a:gd name="connsiteY24" fmla="*/ 2095500 h 2583656"/>
              <a:gd name="connsiteX25" fmla="*/ 1588293 w 2176463"/>
              <a:gd name="connsiteY25" fmla="*/ 1885950 h 2583656"/>
              <a:gd name="connsiteX26" fmla="*/ 1412081 w 2176463"/>
              <a:gd name="connsiteY26" fmla="*/ 1719263 h 2583656"/>
              <a:gd name="connsiteX27" fmla="*/ 1340643 w 2176463"/>
              <a:gd name="connsiteY27" fmla="*/ 1566863 h 2583656"/>
              <a:gd name="connsiteX28" fmla="*/ 1231106 w 2176463"/>
              <a:gd name="connsiteY28" fmla="*/ 1478755 h 2583656"/>
              <a:gd name="connsiteX29" fmla="*/ 1076324 w 2176463"/>
              <a:gd name="connsiteY29" fmla="*/ 1269206 h 2583656"/>
              <a:gd name="connsiteX30" fmla="*/ 954882 w 2176463"/>
              <a:gd name="connsiteY30" fmla="*/ 1166812 h 2583656"/>
              <a:gd name="connsiteX31" fmla="*/ 838201 w 2176463"/>
              <a:gd name="connsiteY31" fmla="*/ 1021556 h 2583656"/>
              <a:gd name="connsiteX32" fmla="*/ 733425 w 2176463"/>
              <a:gd name="connsiteY32" fmla="*/ 895350 h 2583656"/>
              <a:gd name="connsiteX33" fmla="*/ 671513 w 2176463"/>
              <a:gd name="connsiteY33" fmla="*/ 814387 h 2583656"/>
              <a:gd name="connsiteX34" fmla="*/ 588169 w 2176463"/>
              <a:gd name="connsiteY34" fmla="*/ 702469 h 2583656"/>
              <a:gd name="connsiteX35" fmla="*/ 507206 w 2176463"/>
              <a:gd name="connsiteY35" fmla="*/ 607219 h 2583656"/>
              <a:gd name="connsiteX36" fmla="*/ 426244 w 2176463"/>
              <a:gd name="connsiteY36" fmla="*/ 445294 h 2583656"/>
              <a:gd name="connsiteX37" fmla="*/ 350044 w 2176463"/>
              <a:gd name="connsiteY37" fmla="*/ 390525 h 2583656"/>
              <a:gd name="connsiteX38" fmla="*/ 278607 w 2176463"/>
              <a:gd name="connsiteY38" fmla="*/ 276225 h 2583656"/>
              <a:gd name="connsiteX39" fmla="*/ 221457 w 2176463"/>
              <a:gd name="connsiteY39" fmla="*/ 219075 h 2583656"/>
              <a:gd name="connsiteX40" fmla="*/ 147638 w 2176463"/>
              <a:gd name="connsiteY40" fmla="*/ 123825 h 2583656"/>
              <a:gd name="connsiteX41" fmla="*/ 0 w 2176463"/>
              <a:gd name="connsiteY41" fmla="*/ 2381 h 2583656"/>
              <a:gd name="connsiteX42" fmla="*/ 61913 w 2176463"/>
              <a:gd name="connsiteY42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557213 w 2176463"/>
              <a:gd name="connsiteY6" fmla="*/ 573882 h 2583656"/>
              <a:gd name="connsiteX7" fmla="*/ 645319 w 2176463"/>
              <a:gd name="connsiteY7" fmla="*/ 695325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878681 w 2176463"/>
              <a:gd name="connsiteY10" fmla="*/ 1150144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73981 w 2176463"/>
              <a:gd name="connsiteY14" fmla="*/ 1545432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1814513 w 2176463"/>
              <a:gd name="connsiteY17" fmla="*/ 2083594 h 2583656"/>
              <a:gd name="connsiteX18" fmla="*/ 1904999 w 2176463"/>
              <a:gd name="connsiteY18" fmla="*/ 2247900 h 2583656"/>
              <a:gd name="connsiteX19" fmla="*/ 2019300 w 2176463"/>
              <a:gd name="connsiteY19" fmla="*/ 2362200 h 2583656"/>
              <a:gd name="connsiteX20" fmla="*/ 2176463 w 2176463"/>
              <a:gd name="connsiteY20" fmla="*/ 2583656 h 2583656"/>
              <a:gd name="connsiteX21" fmla="*/ 2128838 w 2176463"/>
              <a:gd name="connsiteY21" fmla="*/ 2583656 h 2583656"/>
              <a:gd name="connsiteX22" fmla="*/ 2002631 w 2176463"/>
              <a:gd name="connsiteY22" fmla="*/ 2386012 h 2583656"/>
              <a:gd name="connsiteX23" fmla="*/ 1878805 w 2176463"/>
              <a:gd name="connsiteY23" fmla="*/ 2274094 h 2583656"/>
              <a:gd name="connsiteX24" fmla="*/ 1778793 w 2176463"/>
              <a:gd name="connsiteY24" fmla="*/ 2095500 h 2583656"/>
              <a:gd name="connsiteX25" fmla="*/ 1588293 w 2176463"/>
              <a:gd name="connsiteY25" fmla="*/ 1885950 h 2583656"/>
              <a:gd name="connsiteX26" fmla="*/ 1412081 w 2176463"/>
              <a:gd name="connsiteY26" fmla="*/ 1719263 h 2583656"/>
              <a:gd name="connsiteX27" fmla="*/ 1340643 w 2176463"/>
              <a:gd name="connsiteY27" fmla="*/ 1566863 h 2583656"/>
              <a:gd name="connsiteX28" fmla="*/ 1231106 w 2176463"/>
              <a:gd name="connsiteY28" fmla="*/ 1478755 h 2583656"/>
              <a:gd name="connsiteX29" fmla="*/ 1076324 w 2176463"/>
              <a:gd name="connsiteY29" fmla="*/ 1269206 h 2583656"/>
              <a:gd name="connsiteX30" fmla="*/ 954882 w 2176463"/>
              <a:gd name="connsiteY30" fmla="*/ 1166812 h 2583656"/>
              <a:gd name="connsiteX31" fmla="*/ 838201 w 2176463"/>
              <a:gd name="connsiteY31" fmla="*/ 1021556 h 2583656"/>
              <a:gd name="connsiteX32" fmla="*/ 733425 w 2176463"/>
              <a:gd name="connsiteY32" fmla="*/ 895350 h 2583656"/>
              <a:gd name="connsiteX33" fmla="*/ 671513 w 2176463"/>
              <a:gd name="connsiteY33" fmla="*/ 814387 h 2583656"/>
              <a:gd name="connsiteX34" fmla="*/ 588169 w 2176463"/>
              <a:gd name="connsiteY34" fmla="*/ 702469 h 2583656"/>
              <a:gd name="connsiteX35" fmla="*/ 507206 w 2176463"/>
              <a:gd name="connsiteY35" fmla="*/ 607219 h 2583656"/>
              <a:gd name="connsiteX36" fmla="*/ 426244 w 2176463"/>
              <a:gd name="connsiteY36" fmla="*/ 445294 h 2583656"/>
              <a:gd name="connsiteX37" fmla="*/ 350044 w 2176463"/>
              <a:gd name="connsiteY37" fmla="*/ 390525 h 2583656"/>
              <a:gd name="connsiteX38" fmla="*/ 278607 w 2176463"/>
              <a:gd name="connsiteY38" fmla="*/ 276225 h 2583656"/>
              <a:gd name="connsiteX39" fmla="*/ 221457 w 2176463"/>
              <a:gd name="connsiteY39" fmla="*/ 219075 h 2583656"/>
              <a:gd name="connsiteX40" fmla="*/ 147638 w 2176463"/>
              <a:gd name="connsiteY40" fmla="*/ 123825 h 2583656"/>
              <a:gd name="connsiteX41" fmla="*/ 0 w 2176463"/>
              <a:gd name="connsiteY41" fmla="*/ 2381 h 2583656"/>
              <a:gd name="connsiteX42" fmla="*/ 61913 w 2176463"/>
              <a:gd name="connsiteY42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557213 w 2176463"/>
              <a:gd name="connsiteY6" fmla="*/ 573882 h 2583656"/>
              <a:gd name="connsiteX7" fmla="*/ 645319 w 2176463"/>
              <a:gd name="connsiteY7" fmla="*/ 695325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62025 w 2176463"/>
              <a:gd name="connsiteY10" fmla="*/ 1081088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73981 w 2176463"/>
              <a:gd name="connsiteY14" fmla="*/ 1545432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1814513 w 2176463"/>
              <a:gd name="connsiteY17" fmla="*/ 2083594 h 2583656"/>
              <a:gd name="connsiteX18" fmla="*/ 1904999 w 2176463"/>
              <a:gd name="connsiteY18" fmla="*/ 2247900 h 2583656"/>
              <a:gd name="connsiteX19" fmla="*/ 2019300 w 2176463"/>
              <a:gd name="connsiteY19" fmla="*/ 2362200 h 2583656"/>
              <a:gd name="connsiteX20" fmla="*/ 2176463 w 2176463"/>
              <a:gd name="connsiteY20" fmla="*/ 2583656 h 2583656"/>
              <a:gd name="connsiteX21" fmla="*/ 2128838 w 2176463"/>
              <a:gd name="connsiteY21" fmla="*/ 2583656 h 2583656"/>
              <a:gd name="connsiteX22" fmla="*/ 2002631 w 2176463"/>
              <a:gd name="connsiteY22" fmla="*/ 2386012 h 2583656"/>
              <a:gd name="connsiteX23" fmla="*/ 1878805 w 2176463"/>
              <a:gd name="connsiteY23" fmla="*/ 2274094 h 2583656"/>
              <a:gd name="connsiteX24" fmla="*/ 1778793 w 2176463"/>
              <a:gd name="connsiteY24" fmla="*/ 2095500 h 2583656"/>
              <a:gd name="connsiteX25" fmla="*/ 1588293 w 2176463"/>
              <a:gd name="connsiteY25" fmla="*/ 1885950 h 2583656"/>
              <a:gd name="connsiteX26" fmla="*/ 1412081 w 2176463"/>
              <a:gd name="connsiteY26" fmla="*/ 1719263 h 2583656"/>
              <a:gd name="connsiteX27" fmla="*/ 1340643 w 2176463"/>
              <a:gd name="connsiteY27" fmla="*/ 1566863 h 2583656"/>
              <a:gd name="connsiteX28" fmla="*/ 1231106 w 2176463"/>
              <a:gd name="connsiteY28" fmla="*/ 1478755 h 2583656"/>
              <a:gd name="connsiteX29" fmla="*/ 1076324 w 2176463"/>
              <a:gd name="connsiteY29" fmla="*/ 1269206 h 2583656"/>
              <a:gd name="connsiteX30" fmla="*/ 954882 w 2176463"/>
              <a:gd name="connsiteY30" fmla="*/ 1166812 h 2583656"/>
              <a:gd name="connsiteX31" fmla="*/ 838201 w 2176463"/>
              <a:gd name="connsiteY31" fmla="*/ 1021556 h 2583656"/>
              <a:gd name="connsiteX32" fmla="*/ 733425 w 2176463"/>
              <a:gd name="connsiteY32" fmla="*/ 895350 h 2583656"/>
              <a:gd name="connsiteX33" fmla="*/ 671513 w 2176463"/>
              <a:gd name="connsiteY33" fmla="*/ 814387 h 2583656"/>
              <a:gd name="connsiteX34" fmla="*/ 588169 w 2176463"/>
              <a:gd name="connsiteY34" fmla="*/ 702469 h 2583656"/>
              <a:gd name="connsiteX35" fmla="*/ 507206 w 2176463"/>
              <a:gd name="connsiteY35" fmla="*/ 607219 h 2583656"/>
              <a:gd name="connsiteX36" fmla="*/ 426244 w 2176463"/>
              <a:gd name="connsiteY36" fmla="*/ 445294 h 2583656"/>
              <a:gd name="connsiteX37" fmla="*/ 350044 w 2176463"/>
              <a:gd name="connsiteY37" fmla="*/ 390525 h 2583656"/>
              <a:gd name="connsiteX38" fmla="*/ 278607 w 2176463"/>
              <a:gd name="connsiteY38" fmla="*/ 276225 h 2583656"/>
              <a:gd name="connsiteX39" fmla="*/ 221457 w 2176463"/>
              <a:gd name="connsiteY39" fmla="*/ 219075 h 2583656"/>
              <a:gd name="connsiteX40" fmla="*/ 147638 w 2176463"/>
              <a:gd name="connsiteY40" fmla="*/ 123825 h 2583656"/>
              <a:gd name="connsiteX41" fmla="*/ 0 w 2176463"/>
              <a:gd name="connsiteY41" fmla="*/ 2381 h 2583656"/>
              <a:gd name="connsiteX42" fmla="*/ 61913 w 2176463"/>
              <a:gd name="connsiteY42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557213 w 2176463"/>
              <a:gd name="connsiteY6" fmla="*/ 573882 h 2583656"/>
              <a:gd name="connsiteX7" fmla="*/ 645319 w 2176463"/>
              <a:gd name="connsiteY7" fmla="*/ 695325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62025 w 2176463"/>
              <a:gd name="connsiteY10" fmla="*/ 1081088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73981 w 2176463"/>
              <a:gd name="connsiteY14" fmla="*/ 1545432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1814513 w 2176463"/>
              <a:gd name="connsiteY17" fmla="*/ 2083594 h 2583656"/>
              <a:gd name="connsiteX18" fmla="*/ 1904999 w 2176463"/>
              <a:gd name="connsiteY18" fmla="*/ 2247900 h 2583656"/>
              <a:gd name="connsiteX19" fmla="*/ 2019300 w 2176463"/>
              <a:gd name="connsiteY19" fmla="*/ 2362200 h 2583656"/>
              <a:gd name="connsiteX20" fmla="*/ 2176463 w 2176463"/>
              <a:gd name="connsiteY20" fmla="*/ 2583656 h 2583656"/>
              <a:gd name="connsiteX21" fmla="*/ 2128838 w 2176463"/>
              <a:gd name="connsiteY21" fmla="*/ 2583656 h 2583656"/>
              <a:gd name="connsiteX22" fmla="*/ 2002631 w 2176463"/>
              <a:gd name="connsiteY22" fmla="*/ 2386012 h 2583656"/>
              <a:gd name="connsiteX23" fmla="*/ 1878805 w 2176463"/>
              <a:gd name="connsiteY23" fmla="*/ 2274094 h 2583656"/>
              <a:gd name="connsiteX24" fmla="*/ 1778793 w 2176463"/>
              <a:gd name="connsiteY24" fmla="*/ 2095500 h 2583656"/>
              <a:gd name="connsiteX25" fmla="*/ 1588293 w 2176463"/>
              <a:gd name="connsiteY25" fmla="*/ 1885950 h 2583656"/>
              <a:gd name="connsiteX26" fmla="*/ 1412081 w 2176463"/>
              <a:gd name="connsiteY26" fmla="*/ 1719263 h 2583656"/>
              <a:gd name="connsiteX27" fmla="*/ 1340643 w 2176463"/>
              <a:gd name="connsiteY27" fmla="*/ 1566863 h 2583656"/>
              <a:gd name="connsiteX28" fmla="*/ 1231106 w 2176463"/>
              <a:gd name="connsiteY28" fmla="*/ 1478755 h 2583656"/>
              <a:gd name="connsiteX29" fmla="*/ 1066799 w 2176463"/>
              <a:gd name="connsiteY29" fmla="*/ 1302544 h 2583656"/>
              <a:gd name="connsiteX30" fmla="*/ 954882 w 2176463"/>
              <a:gd name="connsiteY30" fmla="*/ 1166812 h 2583656"/>
              <a:gd name="connsiteX31" fmla="*/ 838201 w 2176463"/>
              <a:gd name="connsiteY31" fmla="*/ 1021556 h 2583656"/>
              <a:gd name="connsiteX32" fmla="*/ 733425 w 2176463"/>
              <a:gd name="connsiteY32" fmla="*/ 895350 h 2583656"/>
              <a:gd name="connsiteX33" fmla="*/ 671513 w 2176463"/>
              <a:gd name="connsiteY33" fmla="*/ 814387 h 2583656"/>
              <a:gd name="connsiteX34" fmla="*/ 588169 w 2176463"/>
              <a:gd name="connsiteY34" fmla="*/ 702469 h 2583656"/>
              <a:gd name="connsiteX35" fmla="*/ 507206 w 2176463"/>
              <a:gd name="connsiteY35" fmla="*/ 607219 h 2583656"/>
              <a:gd name="connsiteX36" fmla="*/ 426244 w 2176463"/>
              <a:gd name="connsiteY36" fmla="*/ 445294 h 2583656"/>
              <a:gd name="connsiteX37" fmla="*/ 350044 w 2176463"/>
              <a:gd name="connsiteY37" fmla="*/ 390525 h 2583656"/>
              <a:gd name="connsiteX38" fmla="*/ 278607 w 2176463"/>
              <a:gd name="connsiteY38" fmla="*/ 276225 h 2583656"/>
              <a:gd name="connsiteX39" fmla="*/ 221457 w 2176463"/>
              <a:gd name="connsiteY39" fmla="*/ 219075 h 2583656"/>
              <a:gd name="connsiteX40" fmla="*/ 147638 w 2176463"/>
              <a:gd name="connsiteY40" fmla="*/ 123825 h 2583656"/>
              <a:gd name="connsiteX41" fmla="*/ 0 w 2176463"/>
              <a:gd name="connsiteY41" fmla="*/ 2381 h 2583656"/>
              <a:gd name="connsiteX42" fmla="*/ 61913 w 2176463"/>
              <a:gd name="connsiteY42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557213 w 2176463"/>
              <a:gd name="connsiteY6" fmla="*/ 573882 h 2583656"/>
              <a:gd name="connsiteX7" fmla="*/ 645319 w 2176463"/>
              <a:gd name="connsiteY7" fmla="*/ 695325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62025 w 2176463"/>
              <a:gd name="connsiteY10" fmla="*/ 1081088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73981 w 2176463"/>
              <a:gd name="connsiteY14" fmla="*/ 1545432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1814513 w 2176463"/>
              <a:gd name="connsiteY17" fmla="*/ 2083594 h 2583656"/>
              <a:gd name="connsiteX18" fmla="*/ 1904999 w 2176463"/>
              <a:gd name="connsiteY18" fmla="*/ 2247900 h 2583656"/>
              <a:gd name="connsiteX19" fmla="*/ 2019300 w 2176463"/>
              <a:gd name="connsiteY19" fmla="*/ 2362200 h 2583656"/>
              <a:gd name="connsiteX20" fmla="*/ 2176463 w 2176463"/>
              <a:gd name="connsiteY20" fmla="*/ 2583656 h 2583656"/>
              <a:gd name="connsiteX21" fmla="*/ 2128838 w 2176463"/>
              <a:gd name="connsiteY21" fmla="*/ 2583656 h 2583656"/>
              <a:gd name="connsiteX22" fmla="*/ 2002631 w 2176463"/>
              <a:gd name="connsiteY22" fmla="*/ 2386012 h 2583656"/>
              <a:gd name="connsiteX23" fmla="*/ 1878805 w 2176463"/>
              <a:gd name="connsiteY23" fmla="*/ 2274094 h 2583656"/>
              <a:gd name="connsiteX24" fmla="*/ 1778793 w 2176463"/>
              <a:gd name="connsiteY24" fmla="*/ 2095500 h 2583656"/>
              <a:gd name="connsiteX25" fmla="*/ 1588293 w 2176463"/>
              <a:gd name="connsiteY25" fmla="*/ 1885950 h 2583656"/>
              <a:gd name="connsiteX26" fmla="*/ 1412081 w 2176463"/>
              <a:gd name="connsiteY26" fmla="*/ 1719263 h 2583656"/>
              <a:gd name="connsiteX27" fmla="*/ 1340643 w 2176463"/>
              <a:gd name="connsiteY27" fmla="*/ 1566863 h 2583656"/>
              <a:gd name="connsiteX28" fmla="*/ 1202531 w 2176463"/>
              <a:gd name="connsiteY28" fmla="*/ 1490661 h 2583656"/>
              <a:gd name="connsiteX29" fmla="*/ 1066799 w 2176463"/>
              <a:gd name="connsiteY29" fmla="*/ 1302544 h 2583656"/>
              <a:gd name="connsiteX30" fmla="*/ 954882 w 2176463"/>
              <a:gd name="connsiteY30" fmla="*/ 1166812 h 2583656"/>
              <a:gd name="connsiteX31" fmla="*/ 838201 w 2176463"/>
              <a:gd name="connsiteY31" fmla="*/ 1021556 h 2583656"/>
              <a:gd name="connsiteX32" fmla="*/ 733425 w 2176463"/>
              <a:gd name="connsiteY32" fmla="*/ 895350 h 2583656"/>
              <a:gd name="connsiteX33" fmla="*/ 671513 w 2176463"/>
              <a:gd name="connsiteY33" fmla="*/ 814387 h 2583656"/>
              <a:gd name="connsiteX34" fmla="*/ 588169 w 2176463"/>
              <a:gd name="connsiteY34" fmla="*/ 702469 h 2583656"/>
              <a:gd name="connsiteX35" fmla="*/ 507206 w 2176463"/>
              <a:gd name="connsiteY35" fmla="*/ 607219 h 2583656"/>
              <a:gd name="connsiteX36" fmla="*/ 426244 w 2176463"/>
              <a:gd name="connsiteY36" fmla="*/ 445294 h 2583656"/>
              <a:gd name="connsiteX37" fmla="*/ 350044 w 2176463"/>
              <a:gd name="connsiteY37" fmla="*/ 390525 h 2583656"/>
              <a:gd name="connsiteX38" fmla="*/ 278607 w 2176463"/>
              <a:gd name="connsiteY38" fmla="*/ 276225 h 2583656"/>
              <a:gd name="connsiteX39" fmla="*/ 221457 w 2176463"/>
              <a:gd name="connsiteY39" fmla="*/ 219075 h 2583656"/>
              <a:gd name="connsiteX40" fmla="*/ 147638 w 2176463"/>
              <a:gd name="connsiteY40" fmla="*/ 123825 h 2583656"/>
              <a:gd name="connsiteX41" fmla="*/ 0 w 2176463"/>
              <a:gd name="connsiteY41" fmla="*/ 2381 h 2583656"/>
              <a:gd name="connsiteX42" fmla="*/ 61913 w 2176463"/>
              <a:gd name="connsiteY42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557213 w 2176463"/>
              <a:gd name="connsiteY6" fmla="*/ 573882 h 2583656"/>
              <a:gd name="connsiteX7" fmla="*/ 645319 w 2176463"/>
              <a:gd name="connsiteY7" fmla="*/ 695325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62025 w 2176463"/>
              <a:gd name="connsiteY10" fmla="*/ 1081088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73981 w 2176463"/>
              <a:gd name="connsiteY14" fmla="*/ 1545432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1814513 w 2176463"/>
              <a:gd name="connsiteY17" fmla="*/ 2083594 h 2583656"/>
              <a:gd name="connsiteX18" fmla="*/ 1904999 w 2176463"/>
              <a:gd name="connsiteY18" fmla="*/ 2247900 h 2583656"/>
              <a:gd name="connsiteX19" fmla="*/ 2019300 w 2176463"/>
              <a:gd name="connsiteY19" fmla="*/ 2362200 h 2583656"/>
              <a:gd name="connsiteX20" fmla="*/ 2176463 w 2176463"/>
              <a:gd name="connsiteY20" fmla="*/ 2583656 h 2583656"/>
              <a:gd name="connsiteX21" fmla="*/ 2128838 w 2176463"/>
              <a:gd name="connsiteY21" fmla="*/ 2583656 h 2583656"/>
              <a:gd name="connsiteX22" fmla="*/ 2002631 w 2176463"/>
              <a:gd name="connsiteY22" fmla="*/ 2386012 h 2583656"/>
              <a:gd name="connsiteX23" fmla="*/ 1878805 w 2176463"/>
              <a:gd name="connsiteY23" fmla="*/ 2274094 h 2583656"/>
              <a:gd name="connsiteX24" fmla="*/ 1778793 w 2176463"/>
              <a:gd name="connsiteY24" fmla="*/ 2095500 h 2583656"/>
              <a:gd name="connsiteX25" fmla="*/ 1588293 w 2176463"/>
              <a:gd name="connsiteY25" fmla="*/ 1885950 h 2583656"/>
              <a:gd name="connsiteX26" fmla="*/ 1412081 w 2176463"/>
              <a:gd name="connsiteY26" fmla="*/ 1719263 h 2583656"/>
              <a:gd name="connsiteX27" fmla="*/ 1304924 w 2176463"/>
              <a:gd name="connsiteY27" fmla="*/ 1607344 h 2583656"/>
              <a:gd name="connsiteX28" fmla="*/ 1202531 w 2176463"/>
              <a:gd name="connsiteY28" fmla="*/ 1490661 h 2583656"/>
              <a:gd name="connsiteX29" fmla="*/ 1066799 w 2176463"/>
              <a:gd name="connsiteY29" fmla="*/ 1302544 h 2583656"/>
              <a:gd name="connsiteX30" fmla="*/ 954882 w 2176463"/>
              <a:gd name="connsiteY30" fmla="*/ 1166812 h 2583656"/>
              <a:gd name="connsiteX31" fmla="*/ 838201 w 2176463"/>
              <a:gd name="connsiteY31" fmla="*/ 1021556 h 2583656"/>
              <a:gd name="connsiteX32" fmla="*/ 733425 w 2176463"/>
              <a:gd name="connsiteY32" fmla="*/ 895350 h 2583656"/>
              <a:gd name="connsiteX33" fmla="*/ 671513 w 2176463"/>
              <a:gd name="connsiteY33" fmla="*/ 814387 h 2583656"/>
              <a:gd name="connsiteX34" fmla="*/ 588169 w 2176463"/>
              <a:gd name="connsiteY34" fmla="*/ 702469 h 2583656"/>
              <a:gd name="connsiteX35" fmla="*/ 507206 w 2176463"/>
              <a:gd name="connsiteY35" fmla="*/ 607219 h 2583656"/>
              <a:gd name="connsiteX36" fmla="*/ 426244 w 2176463"/>
              <a:gd name="connsiteY36" fmla="*/ 445294 h 2583656"/>
              <a:gd name="connsiteX37" fmla="*/ 350044 w 2176463"/>
              <a:gd name="connsiteY37" fmla="*/ 390525 h 2583656"/>
              <a:gd name="connsiteX38" fmla="*/ 278607 w 2176463"/>
              <a:gd name="connsiteY38" fmla="*/ 276225 h 2583656"/>
              <a:gd name="connsiteX39" fmla="*/ 221457 w 2176463"/>
              <a:gd name="connsiteY39" fmla="*/ 219075 h 2583656"/>
              <a:gd name="connsiteX40" fmla="*/ 147638 w 2176463"/>
              <a:gd name="connsiteY40" fmla="*/ 123825 h 2583656"/>
              <a:gd name="connsiteX41" fmla="*/ 0 w 2176463"/>
              <a:gd name="connsiteY41" fmla="*/ 2381 h 2583656"/>
              <a:gd name="connsiteX42" fmla="*/ 61913 w 2176463"/>
              <a:gd name="connsiteY42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557213 w 2176463"/>
              <a:gd name="connsiteY6" fmla="*/ 573882 h 2583656"/>
              <a:gd name="connsiteX7" fmla="*/ 645319 w 2176463"/>
              <a:gd name="connsiteY7" fmla="*/ 695325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62025 w 2176463"/>
              <a:gd name="connsiteY10" fmla="*/ 1081088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66837 w 2176463"/>
              <a:gd name="connsiteY14" fmla="*/ 1519239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1814513 w 2176463"/>
              <a:gd name="connsiteY17" fmla="*/ 2083594 h 2583656"/>
              <a:gd name="connsiteX18" fmla="*/ 1904999 w 2176463"/>
              <a:gd name="connsiteY18" fmla="*/ 2247900 h 2583656"/>
              <a:gd name="connsiteX19" fmla="*/ 2019300 w 2176463"/>
              <a:gd name="connsiteY19" fmla="*/ 2362200 h 2583656"/>
              <a:gd name="connsiteX20" fmla="*/ 2176463 w 2176463"/>
              <a:gd name="connsiteY20" fmla="*/ 2583656 h 2583656"/>
              <a:gd name="connsiteX21" fmla="*/ 2128838 w 2176463"/>
              <a:gd name="connsiteY21" fmla="*/ 2583656 h 2583656"/>
              <a:gd name="connsiteX22" fmla="*/ 2002631 w 2176463"/>
              <a:gd name="connsiteY22" fmla="*/ 2386012 h 2583656"/>
              <a:gd name="connsiteX23" fmla="*/ 1878805 w 2176463"/>
              <a:gd name="connsiteY23" fmla="*/ 2274094 h 2583656"/>
              <a:gd name="connsiteX24" fmla="*/ 1778793 w 2176463"/>
              <a:gd name="connsiteY24" fmla="*/ 2095500 h 2583656"/>
              <a:gd name="connsiteX25" fmla="*/ 1588293 w 2176463"/>
              <a:gd name="connsiteY25" fmla="*/ 1885950 h 2583656"/>
              <a:gd name="connsiteX26" fmla="*/ 1412081 w 2176463"/>
              <a:gd name="connsiteY26" fmla="*/ 1719263 h 2583656"/>
              <a:gd name="connsiteX27" fmla="*/ 1304924 w 2176463"/>
              <a:gd name="connsiteY27" fmla="*/ 1607344 h 2583656"/>
              <a:gd name="connsiteX28" fmla="*/ 1202531 w 2176463"/>
              <a:gd name="connsiteY28" fmla="*/ 1490661 h 2583656"/>
              <a:gd name="connsiteX29" fmla="*/ 1066799 w 2176463"/>
              <a:gd name="connsiteY29" fmla="*/ 1302544 h 2583656"/>
              <a:gd name="connsiteX30" fmla="*/ 954882 w 2176463"/>
              <a:gd name="connsiteY30" fmla="*/ 1166812 h 2583656"/>
              <a:gd name="connsiteX31" fmla="*/ 838201 w 2176463"/>
              <a:gd name="connsiteY31" fmla="*/ 1021556 h 2583656"/>
              <a:gd name="connsiteX32" fmla="*/ 733425 w 2176463"/>
              <a:gd name="connsiteY32" fmla="*/ 895350 h 2583656"/>
              <a:gd name="connsiteX33" fmla="*/ 671513 w 2176463"/>
              <a:gd name="connsiteY33" fmla="*/ 814387 h 2583656"/>
              <a:gd name="connsiteX34" fmla="*/ 588169 w 2176463"/>
              <a:gd name="connsiteY34" fmla="*/ 702469 h 2583656"/>
              <a:gd name="connsiteX35" fmla="*/ 507206 w 2176463"/>
              <a:gd name="connsiteY35" fmla="*/ 607219 h 2583656"/>
              <a:gd name="connsiteX36" fmla="*/ 426244 w 2176463"/>
              <a:gd name="connsiteY36" fmla="*/ 445294 h 2583656"/>
              <a:gd name="connsiteX37" fmla="*/ 350044 w 2176463"/>
              <a:gd name="connsiteY37" fmla="*/ 390525 h 2583656"/>
              <a:gd name="connsiteX38" fmla="*/ 278607 w 2176463"/>
              <a:gd name="connsiteY38" fmla="*/ 276225 h 2583656"/>
              <a:gd name="connsiteX39" fmla="*/ 221457 w 2176463"/>
              <a:gd name="connsiteY39" fmla="*/ 219075 h 2583656"/>
              <a:gd name="connsiteX40" fmla="*/ 147638 w 2176463"/>
              <a:gd name="connsiteY40" fmla="*/ 123825 h 2583656"/>
              <a:gd name="connsiteX41" fmla="*/ 0 w 2176463"/>
              <a:gd name="connsiteY41" fmla="*/ 2381 h 2583656"/>
              <a:gd name="connsiteX42" fmla="*/ 61913 w 2176463"/>
              <a:gd name="connsiteY42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557213 w 2176463"/>
              <a:gd name="connsiteY6" fmla="*/ 573882 h 2583656"/>
              <a:gd name="connsiteX7" fmla="*/ 645319 w 2176463"/>
              <a:gd name="connsiteY7" fmla="*/ 695325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62025 w 2176463"/>
              <a:gd name="connsiteY10" fmla="*/ 1081088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66837 w 2176463"/>
              <a:gd name="connsiteY14" fmla="*/ 1519239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1814513 w 2176463"/>
              <a:gd name="connsiteY17" fmla="*/ 2083594 h 2583656"/>
              <a:gd name="connsiteX18" fmla="*/ 1904999 w 2176463"/>
              <a:gd name="connsiteY18" fmla="*/ 2247900 h 2583656"/>
              <a:gd name="connsiteX19" fmla="*/ 2019300 w 2176463"/>
              <a:gd name="connsiteY19" fmla="*/ 2362200 h 2583656"/>
              <a:gd name="connsiteX20" fmla="*/ 2176463 w 2176463"/>
              <a:gd name="connsiteY20" fmla="*/ 2583656 h 2583656"/>
              <a:gd name="connsiteX21" fmla="*/ 2128838 w 2176463"/>
              <a:gd name="connsiteY21" fmla="*/ 2583656 h 2583656"/>
              <a:gd name="connsiteX22" fmla="*/ 2002631 w 2176463"/>
              <a:gd name="connsiteY22" fmla="*/ 2386012 h 2583656"/>
              <a:gd name="connsiteX23" fmla="*/ 1878805 w 2176463"/>
              <a:gd name="connsiteY23" fmla="*/ 2274094 h 2583656"/>
              <a:gd name="connsiteX24" fmla="*/ 1778793 w 2176463"/>
              <a:gd name="connsiteY24" fmla="*/ 2095500 h 2583656"/>
              <a:gd name="connsiteX25" fmla="*/ 1588293 w 2176463"/>
              <a:gd name="connsiteY25" fmla="*/ 1885950 h 2583656"/>
              <a:gd name="connsiteX26" fmla="*/ 1412081 w 2176463"/>
              <a:gd name="connsiteY26" fmla="*/ 1719263 h 2583656"/>
              <a:gd name="connsiteX27" fmla="*/ 1304924 w 2176463"/>
              <a:gd name="connsiteY27" fmla="*/ 1607344 h 2583656"/>
              <a:gd name="connsiteX28" fmla="*/ 1202531 w 2176463"/>
              <a:gd name="connsiteY28" fmla="*/ 1490661 h 2583656"/>
              <a:gd name="connsiteX29" fmla="*/ 1066799 w 2176463"/>
              <a:gd name="connsiteY29" fmla="*/ 1302544 h 2583656"/>
              <a:gd name="connsiteX30" fmla="*/ 954882 w 2176463"/>
              <a:gd name="connsiteY30" fmla="*/ 1166812 h 2583656"/>
              <a:gd name="connsiteX31" fmla="*/ 838201 w 2176463"/>
              <a:gd name="connsiteY31" fmla="*/ 1021556 h 2583656"/>
              <a:gd name="connsiteX32" fmla="*/ 733425 w 2176463"/>
              <a:gd name="connsiteY32" fmla="*/ 895350 h 2583656"/>
              <a:gd name="connsiteX33" fmla="*/ 671513 w 2176463"/>
              <a:gd name="connsiteY33" fmla="*/ 814387 h 2583656"/>
              <a:gd name="connsiteX34" fmla="*/ 588169 w 2176463"/>
              <a:gd name="connsiteY34" fmla="*/ 702469 h 2583656"/>
              <a:gd name="connsiteX35" fmla="*/ 497681 w 2176463"/>
              <a:gd name="connsiteY35" fmla="*/ 619125 h 2583656"/>
              <a:gd name="connsiteX36" fmla="*/ 426244 w 2176463"/>
              <a:gd name="connsiteY36" fmla="*/ 445294 h 2583656"/>
              <a:gd name="connsiteX37" fmla="*/ 350044 w 2176463"/>
              <a:gd name="connsiteY37" fmla="*/ 390525 h 2583656"/>
              <a:gd name="connsiteX38" fmla="*/ 278607 w 2176463"/>
              <a:gd name="connsiteY38" fmla="*/ 276225 h 2583656"/>
              <a:gd name="connsiteX39" fmla="*/ 221457 w 2176463"/>
              <a:gd name="connsiteY39" fmla="*/ 219075 h 2583656"/>
              <a:gd name="connsiteX40" fmla="*/ 147638 w 2176463"/>
              <a:gd name="connsiteY40" fmla="*/ 123825 h 2583656"/>
              <a:gd name="connsiteX41" fmla="*/ 0 w 2176463"/>
              <a:gd name="connsiteY41" fmla="*/ 2381 h 2583656"/>
              <a:gd name="connsiteX42" fmla="*/ 61913 w 2176463"/>
              <a:gd name="connsiteY42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557213 w 2176463"/>
              <a:gd name="connsiteY6" fmla="*/ 573882 h 2583656"/>
              <a:gd name="connsiteX7" fmla="*/ 645319 w 2176463"/>
              <a:gd name="connsiteY7" fmla="*/ 695325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62025 w 2176463"/>
              <a:gd name="connsiteY10" fmla="*/ 1081088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66837 w 2176463"/>
              <a:gd name="connsiteY14" fmla="*/ 1519239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1814513 w 2176463"/>
              <a:gd name="connsiteY17" fmla="*/ 2083594 h 2583656"/>
              <a:gd name="connsiteX18" fmla="*/ 1904999 w 2176463"/>
              <a:gd name="connsiteY18" fmla="*/ 2247900 h 2583656"/>
              <a:gd name="connsiteX19" fmla="*/ 2019300 w 2176463"/>
              <a:gd name="connsiteY19" fmla="*/ 2362200 h 2583656"/>
              <a:gd name="connsiteX20" fmla="*/ 2176463 w 2176463"/>
              <a:gd name="connsiteY20" fmla="*/ 2583656 h 2583656"/>
              <a:gd name="connsiteX21" fmla="*/ 2128838 w 2176463"/>
              <a:gd name="connsiteY21" fmla="*/ 2583656 h 2583656"/>
              <a:gd name="connsiteX22" fmla="*/ 2002631 w 2176463"/>
              <a:gd name="connsiteY22" fmla="*/ 2386012 h 2583656"/>
              <a:gd name="connsiteX23" fmla="*/ 1878805 w 2176463"/>
              <a:gd name="connsiteY23" fmla="*/ 2274094 h 2583656"/>
              <a:gd name="connsiteX24" fmla="*/ 1778793 w 2176463"/>
              <a:gd name="connsiteY24" fmla="*/ 2095500 h 2583656"/>
              <a:gd name="connsiteX25" fmla="*/ 1588293 w 2176463"/>
              <a:gd name="connsiteY25" fmla="*/ 1885950 h 2583656"/>
              <a:gd name="connsiteX26" fmla="*/ 1412081 w 2176463"/>
              <a:gd name="connsiteY26" fmla="*/ 1719263 h 2583656"/>
              <a:gd name="connsiteX27" fmla="*/ 1304924 w 2176463"/>
              <a:gd name="connsiteY27" fmla="*/ 1607344 h 2583656"/>
              <a:gd name="connsiteX28" fmla="*/ 1202531 w 2176463"/>
              <a:gd name="connsiteY28" fmla="*/ 1490661 h 2583656"/>
              <a:gd name="connsiteX29" fmla="*/ 1066799 w 2176463"/>
              <a:gd name="connsiteY29" fmla="*/ 1302544 h 2583656"/>
              <a:gd name="connsiteX30" fmla="*/ 954882 w 2176463"/>
              <a:gd name="connsiteY30" fmla="*/ 1166812 h 2583656"/>
              <a:gd name="connsiteX31" fmla="*/ 838201 w 2176463"/>
              <a:gd name="connsiteY31" fmla="*/ 1021556 h 2583656"/>
              <a:gd name="connsiteX32" fmla="*/ 733425 w 2176463"/>
              <a:gd name="connsiteY32" fmla="*/ 895350 h 2583656"/>
              <a:gd name="connsiteX33" fmla="*/ 671513 w 2176463"/>
              <a:gd name="connsiteY33" fmla="*/ 814387 h 2583656"/>
              <a:gd name="connsiteX34" fmla="*/ 588169 w 2176463"/>
              <a:gd name="connsiteY34" fmla="*/ 702469 h 2583656"/>
              <a:gd name="connsiteX35" fmla="*/ 497681 w 2176463"/>
              <a:gd name="connsiteY35" fmla="*/ 619125 h 2583656"/>
              <a:gd name="connsiteX36" fmla="*/ 409575 w 2176463"/>
              <a:gd name="connsiteY36" fmla="*/ 476250 h 2583656"/>
              <a:gd name="connsiteX37" fmla="*/ 350044 w 2176463"/>
              <a:gd name="connsiteY37" fmla="*/ 390525 h 2583656"/>
              <a:gd name="connsiteX38" fmla="*/ 278607 w 2176463"/>
              <a:gd name="connsiteY38" fmla="*/ 276225 h 2583656"/>
              <a:gd name="connsiteX39" fmla="*/ 221457 w 2176463"/>
              <a:gd name="connsiteY39" fmla="*/ 219075 h 2583656"/>
              <a:gd name="connsiteX40" fmla="*/ 147638 w 2176463"/>
              <a:gd name="connsiteY40" fmla="*/ 123825 h 2583656"/>
              <a:gd name="connsiteX41" fmla="*/ 0 w 2176463"/>
              <a:gd name="connsiteY41" fmla="*/ 2381 h 2583656"/>
              <a:gd name="connsiteX42" fmla="*/ 61913 w 2176463"/>
              <a:gd name="connsiteY42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557213 w 2176463"/>
              <a:gd name="connsiteY6" fmla="*/ 573882 h 2583656"/>
              <a:gd name="connsiteX7" fmla="*/ 645319 w 2176463"/>
              <a:gd name="connsiteY7" fmla="*/ 695325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62025 w 2176463"/>
              <a:gd name="connsiteY10" fmla="*/ 1081088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66837 w 2176463"/>
              <a:gd name="connsiteY14" fmla="*/ 1519239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1814513 w 2176463"/>
              <a:gd name="connsiteY17" fmla="*/ 2083594 h 2583656"/>
              <a:gd name="connsiteX18" fmla="*/ 1904999 w 2176463"/>
              <a:gd name="connsiteY18" fmla="*/ 2247900 h 2583656"/>
              <a:gd name="connsiteX19" fmla="*/ 2019300 w 2176463"/>
              <a:gd name="connsiteY19" fmla="*/ 2362200 h 2583656"/>
              <a:gd name="connsiteX20" fmla="*/ 2176463 w 2176463"/>
              <a:gd name="connsiteY20" fmla="*/ 2583656 h 2583656"/>
              <a:gd name="connsiteX21" fmla="*/ 2128838 w 2176463"/>
              <a:gd name="connsiteY21" fmla="*/ 2583656 h 2583656"/>
              <a:gd name="connsiteX22" fmla="*/ 2002631 w 2176463"/>
              <a:gd name="connsiteY22" fmla="*/ 2386012 h 2583656"/>
              <a:gd name="connsiteX23" fmla="*/ 1878805 w 2176463"/>
              <a:gd name="connsiteY23" fmla="*/ 2274094 h 2583656"/>
              <a:gd name="connsiteX24" fmla="*/ 1702593 w 2176463"/>
              <a:gd name="connsiteY24" fmla="*/ 2105025 h 2583656"/>
              <a:gd name="connsiteX25" fmla="*/ 1588293 w 2176463"/>
              <a:gd name="connsiteY25" fmla="*/ 1885950 h 2583656"/>
              <a:gd name="connsiteX26" fmla="*/ 1412081 w 2176463"/>
              <a:gd name="connsiteY26" fmla="*/ 1719263 h 2583656"/>
              <a:gd name="connsiteX27" fmla="*/ 1304924 w 2176463"/>
              <a:gd name="connsiteY27" fmla="*/ 1607344 h 2583656"/>
              <a:gd name="connsiteX28" fmla="*/ 1202531 w 2176463"/>
              <a:gd name="connsiteY28" fmla="*/ 1490661 h 2583656"/>
              <a:gd name="connsiteX29" fmla="*/ 1066799 w 2176463"/>
              <a:gd name="connsiteY29" fmla="*/ 1302544 h 2583656"/>
              <a:gd name="connsiteX30" fmla="*/ 954882 w 2176463"/>
              <a:gd name="connsiteY30" fmla="*/ 1166812 h 2583656"/>
              <a:gd name="connsiteX31" fmla="*/ 838201 w 2176463"/>
              <a:gd name="connsiteY31" fmla="*/ 1021556 h 2583656"/>
              <a:gd name="connsiteX32" fmla="*/ 733425 w 2176463"/>
              <a:gd name="connsiteY32" fmla="*/ 895350 h 2583656"/>
              <a:gd name="connsiteX33" fmla="*/ 671513 w 2176463"/>
              <a:gd name="connsiteY33" fmla="*/ 814387 h 2583656"/>
              <a:gd name="connsiteX34" fmla="*/ 588169 w 2176463"/>
              <a:gd name="connsiteY34" fmla="*/ 702469 h 2583656"/>
              <a:gd name="connsiteX35" fmla="*/ 497681 w 2176463"/>
              <a:gd name="connsiteY35" fmla="*/ 619125 h 2583656"/>
              <a:gd name="connsiteX36" fmla="*/ 409575 w 2176463"/>
              <a:gd name="connsiteY36" fmla="*/ 476250 h 2583656"/>
              <a:gd name="connsiteX37" fmla="*/ 350044 w 2176463"/>
              <a:gd name="connsiteY37" fmla="*/ 390525 h 2583656"/>
              <a:gd name="connsiteX38" fmla="*/ 278607 w 2176463"/>
              <a:gd name="connsiteY38" fmla="*/ 276225 h 2583656"/>
              <a:gd name="connsiteX39" fmla="*/ 221457 w 2176463"/>
              <a:gd name="connsiteY39" fmla="*/ 219075 h 2583656"/>
              <a:gd name="connsiteX40" fmla="*/ 147638 w 2176463"/>
              <a:gd name="connsiteY40" fmla="*/ 123825 h 2583656"/>
              <a:gd name="connsiteX41" fmla="*/ 0 w 2176463"/>
              <a:gd name="connsiteY41" fmla="*/ 2381 h 2583656"/>
              <a:gd name="connsiteX42" fmla="*/ 61913 w 2176463"/>
              <a:gd name="connsiteY42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557213 w 2176463"/>
              <a:gd name="connsiteY6" fmla="*/ 573882 h 2583656"/>
              <a:gd name="connsiteX7" fmla="*/ 645319 w 2176463"/>
              <a:gd name="connsiteY7" fmla="*/ 695325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62025 w 2176463"/>
              <a:gd name="connsiteY10" fmla="*/ 1081088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66837 w 2176463"/>
              <a:gd name="connsiteY14" fmla="*/ 1519239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1757363 w 2176463"/>
              <a:gd name="connsiteY17" fmla="*/ 2085975 h 2583656"/>
              <a:gd name="connsiteX18" fmla="*/ 1904999 w 2176463"/>
              <a:gd name="connsiteY18" fmla="*/ 2247900 h 2583656"/>
              <a:gd name="connsiteX19" fmla="*/ 2019300 w 2176463"/>
              <a:gd name="connsiteY19" fmla="*/ 2362200 h 2583656"/>
              <a:gd name="connsiteX20" fmla="*/ 2176463 w 2176463"/>
              <a:gd name="connsiteY20" fmla="*/ 2583656 h 2583656"/>
              <a:gd name="connsiteX21" fmla="*/ 2128838 w 2176463"/>
              <a:gd name="connsiteY21" fmla="*/ 2583656 h 2583656"/>
              <a:gd name="connsiteX22" fmla="*/ 2002631 w 2176463"/>
              <a:gd name="connsiteY22" fmla="*/ 2386012 h 2583656"/>
              <a:gd name="connsiteX23" fmla="*/ 1878805 w 2176463"/>
              <a:gd name="connsiteY23" fmla="*/ 2274094 h 2583656"/>
              <a:gd name="connsiteX24" fmla="*/ 1702593 w 2176463"/>
              <a:gd name="connsiteY24" fmla="*/ 2105025 h 2583656"/>
              <a:gd name="connsiteX25" fmla="*/ 1588293 w 2176463"/>
              <a:gd name="connsiteY25" fmla="*/ 1885950 h 2583656"/>
              <a:gd name="connsiteX26" fmla="*/ 1412081 w 2176463"/>
              <a:gd name="connsiteY26" fmla="*/ 1719263 h 2583656"/>
              <a:gd name="connsiteX27" fmla="*/ 1304924 w 2176463"/>
              <a:gd name="connsiteY27" fmla="*/ 1607344 h 2583656"/>
              <a:gd name="connsiteX28" fmla="*/ 1202531 w 2176463"/>
              <a:gd name="connsiteY28" fmla="*/ 1490661 h 2583656"/>
              <a:gd name="connsiteX29" fmla="*/ 1066799 w 2176463"/>
              <a:gd name="connsiteY29" fmla="*/ 1302544 h 2583656"/>
              <a:gd name="connsiteX30" fmla="*/ 954882 w 2176463"/>
              <a:gd name="connsiteY30" fmla="*/ 1166812 h 2583656"/>
              <a:gd name="connsiteX31" fmla="*/ 838201 w 2176463"/>
              <a:gd name="connsiteY31" fmla="*/ 1021556 h 2583656"/>
              <a:gd name="connsiteX32" fmla="*/ 733425 w 2176463"/>
              <a:gd name="connsiteY32" fmla="*/ 895350 h 2583656"/>
              <a:gd name="connsiteX33" fmla="*/ 671513 w 2176463"/>
              <a:gd name="connsiteY33" fmla="*/ 814387 h 2583656"/>
              <a:gd name="connsiteX34" fmla="*/ 588169 w 2176463"/>
              <a:gd name="connsiteY34" fmla="*/ 702469 h 2583656"/>
              <a:gd name="connsiteX35" fmla="*/ 497681 w 2176463"/>
              <a:gd name="connsiteY35" fmla="*/ 619125 h 2583656"/>
              <a:gd name="connsiteX36" fmla="*/ 409575 w 2176463"/>
              <a:gd name="connsiteY36" fmla="*/ 476250 h 2583656"/>
              <a:gd name="connsiteX37" fmla="*/ 350044 w 2176463"/>
              <a:gd name="connsiteY37" fmla="*/ 390525 h 2583656"/>
              <a:gd name="connsiteX38" fmla="*/ 278607 w 2176463"/>
              <a:gd name="connsiteY38" fmla="*/ 276225 h 2583656"/>
              <a:gd name="connsiteX39" fmla="*/ 221457 w 2176463"/>
              <a:gd name="connsiteY39" fmla="*/ 219075 h 2583656"/>
              <a:gd name="connsiteX40" fmla="*/ 147638 w 2176463"/>
              <a:gd name="connsiteY40" fmla="*/ 123825 h 2583656"/>
              <a:gd name="connsiteX41" fmla="*/ 0 w 2176463"/>
              <a:gd name="connsiteY41" fmla="*/ 2381 h 2583656"/>
              <a:gd name="connsiteX42" fmla="*/ 61913 w 2176463"/>
              <a:gd name="connsiteY42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557213 w 2176463"/>
              <a:gd name="connsiteY6" fmla="*/ 573882 h 2583656"/>
              <a:gd name="connsiteX7" fmla="*/ 645319 w 2176463"/>
              <a:gd name="connsiteY7" fmla="*/ 695325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62025 w 2176463"/>
              <a:gd name="connsiteY10" fmla="*/ 1081088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66837 w 2176463"/>
              <a:gd name="connsiteY14" fmla="*/ 1519239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1757363 w 2176463"/>
              <a:gd name="connsiteY17" fmla="*/ 2085975 h 2583656"/>
              <a:gd name="connsiteX18" fmla="*/ 1904999 w 2176463"/>
              <a:gd name="connsiteY18" fmla="*/ 2247900 h 2583656"/>
              <a:gd name="connsiteX19" fmla="*/ 2019300 w 2176463"/>
              <a:gd name="connsiteY19" fmla="*/ 2362200 h 2583656"/>
              <a:gd name="connsiteX20" fmla="*/ 2176463 w 2176463"/>
              <a:gd name="connsiteY20" fmla="*/ 2583656 h 2583656"/>
              <a:gd name="connsiteX21" fmla="*/ 2128838 w 2176463"/>
              <a:gd name="connsiteY21" fmla="*/ 2583656 h 2583656"/>
              <a:gd name="connsiteX22" fmla="*/ 2002631 w 2176463"/>
              <a:gd name="connsiteY22" fmla="*/ 2386012 h 2583656"/>
              <a:gd name="connsiteX23" fmla="*/ 1878805 w 2176463"/>
              <a:gd name="connsiteY23" fmla="*/ 2274094 h 2583656"/>
              <a:gd name="connsiteX24" fmla="*/ 1702593 w 2176463"/>
              <a:gd name="connsiteY24" fmla="*/ 2105025 h 2583656"/>
              <a:gd name="connsiteX25" fmla="*/ 1562099 w 2176463"/>
              <a:gd name="connsiteY25" fmla="*/ 1907381 h 2583656"/>
              <a:gd name="connsiteX26" fmla="*/ 1412081 w 2176463"/>
              <a:gd name="connsiteY26" fmla="*/ 1719263 h 2583656"/>
              <a:gd name="connsiteX27" fmla="*/ 1304924 w 2176463"/>
              <a:gd name="connsiteY27" fmla="*/ 1607344 h 2583656"/>
              <a:gd name="connsiteX28" fmla="*/ 1202531 w 2176463"/>
              <a:gd name="connsiteY28" fmla="*/ 1490661 h 2583656"/>
              <a:gd name="connsiteX29" fmla="*/ 1066799 w 2176463"/>
              <a:gd name="connsiteY29" fmla="*/ 1302544 h 2583656"/>
              <a:gd name="connsiteX30" fmla="*/ 954882 w 2176463"/>
              <a:gd name="connsiteY30" fmla="*/ 1166812 h 2583656"/>
              <a:gd name="connsiteX31" fmla="*/ 838201 w 2176463"/>
              <a:gd name="connsiteY31" fmla="*/ 1021556 h 2583656"/>
              <a:gd name="connsiteX32" fmla="*/ 733425 w 2176463"/>
              <a:gd name="connsiteY32" fmla="*/ 895350 h 2583656"/>
              <a:gd name="connsiteX33" fmla="*/ 671513 w 2176463"/>
              <a:gd name="connsiteY33" fmla="*/ 814387 h 2583656"/>
              <a:gd name="connsiteX34" fmla="*/ 588169 w 2176463"/>
              <a:gd name="connsiteY34" fmla="*/ 702469 h 2583656"/>
              <a:gd name="connsiteX35" fmla="*/ 497681 w 2176463"/>
              <a:gd name="connsiteY35" fmla="*/ 619125 h 2583656"/>
              <a:gd name="connsiteX36" fmla="*/ 409575 w 2176463"/>
              <a:gd name="connsiteY36" fmla="*/ 476250 h 2583656"/>
              <a:gd name="connsiteX37" fmla="*/ 350044 w 2176463"/>
              <a:gd name="connsiteY37" fmla="*/ 390525 h 2583656"/>
              <a:gd name="connsiteX38" fmla="*/ 278607 w 2176463"/>
              <a:gd name="connsiteY38" fmla="*/ 276225 h 2583656"/>
              <a:gd name="connsiteX39" fmla="*/ 221457 w 2176463"/>
              <a:gd name="connsiteY39" fmla="*/ 219075 h 2583656"/>
              <a:gd name="connsiteX40" fmla="*/ 147638 w 2176463"/>
              <a:gd name="connsiteY40" fmla="*/ 123825 h 2583656"/>
              <a:gd name="connsiteX41" fmla="*/ 0 w 2176463"/>
              <a:gd name="connsiteY41" fmla="*/ 2381 h 2583656"/>
              <a:gd name="connsiteX42" fmla="*/ 61913 w 2176463"/>
              <a:gd name="connsiteY42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557213 w 2176463"/>
              <a:gd name="connsiteY6" fmla="*/ 573882 h 2583656"/>
              <a:gd name="connsiteX7" fmla="*/ 645319 w 2176463"/>
              <a:gd name="connsiteY7" fmla="*/ 695325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62025 w 2176463"/>
              <a:gd name="connsiteY10" fmla="*/ 1081088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66837 w 2176463"/>
              <a:gd name="connsiteY14" fmla="*/ 1519239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1757363 w 2176463"/>
              <a:gd name="connsiteY17" fmla="*/ 2085975 h 2583656"/>
              <a:gd name="connsiteX18" fmla="*/ 1904999 w 2176463"/>
              <a:gd name="connsiteY18" fmla="*/ 2247900 h 2583656"/>
              <a:gd name="connsiteX19" fmla="*/ 2019300 w 2176463"/>
              <a:gd name="connsiteY19" fmla="*/ 2362200 h 2583656"/>
              <a:gd name="connsiteX20" fmla="*/ 2176463 w 2176463"/>
              <a:gd name="connsiteY20" fmla="*/ 2583656 h 2583656"/>
              <a:gd name="connsiteX21" fmla="*/ 2128838 w 2176463"/>
              <a:gd name="connsiteY21" fmla="*/ 2583656 h 2583656"/>
              <a:gd name="connsiteX22" fmla="*/ 2002631 w 2176463"/>
              <a:gd name="connsiteY22" fmla="*/ 2386012 h 2583656"/>
              <a:gd name="connsiteX23" fmla="*/ 1878805 w 2176463"/>
              <a:gd name="connsiteY23" fmla="*/ 2274094 h 2583656"/>
              <a:gd name="connsiteX24" fmla="*/ 1702593 w 2176463"/>
              <a:gd name="connsiteY24" fmla="*/ 2105025 h 2583656"/>
              <a:gd name="connsiteX25" fmla="*/ 1562099 w 2176463"/>
              <a:gd name="connsiteY25" fmla="*/ 1907381 h 2583656"/>
              <a:gd name="connsiteX26" fmla="*/ 1412081 w 2176463"/>
              <a:gd name="connsiteY26" fmla="*/ 1757363 h 2583656"/>
              <a:gd name="connsiteX27" fmla="*/ 1304924 w 2176463"/>
              <a:gd name="connsiteY27" fmla="*/ 1607344 h 2583656"/>
              <a:gd name="connsiteX28" fmla="*/ 1202531 w 2176463"/>
              <a:gd name="connsiteY28" fmla="*/ 1490661 h 2583656"/>
              <a:gd name="connsiteX29" fmla="*/ 1066799 w 2176463"/>
              <a:gd name="connsiteY29" fmla="*/ 1302544 h 2583656"/>
              <a:gd name="connsiteX30" fmla="*/ 954882 w 2176463"/>
              <a:gd name="connsiteY30" fmla="*/ 1166812 h 2583656"/>
              <a:gd name="connsiteX31" fmla="*/ 838201 w 2176463"/>
              <a:gd name="connsiteY31" fmla="*/ 1021556 h 2583656"/>
              <a:gd name="connsiteX32" fmla="*/ 733425 w 2176463"/>
              <a:gd name="connsiteY32" fmla="*/ 895350 h 2583656"/>
              <a:gd name="connsiteX33" fmla="*/ 671513 w 2176463"/>
              <a:gd name="connsiteY33" fmla="*/ 814387 h 2583656"/>
              <a:gd name="connsiteX34" fmla="*/ 588169 w 2176463"/>
              <a:gd name="connsiteY34" fmla="*/ 702469 h 2583656"/>
              <a:gd name="connsiteX35" fmla="*/ 497681 w 2176463"/>
              <a:gd name="connsiteY35" fmla="*/ 619125 h 2583656"/>
              <a:gd name="connsiteX36" fmla="*/ 409575 w 2176463"/>
              <a:gd name="connsiteY36" fmla="*/ 476250 h 2583656"/>
              <a:gd name="connsiteX37" fmla="*/ 350044 w 2176463"/>
              <a:gd name="connsiteY37" fmla="*/ 390525 h 2583656"/>
              <a:gd name="connsiteX38" fmla="*/ 278607 w 2176463"/>
              <a:gd name="connsiteY38" fmla="*/ 276225 h 2583656"/>
              <a:gd name="connsiteX39" fmla="*/ 221457 w 2176463"/>
              <a:gd name="connsiteY39" fmla="*/ 219075 h 2583656"/>
              <a:gd name="connsiteX40" fmla="*/ 147638 w 2176463"/>
              <a:gd name="connsiteY40" fmla="*/ 123825 h 2583656"/>
              <a:gd name="connsiteX41" fmla="*/ 0 w 2176463"/>
              <a:gd name="connsiteY41" fmla="*/ 2381 h 2583656"/>
              <a:gd name="connsiteX42" fmla="*/ 61913 w 2176463"/>
              <a:gd name="connsiteY42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557213 w 2176463"/>
              <a:gd name="connsiteY6" fmla="*/ 573882 h 2583656"/>
              <a:gd name="connsiteX7" fmla="*/ 645319 w 2176463"/>
              <a:gd name="connsiteY7" fmla="*/ 695325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62025 w 2176463"/>
              <a:gd name="connsiteY10" fmla="*/ 1081088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66837 w 2176463"/>
              <a:gd name="connsiteY14" fmla="*/ 1519239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1757363 w 2176463"/>
              <a:gd name="connsiteY17" fmla="*/ 2085975 h 2583656"/>
              <a:gd name="connsiteX18" fmla="*/ 1904999 w 2176463"/>
              <a:gd name="connsiteY18" fmla="*/ 2247900 h 2583656"/>
              <a:gd name="connsiteX19" fmla="*/ 2019300 w 2176463"/>
              <a:gd name="connsiteY19" fmla="*/ 2362200 h 2583656"/>
              <a:gd name="connsiteX20" fmla="*/ 2176463 w 2176463"/>
              <a:gd name="connsiteY20" fmla="*/ 2583656 h 2583656"/>
              <a:gd name="connsiteX21" fmla="*/ 2128838 w 2176463"/>
              <a:gd name="connsiteY21" fmla="*/ 2583656 h 2583656"/>
              <a:gd name="connsiteX22" fmla="*/ 2002631 w 2176463"/>
              <a:gd name="connsiteY22" fmla="*/ 2386012 h 2583656"/>
              <a:gd name="connsiteX23" fmla="*/ 1878805 w 2176463"/>
              <a:gd name="connsiteY23" fmla="*/ 2274094 h 2583656"/>
              <a:gd name="connsiteX24" fmla="*/ 1702593 w 2176463"/>
              <a:gd name="connsiteY24" fmla="*/ 2105025 h 2583656"/>
              <a:gd name="connsiteX25" fmla="*/ 1562099 w 2176463"/>
              <a:gd name="connsiteY25" fmla="*/ 1907381 h 2583656"/>
              <a:gd name="connsiteX26" fmla="*/ 1412081 w 2176463"/>
              <a:gd name="connsiteY26" fmla="*/ 1757363 h 2583656"/>
              <a:gd name="connsiteX27" fmla="*/ 1340643 w 2176463"/>
              <a:gd name="connsiteY27" fmla="*/ 1557338 h 2583656"/>
              <a:gd name="connsiteX28" fmla="*/ 1202531 w 2176463"/>
              <a:gd name="connsiteY28" fmla="*/ 1490661 h 2583656"/>
              <a:gd name="connsiteX29" fmla="*/ 1066799 w 2176463"/>
              <a:gd name="connsiteY29" fmla="*/ 1302544 h 2583656"/>
              <a:gd name="connsiteX30" fmla="*/ 954882 w 2176463"/>
              <a:gd name="connsiteY30" fmla="*/ 1166812 h 2583656"/>
              <a:gd name="connsiteX31" fmla="*/ 838201 w 2176463"/>
              <a:gd name="connsiteY31" fmla="*/ 1021556 h 2583656"/>
              <a:gd name="connsiteX32" fmla="*/ 733425 w 2176463"/>
              <a:gd name="connsiteY32" fmla="*/ 895350 h 2583656"/>
              <a:gd name="connsiteX33" fmla="*/ 671513 w 2176463"/>
              <a:gd name="connsiteY33" fmla="*/ 814387 h 2583656"/>
              <a:gd name="connsiteX34" fmla="*/ 588169 w 2176463"/>
              <a:gd name="connsiteY34" fmla="*/ 702469 h 2583656"/>
              <a:gd name="connsiteX35" fmla="*/ 497681 w 2176463"/>
              <a:gd name="connsiteY35" fmla="*/ 619125 h 2583656"/>
              <a:gd name="connsiteX36" fmla="*/ 409575 w 2176463"/>
              <a:gd name="connsiteY36" fmla="*/ 476250 h 2583656"/>
              <a:gd name="connsiteX37" fmla="*/ 350044 w 2176463"/>
              <a:gd name="connsiteY37" fmla="*/ 390525 h 2583656"/>
              <a:gd name="connsiteX38" fmla="*/ 278607 w 2176463"/>
              <a:gd name="connsiteY38" fmla="*/ 276225 h 2583656"/>
              <a:gd name="connsiteX39" fmla="*/ 221457 w 2176463"/>
              <a:gd name="connsiteY39" fmla="*/ 219075 h 2583656"/>
              <a:gd name="connsiteX40" fmla="*/ 147638 w 2176463"/>
              <a:gd name="connsiteY40" fmla="*/ 123825 h 2583656"/>
              <a:gd name="connsiteX41" fmla="*/ 0 w 2176463"/>
              <a:gd name="connsiteY41" fmla="*/ 2381 h 2583656"/>
              <a:gd name="connsiteX42" fmla="*/ 61913 w 2176463"/>
              <a:gd name="connsiteY42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557213 w 2176463"/>
              <a:gd name="connsiteY6" fmla="*/ 573882 h 2583656"/>
              <a:gd name="connsiteX7" fmla="*/ 645319 w 2176463"/>
              <a:gd name="connsiteY7" fmla="*/ 695325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62025 w 2176463"/>
              <a:gd name="connsiteY10" fmla="*/ 1081088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66837 w 2176463"/>
              <a:gd name="connsiteY14" fmla="*/ 1519239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1757363 w 2176463"/>
              <a:gd name="connsiteY17" fmla="*/ 2085975 h 2583656"/>
              <a:gd name="connsiteX18" fmla="*/ 1904999 w 2176463"/>
              <a:gd name="connsiteY18" fmla="*/ 2247900 h 2583656"/>
              <a:gd name="connsiteX19" fmla="*/ 2019300 w 2176463"/>
              <a:gd name="connsiteY19" fmla="*/ 2362200 h 2583656"/>
              <a:gd name="connsiteX20" fmla="*/ 2176463 w 2176463"/>
              <a:gd name="connsiteY20" fmla="*/ 2583656 h 2583656"/>
              <a:gd name="connsiteX21" fmla="*/ 2128838 w 2176463"/>
              <a:gd name="connsiteY21" fmla="*/ 2583656 h 2583656"/>
              <a:gd name="connsiteX22" fmla="*/ 2002631 w 2176463"/>
              <a:gd name="connsiteY22" fmla="*/ 2386012 h 2583656"/>
              <a:gd name="connsiteX23" fmla="*/ 1878805 w 2176463"/>
              <a:gd name="connsiteY23" fmla="*/ 2274094 h 2583656"/>
              <a:gd name="connsiteX24" fmla="*/ 1702593 w 2176463"/>
              <a:gd name="connsiteY24" fmla="*/ 2105025 h 2583656"/>
              <a:gd name="connsiteX25" fmla="*/ 1562099 w 2176463"/>
              <a:gd name="connsiteY25" fmla="*/ 1907381 h 2583656"/>
              <a:gd name="connsiteX26" fmla="*/ 1412081 w 2176463"/>
              <a:gd name="connsiteY26" fmla="*/ 1757363 h 2583656"/>
              <a:gd name="connsiteX27" fmla="*/ 1312068 w 2176463"/>
              <a:gd name="connsiteY27" fmla="*/ 1602582 h 2583656"/>
              <a:gd name="connsiteX28" fmla="*/ 1202531 w 2176463"/>
              <a:gd name="connsiteY28" fmla="*/ 1490661 h 2583656"/>
              <a:gd name="connsiteX29" fmla="*/ 1066799 w 2176463"/>
              <a:gd name="connsiteY29" fmla="*/ 1302544 h 2583656"/>
              <a:gd name="connsiteX30" fmla="*/ 954882 w 2176463"/>
              <a:gd name="connsiteY30" fmla="*/ 1166812 h 2583656"/>
              <a:gd name="connsiteX31" fmla="*/ 838201 w 2176463"/>
              <a:gd name="connsiteY31" fmla="*/ 1021556 h 2583656"/>
              <a:gd name="connsiteX32" fmla="*/ 733425 w 2176463"/>
              <a:gd name="connsiteY32" fmla="*/ 895350 h 2583656"/>
              <a:gd name="connsiteX33" fmla="*/ 671513 w 2176463"/>
              <a:gd name="connsiteY33" fmla="*/ 814387 h 2583656"/>
              <a:gd name="connsiteX34" fmla="*/ 588169 w 2176463"/>
              <a:gd name="connsiteY34" fmla="*/ 702469 h 2583656"/>
              <a:gd name="connsiteX35" fmla="*/ 497681 w 2176463"/>
              <a:gd name="connsiteY35" fmla="*/ 619125 h 2583656"/>
              <a:gd name="connsiteX36" fmla="*/ 409575 w 2176463"/>
              <a:gd name="connsiteY36" fmla="*/ 476250 h 2583656"/>
              <a:gd name="connsiteX37" fmla="*/ 350044 w 2176463"/>
              <a:gd name="connsiteY37" fmla="*/ 390525 h 2583656"/>
              <a:gd name="connsiteX38" fmla="*/ 278607 w 2176463"/>
              <a:gd name="connsiteY38" fmla="*/ 276225 h 2583656"/>
              <a:gd name="connsiteX39" fmla="*/ 221457 w 2176463"/>
              <a:gd name="connsiteY39" fmla="*/ 219075 h 2583656"/>
              <a:gd name="connsiteX40" fmla="*/ 147638 w 2176463"/>
              <a:gd name="connsiteY40" fmla="*/ 123825 h 2583656"/>
              <a:gd name="connsiteX41" fmla="*/ 0 w 2176463"/>
              <a:gd name="connsiteY41" fmla="*/ 2381 h 2583656"/>
              <a:gd name="connsiteX42" fmla="*/ 61913 w 2176463"/>
              <a:gd name="connsiteY42" fmla="*/ 0 h 2583656"/>
              <a:gd name="connsiteX0" fmla="*/ 61913 w 2176463"/>
              <a:gd name="connsiteY0" fmla="*/ 0 h 2583656"/>
              <a:gd name="connsiteX1" fmla="*/ 116682 w 2176463"/>
              <a:gd name="connsiteY1" fmla="*/ 64294 h 2583656"/>
              <a:gd name="connsiteX2" fmla="*/ 242888 w 2176463"/>
              <a:gd name="connsiteY2" fmla="*/ 180975 h 2583656"/>
              <a:gd name="connsiteX3" fmla="*/ 304800 w 2176463"/>
              <a:gd name="connsiteY3" fmla="*/ 273844 h 2583656"/>
              <a:gd name="connsiteX4" fmla="*/ 385763 w 2176463"/>
              <a:gd name="connsiteY4" fmla="*/ 378619 h 2583656"/>
              <a:gd name="connsiteX5" fmla="*/ 495300 w 2176463"/>
              <a:gd name="connsiteY5" fmla="*/ 464344 h 2583656"/>
              <a:gd name="connsiteX6" fmla="*/ 557213 w 2176463"/>
              <a:gd name="connsiteY6" fmla="*/ 573882 h 2583656"/>
              <a:gd name="connsiteX7" fmla="*/ 645319 w 2176463"/>
              <a:gd name="connsiteY7" fmla="*/ 695325 h 2583656"/>
              <a:gd name="connsiteX8" fmla="*/ 745332 w 2176463"/>
              <a:gd name="connsiteY8" fmla="*/ 802481 h 2583656"/>
              <a:gd name="connsiteX9" fmla="*/ 871538 w 2176463"/>
              <a:gd name="connsiteY9" fmla="*/ 976312 h 2583656"/>
              <a:gd name="connsiteX10" fmla="*/ 962025 w 2176463"/>
              <a:gd name="connsiteY10" fmla="*/ 1081088 h 2583656"/>
              <a:gd name="connsiteX11" fmla="*/ 1038225 w 2176463"/>
              <a:gd name="connsiteY11" fmla="*/ 1133475 h 2583656"/>
              <a:gd name="connsiteX12" fmla="*/ 1114424 w 2176463"/>
              <a:gd name="connsiteY12" fmla="*/ 1259681 h 2583656"/>
              <a:gd name="connsiteX13" fmla="*/ 1250156 w 2176463"/>
              <a:gd name="connsiteY13" fmla="*/ 1447800 h 2583656"/>
              <a:gd name="connsiteX14" fmla="*/ 1366837 w 2176463"/>
              <a:gd name="connsiteY14" fmla="*/ 1519239 h 2583656"/>
              <a:gd name="connsiteX15" fmla="*/ 1454943 w 2176463"/>
              <a:gd name="connsiteY15" fmla="*/ 1688306 h 2583656"/>
              <a:gd name="connsiteX16" fmla="*/ 1626393 w 2176463"/>
              <a:gd name="connsiteY16" fmla="*/ 1862138 h 2583656"/>
              <a:gd name="connsiteX17" fmla="*/ 1757363 w 2176463"/>
              <a:gd name="connsiteY17" fmla="*/ 2085975 h 2583656"/>
              <a:gd name="connsiteX18" fmla="*/ 1904999 w 2176463"/>
              <a:gd name="connsiteY18" fmla="*/ 2247900 h 2583656"/>
              <a:gd name="connsiteX19" fmla="*/ 2019300 w 2176463"/>
              <a:gd name="connsiteY19" fmla="*/ 2362200 h 2583656"/>
              <a:gd name="connsiteX20" fmla="*/ 2176463 w 2176463"/>
              <a:gd name="connsiteY20" fmla="*/ 2583656 h 2583656"/>
              <a:gd name="connsiteX21" fmla="*/ 2076451 w 2176463"/>
              <a:gd name="connsiteY21" fmla="*/ 2583656 h 2583656"/>
              <a:gd name="connsiteX22" fmla="*/ 2002631 w 2176463"/>
              <a:gd name="connsiteY22" fmla="*/ 2386012 h 2583656"/>
              <a:gd name="connsiteX23" fmla="*/ 1878805 w 2176463"/>
              <a:gd name="connsiteY23" fmla="*/ 2274094 h 2583656"/>
              <a:gd name="connsiteX24" fmla="*/ 1702593 w 2176463"/>
              <a:gd name="connsiteY24" fmla="*/ 2105025 h 2583656"/>
              <a:gd name="connsiteX25" fmla="*/ 1562099 w 2176463"/>
              <a:gd name="connsiteY25" fmla="*/ 1907381 h 2583656"/>
              <a:gd name="connsiteX26" fmla="*/ 1412081 w 2176463"/>
              <a:gd name="connsiteY26" fmla="*/ 1757363 h 2583656"/>
              <a:gd name="connsiteX27" fmla="*/ 1312068 w 2176463"/>
              <a:gd name="connsiteY27" fmla="*/ 1602582 h 2583656"/>
              <a:gd name="connsiteX28" fmla="*/ 1202531 w 2176463"/>
              <a:gd name="connsiteY28" fmla="*/ 1490661 h 2583656"/>
              <a:gd name="connsiteX29" fmla="*/ 1066799 w 2176463"/>
              <a:gd name="connsiteY29" fmla="*/ 1302544 h 2583656"/>
              <a:gd name="connsiteX30" fmla="*/ 954882 w 2176463"/>
              <a:gd name="connsiteY30" fmla="*/ 1166812 h 2583656"/>
              <a:gd name="connsiteX31" fmla="*/ 838201 w 2176463"/>
              <a:gd name="connsiteY31" fmla="*/ 1021556 h 2583656"/>
              <a:gd name="connsiteX32" fmla="*/ 733425 w 2176463"/>
              <a:gd name="connsiteY32" fmla="*/ 895350 h 2583656"/>
              <a:gd name="connsiteX33" fmla="*/ 671513 w 2176463"/>
              <a:gd name="connsiteY33" fmla="*/ 814387 h 2583656"/>
              <a:gd name="connsiteX34" fmla="*/ 588169 w 2176463"/>
              <a:gd name="connsiteY34" fmla="*/ 702469 h 2583656"/>
              <a:gd name="connsiteX35" fmla="*/ 497681 w 2176463"/>
              <a:gd name="connsiteY35" fmla="*/ 619125 h 2583656"/>
              <a:gd name="connsiteX36" fmla="*/ 409575 w 2176463"/>
              <a:gd name="connsiteY36" fmla="*/ 476250 h 2583656"/>
              <a:gd name="connsiteX37" fmla="*/ 350044 w 2176463"/>
              <a:gd name="connsiteY37" fmla="*/ 390525 h 2583656"/>
              <a:gd name="connsiteX38" fmla="*/ 278607 w 2176463"/>
              <a:gd name="connsiteY38" fmla="*/ 276225 h 2583656"/>
              <a:gd name="connsiteX39" fmla="*/ 221457 w 2176463"/>
              <a:gd name="connsiteY39" fmla="*/ 219075 h 2583656"/>
              <a:gd name="connsiteX40" fmla="*/ 147638 w 2176463"/>
              <a:gd name="connsiteY40" fmla="*/ 123825 h 2583656"/>
              <a:gd name="connsiteX41" fmla="*/ 0 w 2176463"/>
              <a:gd name="connsiteY41" fmla="*/ 2381 h 2583656"/>
              <a:gd name="connsiteX42" fmla="*/ 61913 w 2176463"/>
              <a:gd name="connsiteY42" fmla="*/ 0 h 2583656"/>
              <a:gd name="connsiteX0" fmla="*/ 61913 w 2150269"/>
              <a:gd name="connsiteY0" fmla="*/ 0 h 2583656"/>
              <a:gd name="connsiteX1" fmla="*/ 116682 w 2150269"/>
              <a:gd name="connsiteY1" fmla="*/ 64294 h 2583656"/>
              <a:gd name="connsiteX2" fmla="*/ 242888 w 2150269"/>
              <a:gd name="connsiteY2" fmla="*/ 180975 h 2583656"/>
              <a:gd name="connsiteX3" fmla="*/ 304800 w 2150269"/>
              <a:gd name="connsiteY3" fmla="*/ 273844 h 2583656"/>
              <a:gd name="connsiteX4" fmla="*/ 385763 w 2150269"/>
              <a:gd name="connsiteY4" fmla="*/ 378619 h 2583656"/>
              <a:gd name="connsiteX5" fmla="*/ 495300 w 2150269"/>
              <a:gd name="connsiteY5" fmla="*/ 464344 h 2583656"/>
              <a:gd name="connsiteX6" fmla="*/ 557213 w 2150269"/>
              <a:gd name="connsiteY6" fmla="*/ 573882 h 2583656"/>
              <a:gd name="connsiteX7" fmla="*/ 645319 w 2150269"/>
              <a:gd name="connsiteY7" fmla="*/ 695325 h 2583656"/>
              <a:gd name="connsiteX8" fmla="*/ 745332 w 2150269"/>
              <a:gd name="connsiteY8" fmla="*/ 802481 h 2583656"/>
              <a:gd name="connsiteX9" fmla="*/ 871538 w 2150269"/>
              <a:gd name="connsiteY9" fmla="*/ 976312 h 2583656"/>
              <a:gd name="connsiteX10" fmla="*/ 962025 w 2150269"/>
              <a:gd name="connsiteY10" fmla="*/ 1081088 h 2583656"/>
              <a:gd name="connsiteX11" fmla="*/ 1038225 w 2150269"/>
              <a:gd name="connsiteY11" fmla="*/ 1133475 h 2583656"/>
              <a:gd name="connsiteX12" fmla="*/ 1114424 w 2150269"/>
              <a:gd name="connsiteY12" fmla="*/ 1259681 h 2583656"/>
              <a:gd name="connsiteX13" fmla="*/ 1250156 w 2150269"/>
              <a:gd name="connsiteY13" fmla="*/ 1447800 h 2583656"/>
              <a:gd name="connsiteX14" fmla="*/ 1366837 w 2150269"/>
              <a:gd name="connsiteY14" fmla="*/ 1519239 h 2583656"/>
              <a:gd name="connsiteX15" fmla="*/ 1454943 w 2150269"/>
              <a:gd name="connsiteY15" fmla="*/ 1688306 h 2583656"/>
              <a:gd name="connsiteX16" fmla="*/ 1626393 w 2150269"/>
              <a:gd name="connsiteY16" fmla="*/ 1862138 h 2583656"/>
              <a:gd name="connsiteX17" fmla="*/ 1757363 w 2150269"/>
              <a:gd name="connsiteY17" fmla="*/ 2085975 h 2583656"/>
              <a:gd name="connsiteX18" fmla="*/ 1904999 w 2150269"/>
              <a:gd name="connsiteY18" fmla="*/ 2247900 h 2583656"/>
              <a:gd name="connsiteX19" fmla="*/ 2019300 w 2150269"/>
              <a:gd name="connsiteY19" fmla="*/ 2362200 h 2583656"/>
              <a:gd name="connsiteX20" fmla="*/ 2150269 w 2150269"/>
              <a:gd name="connsiteY20" fmla="*/ 2583656 h 2583656"/>
              <a:gd name="connsiteX21" fmla="*/ 2076451 w 2150269"/>
              <a:gd name="connsiteY21" fmla="*/ 2583656 h 2583656"/>
              <a:gd name="connsiteX22" fmla="*/ 2002631 w 2150269"/>
              <a:gd name="connsiteY22" fmla="*/ 2386012 h 2583656"/>
              <a:gd name="connsiteX23" fmla="*/ 1878805 w 2150269"/>
              <a:gd name="connsiteY23" fmla="*/ 2274094 h 2583656"/>
              <a:gd name="connsiteX24" fmla="*/ 1702593 w 2150269"/>
              <a:gd name="connsiteY24" fmla="*/ 2105025 h 2583656"/>
              <a:gd name="connsiteX25" fmla="*/ 1562099 w 2150269"/>
              <a:gd name="connsiteY25" fmla="*/ 1907381 h 2583656"/>
              <a:gd name="connsiteX26" fmla="*/ 1412081 w 2150269"/>
              <a:gd name="connsiteY26" fmla="*/ 1757363 h 2583656"/>
              <a:gd name="connsiteX27" fmla="*/ 1312068 w 2150269"/>
              <a:gd name="connsiteY27" fmla="*/ 1602582 h 2583656"/>
              <a:gd name="connsiteX28" fmla="*/ 1202531 w 2150269"/>
              <a:gd name="connsiteY28" fmla="*/ 1490661 h 2583656"/>
              <a:gd name="connsiteX29" fmla="*/ 1066799 w 2150269"/>
              <a:gd name="connsiteY29" fmla="*/ 1302544 h 2583656"/>
              <a:gd name="connsiteX30" fmla="*/ 954882 w 2150269"/>
              <a:gd name="connsiteY30" fmla="*/ 1166812 h 2583656"/>
              <a:gd name="connsiteX31" fmla="*/ 838201 w 2150269"/>
              <a:gd name="connsiteY31" fmla="*/ 1021556 h 2583656"/>
              <a:gd name="connsiteX32" fmla="*/ 733425 w 2150269"/>
              <a:gd name="connsiteY32" fmla="*/ 895350 h 2583656"/>
              <a:gd name="connsiteX33" fmla="*/ 671513 w 2150269"/>
              <a:gd name="connsiteY33" fmla="*/ 814387 h 2583656"/>
              <a:gd name="connsiteX34" fmla="*/ 588169 w 2150269"/>
              <a:gd name="connsiteY34" fmla="*/ 702469 h 2583656"/>
              <a:gd name="connsiteX35" fmla="*/ 497681 w 2150269"/>
              <a:gd name="connsiteY35" fmla="*/ 619125 h 2583656"/>
              <a:gd name="connsiteX36" fmla="*/ 409575 w 2150269"/>
              <a:gd name="connsiteY36" fmla="*/ 476250 h 2583656"/>
              <a:gd name="connsiteX37" fmla="*/ 350044 w 2150269"/>
              <a:gd name="connsiteY37" fmla="*/ 390525 h 2583656"/>
              <a:gd name="connsiteX38" fmla="*/ 278607 w 2150269"/>
              <a:gd name="connsiteY38" fmla="*/ 276225 h 2583656"/>
              <a:gd name="connsiteX39" fmla="*/ 221457 w 2150269"/>
              <a:gd name="connsiteY39" fmla="*/ 219075 h 2583656"/>
              <a:gd name="connsiteX40" fmla="*/ 147638 w 2150269"/>
              <a:gd name="connsiteY40" fmla="*/ 123825 h 2583656"/>
              <a:gd name="connsiteX41" fmla="*/ 0 w 2150269"/>
              <a:gd name="connsiteY41" fmla="*/ 2381 h 2583656"/>
              <a:gd name="connsiteX42" fmla="*/ 61913 w 2150269"/>
              <a:gd name="connsiteY42" fmla="*/ 0 h 2583656"/>
              <a:gd name="connsiteX0" fmla="*/ 61913 w 2150269"/>
              <a:gd name="connsiteY0" fmla="*/ 0 h 2583656"/>
              <a:gd name="connsiteX1" fmla="*/ 116682 w 2150269"/>
              <a:gd name="connsiteY1" fmla="*/ 64294 h 2583656"/>
              <a:gd name="connsiteX2" fmla="*/ 242888 w 2150269"/>
              <a:gd name="connsiteY2" fmla="*/ 180975 h 2583656"/>
              <a:gd name="connsiteX3" fmla="*/ 304800 w 2150269"/>
              <a:gd name="connsiteY3" fmla="*/ 273844 h 2583656"/>
              <a:gd name="connsiteX4" fmla="*/ 385763 w 2150269"/>
              <a:gd name="connsiteY4" fmla="*/ 378619 h 2583656"/>
              <a:gd name="connsiteX5" fmla="*/ 495300 w 2150269"/>
              <a:gd name="connsiteY5" fmla="*/ 464344 h 2583656"/>
              <a:gd name="connsiteX6" fmla="*/ 557213 w 2150269"/>
              <a:gd name="connsiteY6" fmla="*/ 573882 h 2583656"/>
              <a:gd name="connsiteX7" fmla="*/ 645319 w 2150269"/>
              <a:gd name="connsiteY7" fmla="*/ 695325 h 2583656"/>
              <a:gd name="connsiteX8" fmla="*/ 745332 w 2150269"/>
              <a:gd name="connsiteY8" fmla="*/ 802481 h 2583656"/>
              <a:gd name="connsiteX9" fmla="*/ 871538 w 2150269"/>
              <a:gd name="connsiteY9" fmla="*/ 976312 h 2583656"/>
              <a:gd name="connsiteX10" fmla="*/ 962025 w 2150269"/>
              <a:gd name="connsiteY10" fmla="*/ 1081088 h 2583656"/>
              <a:gd name="connsiteX11" fmla="*/ 1038225 w 2150269"/>
              <a:gd name="connsiteY11" fmla="*/ 1133475 h 2583656"/>
              <a:gd name="connsiteX12" fmla="*/ 1114424 w 2150269"/>
              <a:gd name="connsiteY12" fmla="*/ 1259681 h 2583656"/>
              <a:gd name="connsiteX13" fmla="*/ 1250156 w 2150269"/>
              <a:gd name="connsiteY13" fmla="*/ 1447800 h 2583656"/>
              <a:gd name="connsiteX14" fmla="*/ 1366837 w 2150269"/>
              <a:gd name="connsiteY14" fmla="*/ 1519239 h 2583656"/>
              <a:gd name="connsiteX15" fmla="*/ 1454943 w 2150269"/>
              <a:gd name="connsiteY15" fmla="*/ 1688306 h 2583656"/>
              <a:gd name="connsiteX16" fmla="*/ 1626393 w 2150269"/>
              <a:gd name="connsiteY16" fmla="*/ 1862138 h 2583656"/>
              <a:gd name="connsiteX17" fmla="*/ 1757363 w 2150269"/>
              <a:gd name="connsiteY17" fmla="*/ 2085975 h 2583656"/>
              <a:gd name="connsiteX18" fmla="*/ 1904999 w 2150269"/>
              <a:gd name="connsiteY18" fmla="*/ 2247900 h 2583656"/>
              <a:gd name="connsiteX19" fmla="*/ 2019300 w 2150269"/>
              <a:gd name="connsiteY19" fmla="*/ 2362200 h 2583656"/>
              <a:gd name="connsiteX20" fmla="*/ 2150269 w 2150269"/>
              <a:gd name="connsiteY20" fmla="*/ 2583656 h 2583656"/>
              <a:gd name="connsiteX21" fmla="*/ 2076451 w 2150269"/>
              <a:gd name="connsiteY21" fmla="*/ 2583656 h 2583656"/>
              <a:gd name="connsiteX22" fmla="*/ 1947863 w 2150269"/>
              <a:gd name="connsiteY22" fmla="*/ 2412205 h 2583656"/>
              <a:gd name="connsiteX23" fmla="*/ 1878805 w 2150269"/>
              <a:gd name="connsiteY23" fmla="*/ 2274094 h 2583656"/>
              <a:gd name="connsiteX24" fmla="*/ 1702593 w 2150269"/>
              <a:gd name="connsiteY24" fmla="*/ 2105025 h 2583656"/>
              <a:gd name="connsiteX25" fmla="*/ 1562099 w 2150269"/>
              <a:gd name="connsiteY25" fmla="*/ 1907381 h 2583656"/>
              <a:gd name="connsiteX26" fmla="*/ 1412081 w 2150269"/>
              <a:gd name="connsiteY26" fmla="*/ 1757363 h 2583656"/>
              <a:gd name="connsiteX27" fmla="*/ 1312068 w 2150269"/>
              <a:gd name="connsiteY27" fmla="*/ 1602582 h 2583656"/>
              <a:gd name="connsiteX28" fmla="*/ 1202531 w 2150269"/>
              <a:gd name="connsiteY28" fmla="*/ 1490661 h 2583656"/>
              <a:gd name="connsiteX29" fmla="*/ 1066799 w 2150269"/>
              <a:gd name="connsiteY29" fmla="*/ 1302544 h 2583656"/>
              <a:gd name="connsiteX30" fmla="*/ 954882 w 2150269"/>
              <a:gd name="connsiteY30" fmla="*/ 1166812 h 2583656"/>
              <a:gd name="connsiteX31" fmla="*/ 838201 w 2150269"/>
              <a:gd name="connsiteY31" fmla="*/ 1021556 h 2583656"/>
              <a:gd name="connsiteX32" fmla="*/ 733425 w 2150269"/>
              <a:gd name="connsiteY32" fmla="*/ 895350 h 2583656"/>
              <a:gd name="connsiteX33" fmla="*/ 671513 w 2150269"/>
              <a:gd name="connsiteY33" fmla="*/ 814387 h 2583656"/>
              <a:gd name="connsiteX34" fmla="*/ 588169 w 2150269"/>
              <a:gd name="connsiteY34" fmla="*/ 702469 h 2583656"/>
              <a:gd name="connsiteX35" fmla="*/ 497681 w 2150269"/>
              <a:gd name="connsiteY35" fmla="*/ 619125 h 2583656"/>
              <a:gd name="connsiteX36" fmla="*/ 409575 w 2150269"/>
              <a:gd name="connsiteY36" fmla="*/ 476250 h 2583656"/>
              <a:gd name="connsiteX37" fmla="*/ 350044 w 2150269"/>
              <a:gd name="connsiteY37" fmla="*/ 390525 h 2583656"/>
              <a:gd name="connsiteX38" fmla="*/ 278607 w 2150269"/>
              <a:gd name="connsiteY38" fmla="*/ 276225 h 2583656"/>
              <a:gd name="connsiteX39" fmla="*/ 221457 w 2150269"/>
              <a:gd name="connsiteY39" fmla="*/ 219075 h 2583656"/>
              <a:gd name="connsiteX40" fmla="*/ 147638 w 2150269"/>
              <a:gd name="connsiteY40" fmla="*/ 123825 h 2583656"/>
              <a:gd name="connsiteX41" fmla="*/ 0 w 2150269"/>
              <a:gd name="connsiteY41" fmla="*/ 2381 h 2583656"/>
              <a:gd name="connsiteX42" fmla="*/ 61913 w 2150269"/>
              <a:gd name="connsiteY42" fmla="*/ 0 h 2583656"/>
              <a:gd name="connsiteX0" fmla="*/ 61913 w 2150269"/>
              <a:gd name="connsiteY0" fmla="*/ 0 h 2583656"/>
              <a:gd name="connsiteX1" fmla="*/ 116682 w 2150269"/>
              <a:gd name="connsiteY1" fmla="*/ 64294 h 2583656"/>
              <a:gd name="connsiteX2" fmla="*/ 242888 w 2150269"/>
              <a:gd name="connsiteY2" fmla="*/ 180975 h 2583656"/>
              <a:gd name="connsiteX3" fmla="*/ 304800 w 2150269"/>
              <a:gd name="connsiteY3" fmla="*/ 273844 h 2583656"/>
              <a:gd name="connsiteX4" fmla="*/ 385763 w 2150269"/>
              <a:gd name="connsiteY4" fmla="*/ 378619 h 2583656"/>
              <a:gd name="connsiteX5" fmla="*/ 495300 w 2150269"/>
              <a:gd name="connsiteY5" fmla="*/ 464344 h 2583656"/>
              <a:gd name="connsiteX6" fmla="*/ 557213 w 2150269"/>
              <a:gd name="connsiteY6" fmla="*/ 573882 h 2583656"/>
              <a:gd name="connsiteX7" fmla="*/ 645319 w 2150269"/>
              <a:gd name="connsiteY7" fmla="*/ 695325 h 2583656"/>
              <a:gd name="connsiteX8" fmla="*/ 745332 w 2150269"/>
              <a:gd name="connsiteY8" fmla="*/ 802481 h 2583656"/>
              <a:gd name="connsiteX9" fmla="*/ 871538 w 2150269"/>
              <a:gd name="connsiteY9" fmla="*/ 976312 h 2583656"/>
              <a:gd name="connsiteX10" fmla="*/ 962025 w 2150269"/>
              <a:gd name="connsiteY10" fmla="*/ 1081088 h 2583656"/>
              <a:gd name="connsiteX11" fmla="*/ 1038225 w 2150269"/>
              <a:gd name="connsiteY11" fmla="*/ 1133475 h 2583656"/>
              <a:gd name="connsiteX12" fmla="*/ 1114424 w 2150269"/>
              <a:gd name="connsiteY12" fmla="*/ 1259681 h 2583656"/>
              <a:gd name="connsiteX13" fmla="*/ 1250156 w 2150269"/>
              <a:gd name="connsiteY13" fmla="*/ 1447800 h 2583656"/>
              <a:gd name="connsiteX14" fmla="*/ 1366837 w 2150269"/>
              <a:gd name="connsiteY14" fmla="*/ 1519239 h 2583656"/>
              <a:gd name="connsiteX15" fmla="*/ 1454943 w 2150269"/>
              <a:gd name="connsiteY15" fmla="*/ 1688306 h 2583656"/>
              <a:gd name="connsiteX16" fmla="*/ 1626393 w 2150269"/>
              <a:gd name="connsiteY16" fmla="*/ 1862138 h 2583656"/>
              <a:gd name="connsiteX17" fmla="*/ 1757363 w 2150269"/>
              <a:gd name="connsiteY17" fmla="*/ 2085975 h 2583656"/>
              <a:gd name="connsiteX18" fmla="*/ 1904999 w 2150269"/>
              <a:gd name="connsiteY18" fmla="*/ 2247900 h 2583656"/>
              <a:gd name="connsiteX19" fmla="*/ 1993106 w 2150269"/>
              <a:gd name="connsiteY19" fmla="*/ 2388394 h 2583656"/>
              <a:gd name="connsiteX20" fmla="*/ 2150269 w 2150269"/>
              <a:gd name="connsiteY20" fmla="*/ 2583656 h 2583656"/>
              <a:gd name="connsiteX21" fmla="*/ 2076451 w 2150269"/>
              <a:gd name="connsiteY21" fmla="*/ 2583656 h 2583656"/>
              <a:gd name="connsiteX22" fmla="*/ 1947863 w 2150269"/>
              <a:gd name="connsiteY22" fmla="*/ 2412205 h 2583656"/>
              <a:gd name="connsiteX23" fmla="*/ 1878805 w 2150269"/>
              <a:gd name="connsiteY23" fmla="*/ 2274094 h 2583656"/>
              <a:gd name="connsiteX24" fmla="*/ 1702593 w 2150269"/>
              <a:gd name="connsiteY24" fmla="*/ 2105025 h 2583656"/>
              <a:gd name="connsiteX25" fmla="*/ 1562099 w 2150269"/>
              <a:gd name="connsiteY25" fmla="*/ 1907381 h 2583656"/>
              <a:gd name="connsiteX26" fmla="*/ 1412081 w 2150269"/>
              <a:gd name="connsiteY26" fmla="*/ 1757363 h 2583656"/>
              <a:gd name="connsiteX27" fmla="*/ 1312068 w 2150269"/>
              <a:gd name="connsiteY27" fmla="*/ 1602582 h 2583656"/>
              <a:gd name="connsiteX28" fmla="*/ 1202531 w 2150269"/>
              <a:gd name="connsiteY28" fmla="*/ 1490661 h 2583656"/>
              <a:gd name="connsiteX29" fmla="*/ 1066799 w 2150269"/>
              <a:gd name="connsiteY29" fmla="*/ 1302544 h 2583656"/>
              <a:gd name="connsiteX30" fmla="*/ 954882 w 2150269"/>
              <a:gd name="connsiteY30" fmla="*/ 1166812 h 2583656"/>
              <a:gd name="connsiteX31" fmla="*/ 838201 w 2150269"/>
              <a:gd name="connsiteY31" fmla="*/ 1021556 h 2583656"/>
              <a:gd name="connsiteX32" fmla="*/ 733425 w 2150269"/>
              <a:gd name="connsiteY32" fmla="*/ 895350 h 2583656"/>
              <a:gd name="connsiteX33" fmla="*/ 671513 w 2150269"/>
              <a:gd name="connsiteY33" fmla="*/ 814387 h 2583656"/>
              <a:gd name="connsiteX34" fmla="*/ 588169 w 2150269"/>
              <a:gd name="connsiteY34" fmla="*/ 702469 h 2583656"/>
              <a:gd name="connsiteX35" fmla="*/ 497681 w 2150269"/>
              <a:gd name="connsiteY35" fmla="*/ 619125 h 2583656"/>
              <a:gd name="connsiteX36" fmla="*/ 409575 w 2150269"/>
              <a:gd name="connsiteY36" fmla="*/ 476250 h 2583656"/>
              <a:gd name="connsiteX37" fmla="*/ 350044 w 2150269"/>
              <a:gd name="connsiteY37" fmla="*/ 390525 h 2583656"/>
              <a:gd name="connsiteX38" fmla="*/ 278607 w 2150269"/>
              <a:gd name="connsiteY38" fmla="*/ 276225 h 2583656"/>
              <a:gd name="connsiteX39" fmla="*/ 221457 w 2150269"/>
              <a:gd name="connsiteY39" fmla="*/ 219075 h 2583656"/>
              <a:gd name="connsiteX40" fmla="*/ 147638 w 2150269"/>
              <a:gd name="connsiteY40" fmla="*/ 123825 h 2583656"/>
              <a:gd name="connsiteX41" fmla="*/ 0 w 2150269"/>
              <a:gd name="connsiteY41" fmla="*/ 2381 h 2583656"/>
              <a:gd name="connsiteX42" fmla="*/ 61913 w 2150269"/>
              <a:gd name="connsiteY42" fmla="*/ 0 h 2583656"/>
              <a:gd name="connsiteX0" fmla="*/ 61913 w 2150269"/>
              <a:gd name="connsiteY0" fmla="*/ 0 h 2583656"/>
              <a:gd name="connsiteX1" fmla="*/ 116682 w 2150269"/>
              <a:gd name="connsiteY1" fmla="*/ 64294 h 2583656"/>
              <a:gd name="connsiteX2" fmla="*/ 242888 w 2150269"/>
              <a:gd name="connsiteY2" fmla="*/ 180975 h 2583656"/>
              <a:gd name="connsiteX3" fmla="*/ 304800 w 2150269"/>
              <a:gd name="connsiteY3" fmla="*/ 273844 h 2583656"/>
              <a:gd name="connsiteX4" fmla="*/ 385763 w 2150269"/>
              <a:gd name="connsiteY4" fmla="*/ 378619 h 2583656"/>
              <a:gd name="connsiteX5" fmla="*/ 495300 w 2150269"/>
              <a:gd name="connsiteY5" fmla="*/ 464344 h 2583656"/>
              <a:gd name="connsiteX6" fmla="*/ 557213 w 2150269"/>
              <a:gd name="connsiteY6" fmla="*/ 573882 h 2583656"/>
              <a:gd name="connsiteX7" fmla="*/ 645319 w 2150269"/>
              <a:gd name="connsiteY7" fmla="*/ 695325 h 2583656"/>
              <a:gd name="connsiteX8" fmla="*/ 745332 w 2150269"/>
              <a:gd name="connsiteY8" fmla="*/ 802481 h 2583656"/>
              <a:gd name="connsiteX9" fmla="*/ 871538 w 2150269"/>
              <a:gd name="connsiteY9" fmla="*/ 976312 h 2583656"/>
              <a:gd name="connsiteX10" fmla="*/ 962025 w 2150269"/>
              <a:gd name="connsiteY10" fmla="*/ 1081088 h 2583656"/>
              <a:gd name="connsiteX11" fmla="*/ 1038225 w 2150269"/>
              <a:gd name="connsiteY11" fmla="*/ 1133475 h 2583656"/>
              <a:gd name="connsiteX12" fmla="*/ 1114424 w 2150269"/>
              <a:gd name="connsiteY12" fmla="*/ 1259681 h 2583656"/>
              <a:gd name="connsiteX13" fmla="*/ 1250156 w 2150269"/>
              <a:gd name="connsiteY13" fmla="*/ 1447800 h 2583656"/>
              <a:gd name="connsiteX14" fmla="*/ 1366837 w 2150269"/>
              <a:gd name="connsiteY14" fmla="*/ 1519239 h 2583656"/>
              <a:gd name="connsiteX15" fmla="*/ 1454943 w 2150269"/>
              <a:gd name="connsiteY15" fmla="*/ 1688306 h 2583656"/>
              <a:gd name="connsiteX16" fmla="*/ 1626393 w 2150269"/>
              <a:gd name="connsiteY16" fmla="*/ 1862138 h 2583656"/>
              <a:gd name="connsiteX17" fmla="*/ 1757363 w 2150269"/>
              <a:gd name="connsiteY17" fmla="*/ 2085975 h 2583656"/>
              <a:gd name="connsiteX18" fmla="*/ 1904999 w 2150269"/>
              <a:gd name="connsiteY18" fmla="*/ 2247900 h 2583656"/>
              <a:gd name="connsiteX19" fmla="*/ 1993106 w 2150269"/>
              <a:gd name="connsiteY19" fmla="*/ 2388394 h 2583656"/>
              <a:gd name="connsiteX20" fmla="*/ 2150269 w 2150269"/>
              <a:gd name="connsiteY20" fmla="*/ 2583656 h 2583656"/>
              <a:gd name="connsiteX21" fmla="*/ 2076451 w 2150269"/>
              <a:gd name="connsiteY21" fmla="*/ 2583656 h 2583656"/>
              <a:gd name="connsiteX22" fmla="*/ 1947863 w 2150269"/>
              <a:gd name="connsiteY22" fmla="*/ 2412205 h 2583656"/>
              <a:gd name="connsiteX23" fmla="*/ 1859755 w 2150269"/>
              <a:gd name="connsiteY23" fmla="*/ 2293144 h 2583656"/>
              <a:gd name="connsiteX24" fmla="*/ 1702593 w 2150269"/>
              <a:gd name="connsiteY24" fmla="*/ 2105025 h 2583656"/>
              <a:gd name="connsiteX25" fmla="*/ 1562099 w 2150269"/>
              <a:gd name="connsiteY25" fmla="*/ 1907381 h 2583656"/>
              <a:gd name="connsiteX26" fmla="*/ 1412081 w 2150269"/>
              <a:gd name="connsiteY26" fmla="*/ 1757363 h 2583656"/>
              <a:gd name="connsiteX27" fmla="*/ 1312068 w 2150269"/>
              <a:gd name="connsiteY27" fmla="*/ 1602582 h 2583656"/>
              <a:gd name="connsiteX28" fmla="*/ 1202531 w 2150269"/>
              <a:gd name="connsiteY28" fmla="*/ 1490661 h 2583656"/>
              <a:gd name="connsiteX29" fmla="*/ 1066799 w 2150269"/>
              <a:gd name="connsiteY29" fmla="*/ 1302544 h 2583656"/>
              <a:gd name="connsiteX30" fmla="*/ 954882 w 2150269"/>
              <a:gd name="connsiteY30" fmla="*/ 1166812 h 2583656"/>
              <a:gd name="connsiteX31" fmla="*/ 838201 w 2150269"/>
              <a:gd name="connsiteY31" fmla="*/ 1021556 h 2583656"/>
              <a:gd name="connsiteX32" fmla="*/ 733425 w 2150269"/>
              <a:gd name="connsiteY32" fmla="*/ 895350 h 2583656"/>
              <a:gd name="connsiteX33" fmla="*/ 671513 w 2150269"/>
              <a:gd name="connsiteY33" fmla="*/ 814387 h 2583656"/>
              <a:gd name="connsiteX34" fmla="*/ 588169 w 2150269"/>
              <a:gd name="connsiteY34" fmla="*/ 702469 h 2583656"/>
              <a:gd name="connsiteX35" fmla="*/ 497681 w 2150269"/>
              <a:gd name="connsiteY35" fmla="*/ 619125 h 2583656"/>
              <a:gd name="connsiteX36" fmla="*/ 409575 w 2150269"/>
              <a:gd name="connsiteY36" fmla="*/ 476250 h 2583656"/>
              <a:gd name="connsiteX37" fmla="*/ 350044 w 2150269"/>
              <a:gd name="connsiteY37" fmla="*/ 390525 h 2583656"/>
              <a:gd name="connsiteX38" fmla="*/ 278607 w 2150269"/>
              <a:gd name="connsiteY38" fmla="*/ 276225 h 2583656"/>
              <a:gd name="connsiteX39" fmla="*/ 221457 w 2150269"/>
              <a:gd name="connsiteY39" fmla="*/ 219075 h 2583656"/>
              <a:gd name="connsiteX40" fmla="*/ 147638 w 2150269"/>
              <a:gd name="connsiteY40" fmla="*/ 123825 h 2583656"/>
              <a:gd name="connsiteX41" fmla="*/ 0 w 2150269"/>
              <a:gd name="connsiteY41" fmla="*/ 2381 h 2583656"/>
              <a:gd name="connsiteX42" fmla="*/ 61913 w 2150269"/>
              <a:gd name="connsiteY42" fmla="*/ 0 h 2583656"/>
              <a:gd name="connsiteX0" fmla="*/ 61913 w 2150269"/>
              <a:gd name="connsiteY0" fmla="*/ 0 h 2583656"/>
              <a:gd name="connsiteX1" fmla="*/ 116682 w 2150269"/>
              <a:gd name="connsiteY1" fmla="*/ 64294 h 2583656"/>
              <a:gd name="connsiteX2" fmla="*/ 242888 w 2150269"/>
              <a:gd name="connsiteY2" fmla="*/ 180975 h 2583656"/>
              <a:gd name="connsiteX3" fmla="*/ 304800 w 2150269"/>
              <a:gd name="connsiteY3" fmla="*/ 273844 h 2583656"/>
              <a:gd name="connsiteX4" fmla="*/ 385763 w 2150269"/>
              <a:gd name="connsiteY4" fmla="*/ 378619 h 2583656"/>
              <a:gd name="connsiteX5" fmla="*/ 495300 w 2150269"/>
              <a:gd name="connsiteY5" fmla="*/ 464344 h 2583656"/>
              <a:gd name="connsiteX6" fmla="*/ 557213 w 2150269"/>
              <a:gd name="connsiteY6" fmla="*/ 573882 h 2583656"/>
              <a:gd name="connsiteX7" fmla="*/ 645319 w 2150269"/>
              <a:gd name="connsiteY7" fmla="*/ 695325 h 2583656"/>
              <a:gd name="connsiteX8" fmla="*/ 745332 w 2150269"/>
              <a:gd name="connsiteY8" fmla="*/ 802481 h 2583656"/>
              <a:gd name="connsiteX9" fmla="*/ 871538 w 2150269"/>
              <a:gd name="connsiteY9" fmla="*/ 976312 h 2583656"/>
              <a:gd name="connsiteX10" fmla="*/ 962025 w 2150269"/>
              <a:gd name="connsiteY10" fmla="*/ 1081088 h 2583656"/>
              <a:gd name="connsiteX11" fmla="*/ 1038225 w 2150269"/>
              <a:gd name="connsiteY11" fmla="*/ 1133475 h 2583656"/>
              <a:gd name="connsiteX12" fmla="*/ 1114424 w 2150269"/>
              <a:gd name="connsiteY12" fmla="*/ 1259681 h 2583656"/>
              <a:gd name="connsiteX13" fmla="*/ 1250156 w 2150269"/>
              <a:gd name="connsiteY13" fmla="*/ 1447800 h 2583656"/>
              <a:gd name="connsiteX14" fmla="*/ 1366837 w 2150269"/>
              <a:gd name="connsiteY14" fmla="*/ 1519239 h 2583656"/>
              <a:gd name="connsiteX15" fmla="*/ 1454943 w 2150269"/>
              <a:gd name="connsiteY15" fmla="*/ 1688306 h 2583656"/>
              <a:gd name="connsiteX16" fmla="*/ 1626393 w 2150269"/>
              <a:gd name="connsiteY16" fmla="*/ 1862138 h 2583656"/>
              <a:gd name="connsiteX17" fmla="*/ 1757363 w 2150269"/>
              <a:gd name="connsiteY17" fmla="*/ 2085975 h 2583656"/>
              <a:gd name="connsiteX18" fmla="*/ 1904999 w 2150269"/>
              <a:gd name="connsiteY18" fmla="*/ 2247900 h 2583656"/>
              <a:gd name="connsiteX19" fmla="*/ 1993106 w 2150269"/>
              <a:gd name="connsiteY19" fmla="*/ 2388394 h 2583656"/>
              <a:gd name="connsiteX20" fmla="*/ 2150269 w 2150269"/>
              <a:gd name="connsiteY20" fmla="*/ 2583656 h 2583656"/>
              <a:gd name="connsiteX21" fmla="*/ 2076451 w 2150269"/>
              <a:gd name="connsiteY21" fmla="*/ 2583656 h 2583656"/>
              <a:gd name="connsiteX22" fmla="*/ 1935957 w 2150269"/>
              <a:gd name="connsiteY22" fmla="*/ 2431255 h 2583656"/>
              <a:gd name="connsiteX23" fmla="*/ 1859755 w 2150269"/>
              <a:gd name="connsiteY23" fmla="*/ 2293144 h 2583656"/>
              <a:gd name="connsiteX24" fmla="*/ 1702593 w 2150269"/>
              <a:gd name="connsiteY24" fmla="*/ 2105025 h 2583656"/>
              <a:gd name="connsiteX25" fmla="*/ 1562099 w 2150269"/>
              <a:gd name="connsiteY25" fmla="*/ 1907381 h 2583656"/>
              <a:gd name="connsiteX26" fmla="*/ 1412081 w 2150269"/>
              <a:gd name="connsiteY26" fmla="*/ 1757363 h 2583656"/>
              <a:gd name="connsiteX27" fmla="*/ 1312068 w 2150269"/>
              <a:gd name="connsiteY27" fmla="*/ 1602582 h 2583656"/>
              <a:gd name="connsiteX28" fmla="*/ 1202531 w 2150269"/>
              <a:gd name="connsiteY28" fmla="*/ 1490661 h 2583656"/>
              <a:gd name="connsiteX29" fmla="*/ 1066799 w 2150269"/>
              <a:gd name="connsiteY29" fmla="*/ 1302544 h 2583656"/>
              <a:gd name="connsiteX30" fmla="*/ 954882 w 2150269"/>
              <a:gd name="connsiteY30" fmla="*/ 1166812 h 2583656"/>
              <a:gd name="connsiteX31" fmla="*/ 838201 w 2150269"/>
              <a:gd name="connsiteY31" fmla="*/ 1021556 h 2583656"/>
              <a:gd name="connsiteX32" fmla="*/ 733425 w 2150269"/>
              <a:gd name="connsiteY32" fmla="*/ 895350 h 2583656"/>
              <a:gd name="connsiteX33" fmla="*/ 671513 w 2150269"/>
              <a:gd name="connsiteY33" fmla="*/ 814387 h 2583656"/>
              <a:gd name="connsiteX34" fmla="*/ 588169 w 2150269"/>
              <a:gd name="connsiteY34" fmla="*/ 702469 h 2583656"/>
              <a:gd name="connsiteX35" fmla="*/ 497681 w 2150269"/>
              <a:gd name="connsiteY35" fmla="*/ 619125 h 2583656"/>
              <a:gd name="connsiteX36" fmla="*/ 409575 w 2150269"/>
              <a:gd name="connsiteY36" fmla="*/ 476250 h 2583656"/>
              <a:gd name="connsiteX37" fmla="*/ 350044 w 2150269"/>
              <a:gd name="connsiteY37" fmla="*/ 390525 h 2583656"/>
              <a:gd name="connsiteX38" fmla="*/ 278607 w 2150269"/>
              <a:gd name="connsiteY38" fmla="*/ 276225 h 2583656"/>
              <a:gd name="connsiteX39" fmla="*/ 221457 w 2150269"/>
              <a:gd name="connsiteY39" fmla="*/ 219075 h 2583656"/>
              <a:gd name="connsiteX40" fmla="*/ 147638 w 2150269"/>
              <a:gd name="connsiteY40" fmla="*/ 123825 h 2583656"/>
              <a:gd name="connsiteX41" fmla="*/ 0 w 2150269"/>
              <a:gd name="connsiteY41" fmla="*/ 2381 h 2583656"/>
              <a:gd name="connsiteX42" fmla="*/ 61913 w 2150269"/>
              <a:gd name="connsiteY42" fmla="*/ 0 h 2583656"/>
              <a:gd name="connsiteX0" fmla="*/ 114300 w 2150269"/>
              <a:gd name="connsiteY0" fmla="*/ 0 h 2583656"/>
              <a:gd name="connsiteX1" fmla="*/ 116682 w 2150269"/>
              <a:gd name="connsiteY1" fmla="*/ 64294 h 2583656"/>
              <a:gd name="connsiteX2" fmla="*/ 242888 w 2150269"/>
              <a:gd name="connsiteY2" fmla="*/ 180975 h 2583656"/>
              <a:gd name="connsiteX3" fmla="*/ 304800 w 2150269"/>
              <a:gd name="connsiteY3" fmla="*/ 273844 h 2583656"/>
              <a:gd name="connsiteX4" fmla="*/ 385763 w 2150269"/>
              <a:gd name="connsiteY4" fmla="*/ 378619 h 2583656"/>
              <a:gd name="connsiteX5" fmla="*/ 495300 w 2150269"/>
              <a:gd name="connsiteY5" fmla="*/ 464344 h 2583656"/>
              <a:gd name="connsiteX6" fmla="*/ 557213 w 2150269"/>
              <a:gd name="connsiteY6" fmla="*/ 573882 h 2583656"/>
              <a:gd name="connsiteX7" fmla="*/ 645319 w 2150269"/>
              <a:gd name="connsiteY7" fmla="*/ 695325 h 2583656"/>
              <a:gd name="connsiteX8" fmla="*/ 745332 w 2150269"/>
              <a:gd name="connsiteY8" fmla="*/ 802481 h 2583656"/>
              <a:gd name="connsiteX9" fmla="*/ 871538 w 2150269"/>
              <a:gd name="connsiteY9" fmla="*/ 976312 h 2583656"/>
              <a:gd name="connsiteX10" fmla="*/ 962025 w 2150269"/>
              <a:gd name="connsiteY10" fmla="*/ 1081088 h 2583656"/>
              <a:gd name="connsiteX11" fmla="*/ 1038225 w 2150269"/>
              <a:gd name="connsiteY11" fmla="*/ 1133475 h 2583656"/>
              <a:gd name="connsiteX12" fmla="*/ 1114424 w 2150269"/>
              <a:gd name="connsiteY12" fmla="*/ 1259681 h 2583656"/>
              <a:gd name="connsiteX13" fmla="*/ 1250156 w 2150269"/>
              <a:gd name="connsiteY13" fmla="*/ 1447800 h 2583656"/>
              <a:gd name="connsiteX14" fmla="*/ 1366837 w 2150269"/>
              <a:gd name="connsiteY14" fmla="*/ 1519239 h 2583656"/>
              <a:gd name="connsiteX15" fmla="*/ 1454943 w 2150269"/>
              <a:gd name="connsiteY15" fmla="*/ 1688306 h 2583656"/>
              <a:gd name="connsiteX16" fmla="*/ 1626393 w 2150269"/>
              <a:gd name="connsiteY16" fmla="*/ 1862138 h 2583656"/>
              <a:gd name="connsiteX17" fmla="*/ 1757363 w 2150269"/>
              <a:gd name="connsiteY17" fmla="*/ 2085975 h 2583656"/>
              <a:gd name="connsiteX18" fmla="*/ 1904999 w 2150269"/>
              <a:gd name="connsiteY18" fmla="*/ 2247900 h 2583656"/>
              <a:gd name="connsiteX19" fmla="*/ 1993106 w 2150269"/>
              <a:gd name="connsiteY19" fmla="*/ 2388394 h 2583656"/>
              <a:gd name="connsiteX20" fmla="*/ 2150269 w 2150269"/>
              <a:gd name="connsiteY20" fmla="*/ 2583656 h 2583656"/>
              <a:gd name="connsiteX21" fmla="*/ 2076451 w 2150269"/>
              <a:gd name="connsiteY21" fmla="*/ 2583656 h 2583656"/>
              <a:gd name="connsiteX22" fmla="*/ 1935957 w 2150269"/>
              <a:gd name="connsiteY22" fmla="*/ 2431255 h 2583656"/>
              <a:gd name="connsiteX23" fmla="*/ 1859755 w 2150269"/>
              <a:gd name="connsiteY23" fmla="*/ 2293144 h 2583656"/>
              <a:gd name="connsiteX24" fmla="*/ 1702593 w 2150269"/>
              <a:gd name="connsiteY24" fmla="*/ 2105025 h 2583656"/>
              <a:gd name="connsiteX25" fmla="*/ 1562099 w 2150269"/>
              <a:gd name="connsiteY25" fmla="*/ 1907381 h 2583656"/>
              <a:gd name="connsiteX26" fmla="*/ 1412081 w 2150269"/>
              <a:gd name="connsiteY26" fmla="*/ 1757363 h 2583656"/>
              <a:gd name="connsiteX27" fmla="*/ 1312068 w 2150269"/>
              <a:gd name="connsiteY27" fmla="*/ 1602582 h 2583656"/>
              <a:gd name="connsiteX28" fmla="*/ 1202531 w 2150269"/>
              <a:gd name="connsiteY28" fmla="*/ 1490661 h 2583656"/>
              <a:gd name="connsiteX29" fmla="*/ 1066799 w 2150269"/>
              <a:gd name="connsiteY29" fmla="*/ 1302544 h 2583656"/>
              <a:gd name="connsiteX30" fmla="*/ 954882 w 2150269"/>
              <a:gd name="connsiteY30" fmla="*/ 1166812 h 2583656"/>
              <a:gd name="connsiteX31" fmla="*/ 838201 w 2150269"/>
              <a:gd name="connsiteY31" fmla="*/ 1021556 h 2583656"/>
              <a:gd name="connsiteX32" fmla="*/ 733425 w 2150269"/>
              <a:gd name="connsiteY32" fmla="*/ 895350 h 2583656"/>
              <a:gd name="connsiteX33" fmla="*/ 671513 w 2150269"/>
              <a:gd name="connsiteY33" fmla="*/ 814387 h 2583656"/>
              <a:gd name="connsiteX34" fmla="*/ 588169 w 2150269"/>
              <a:gd name="connsiteY34" fmla="*/ 702469 h 2583656"/>
              <a:gd name="connsiteX35" fmla="*/ 497681 w 2150269"/>
              <a:gd name="connsiteY35" fmla="*/ 619125 h 2583656"/>
              <a:gd name="connsiteX36" fmla="*/ 409575 w 2150269"/>
              <a:gd name="connsiteY36" fmla="*/ 476250 h 2583656"/>
              <a:gd name="connsiteX37" fmla="*/ 350044 w 2150269"/>
              <a:gd name="connsiteY37" fmla="*/ 390525 h 2583656"/>
              <a:gd name="connsiteX38" fmla="*/ 278607 w 2150269"/>
              <a:gd name="connsiteY38" fmla="*/ 276225 h 2583656"/>
              <a:gd name="connsiteX39" fmla="*/ 221457 w 2150269"/>
              <a:gd name="connsiteY39" fmla="*/ 219075 h 2583656"/>
              <a:gd name="connsiteX40" fmla="*/ 147638 w 2150269"/>
              <a:gd name="connsiteY40" fmla="*/ 123825 h 2583656"/>
              <a:gd name="connsiteX41" fmla="*/ 0 w 2150269"/>
              <a:gd name="connsiteY41" fmla="*/ 2381 h 2583656"/>
              <a:gd name="connsiteX42" fmla="*/ 114300 w 2150269"/>
              <a:gd name="connsiteY42" fmla="*/ 0 h 2583656"/>
              <a:gd name="connsiteX0" fmla="*/ 64293 w 2100262"/>
              <a:gd name="connsiteY0" fmla="*/ 0 h 2583656"/>
              <a:gd name="connsiteX1" fmla="*/ 66675 w 2100262"/>
              <a:gd name="connsiteY1" fmla="*/ 64294 h 2583656"/>
              <a:gd name="connsiteX2" fmla="*/ 192881 w 2100262"/>
              <a:gd name="connsiteY2" fmla="*/ 180975 h 2583656"/>
              <a:gd name="connsiteX3" fmla="*/ 254793 w 2100262"/>
              <a:gd name="connsiteY3" fmla="*/ 273844 h 2583656"/>
              <a:gd name="connsiteX4" fmla="*/ 335756 w 2100262"/>
              <a:gd name="connsiteY4" fmla="*/ 378619 h 2583656"/>
              <a:gd name="connsiteX5" fmla="*/ 445293 w 2100262"/>
              <a:gd name="connsiteY5" fmla="*/ 464344 h 2583656"/>
              <a:gd name="connsiteX6" fmla="*/ 507206 w 2100262"/>
              <a:gd name="connsiteY6" fmla="*/ 573882 h 2583656"/>
              <a:gd name="connsiteX7" fmla="*/ 595312 w 2100262"/>
              <a:gd name="connsiteY7" fmla="*/ 695325 h 2583656"/>
              <a:gd name="connsiteX8" fmla="*/ 695325 w 2100262"/>
              <a:gd name="connsiteY8" fmla="*/ 802481 h 2583656"/>
              <a:gd name="connsiteX9" fmla="*/ 821531 w 2100262"/>
              <a:gd name="connsiteY9" fmla="*/ 976312 h 2583656"/>
              <a:gd name="connsiteX10" fmla="*/ 912018 w 2100262"/>
              <a:gd name="connsiteY10" fmla="*/ 1081088 h 2583656"/>
              <a:gd name="connsiteX11" fmla="*/ 988218 w 2100262"/>
              <a:gd name="connsiteY11" fmla="*/ 1133475 h 2583656"/>
              <a:gd name="connsiteX12" fmla="*/ 1064417 w 2100262"/>
              <a:gd name="connsiteY12" fmla="*/ 1259681 h 2583656"/>
              <a:gd name="connsiteX13" fmla="*/ 1200149 w 2100262"/>
              <a:gd name="connsiteY13" fmla="*/ 1447800 h 2583656"/>
              <a:gd name="connsiteX14" fmla="*/ 1316830 w 2100262"/>
              <a:gd name="connsiteY14" fmla="*/ 1519239 h 2583656"/>
              <a:gd name="connsiteX15" fmla="*/ 1404936 w 2100262"/>
              <a:gd name="connsiteY15" fmla="*/ 1688306 h 2583656"/>
              <a:gd name="connsiteX16" fmla="*/ 1576386 w 2100262"/>
              <a:gd name="connsiteY16" fmla="*/ 1862138 h 2583656"/>
              <a:gd name="connsiteX17" fmla="*/ 1707356 w 2100262"/>
              <a:gd name="connsiteY17" fmla="*/ 2085975 h 2583656"/>
              <a:gd name="connsiteX18" fmla="*/ 1854992 w 2100262"/>
              <a:gd name="connsiteY18" fmla="*/ 2247900 h 2583656"/>
              <a:gd name="connsiteX19" fmla="*/ 1943099 w 2100262"/>
              <a:gd name="connsiteY19" fmla="*/ 2388394 h 2583656"/>
              <a:gd name="connsiteX20" fmla="*/ 2100262 w 2100262"/>
              <a:gd name="connsiteY20" fmla="*/ 2583656 h 2583656"/>
              <a:gd name="connsiteX21" fmla="*/ 2026444 w 2100262"/>
              <a:gd name="connsiteY21" fmla="*/ 2583656 h 2583656"/>
              <a:gd name="connsiteX22" fmla="*/ 1885950 w 2100262"/>
              <a:gd name="connsiteY22" fmla="*/ 2431255 h 2583656"/>
              <a:gd name="connsiteX23" fmla="*/ 1809748 w 2100262"/>
              <a:gd name="connsiteY23" fmla="*/ 2293144 h 2583656"/>
              <a:gd name="connsiteX24" fmla="*/ 1652586 w 2100262"/>
              <a:gd name="connsiteY24" fmla="*/ 2105025 h 2583656"/>
              <a:gd name="connsiteX25" fmla="*/ 1512092 w 2100262"/>
              <a:gd name="connsiteY25" fmla="*/ 1907381 h 2583656"/>
              <a:gd name="connsiteX26" fmla="*/ 1362074 w 2100262"/>
              <a:gd name="connsiteY26" fmla="*/ 1757363 h 2583656"/>
              <a:gd name="connsiteX27" fmla="*/ 1262061 w 2100262"/>
              <a:gd name="connsiteY27" fmla="*/ 1602582 h 2583656"/>
              <a:gd name="connsiteX28" fmla="*/ 1152524 w 2100262"/>
              <a:gd name="connsiteY28" fmla="*/ 1490661 h 2583656"/>
              <a:gd name="connsiteX29" fmla="*/ 1016792 w 2100262"/>
              <a:gd name="connsiteY29" fmla="*/ 1302544 h 2583656"/>
              <a:gd name="connsiteX30" fmla="*/ 904875 w 2100262"/>
              <a:gd name="connsiteY30" fmla="*/ 1166812 h 2583656"/>
              <a:gd name="connsiteX31" fmla="*/ 788194 w 2100262"/>
              <a:gd name="connsiteY31" fmla="*/ 1021556 h 2583656"/>
              <a:gd name="connsiteX32" fmla="*/ 683418 w 2100262"/>
              <a:gd name="connsiteY32" fmla="*/ 895350 h 2583656"/>
              <a:gd name="connsiteX33" fmla="*/ 621506 w 2100262"/>
              <a:gd name="connsiteY33" fmla="*/ 814387 h 2583656"/>
              <a:gd name="connsiteX34" fmla="*/ 538162 w 2100262"/>
              <a:gd name="connsiteY34" fmla="*/ 702469 h 2583656"/>
              <a:gd name="connsiteX35" fmla="*/ 447674 w 2100262"/>
              <a:gd name="connsiteY35" fmla="*/ 619125 h 2583656"/>
              <a:gd name="connsiteX36" fmla="*/ 359568 w 2100262"/>
              <a:gd name="connsiteY36" fmla="*/ 476250 h 2583656"/>
              <a:gd name="connsiteX37" fmla="*/ 300037 w 2100262"/>
              <a:gd name="connsiteY37" fmla="*/ 390525 h 2583656"/>
              <a:gd name="connsiteX38" fmla="*/ 228600 w 2100262"/>
              <a:gd name="connsiteY38" fmla="*/ 276225 h 2583656"/>
              <a:gd name="connsiteX39" fmla="*/ 171450 w 2100262"/>
              <a:gd name="connsiteY39" fmla="*/ 219075 h 2583656"/>
              <a:gd name="connsiteX40" fmla="*/ 97631 w 2100262"/>
              <a:gd name="connsiteY40" fmla="*/ 123825 h 2583656"/>
              <a:gd name="connsiteX41" fmla="*/ 0 w 2100262"/>
              <a:gd name="connsiteY41" fmla="*/ 7143 h 2583656"/>
              <a:gd name="connsiteX42" fmla="*/ 64293 w 2100262"/>
              <a:gd name="connsiteY42" fmla="*/ 0 h 2583656"/>
              <a:gd name="connsiteX0" fmla="*/ 64293 w 2100262"/>
              <a:gd name="connsiteY0" fmla="*/ 0 h 2583656"/>
              <a:gd name="connsiteX1" fmla="*/ 66675 w 2100262"/>
              <a:gd name="connsiteY1" fmla="*/ 64294 h 2583656"/>
              <a:gd name="connsiteX2" fmla="*/ 192881 w 2100262"/>
              <a:gd name="connsiteY2" fmla="*/ 180975 h 2583656"/>
              <a:gd name="connsiteX3" fmla="*/ 254793 w 2100262"/>
              <a:gd name="connsiteY3" fmla="*/ 273844 h 2583656"/>
              <a:gd name="connsiteX4" fmla="*/ 335756 w 2100262"/>
              <a:gd name="connsiteY4" fmla="*/ 378619 h 2583656"/>
              <a:gd name="connsiteX5" fmla="*/ 445293 w 2100262"/>
              <a:gd name="connsiteY5" fmla="*/ 464344 h 2583656"/>
              <a:gd name="connsiteX6" fmla="*/ 507206 w 2100262"/>
              <a:gd name="connsiteY6" fmla="*/ 573882 h 2583656"/>
              <a:gd name="connsiteX7" fmla="*/ 595312 w 2100262"/>
              <a:gd name="connsiteY7" fmla="*/ 695325 h 2583656"/>
              <a:gd name="connsiteX8" fmla="*/ 695325 w 2100262"/>
              <a:gd name="connsiteY8" fmla="*/ 802481 h 2583656"/>
              <a:gd name="connsiteX9" fmla="*/ 821531 w 2100262"/>
              <a:gd name="connsiteY9" fmla="*/ 976312 h 2583656"/>
              <a:gd name="connsiteX10" fmla="*/ 912018 w 2100262"/>
              <a:gd name="connsiteY10" fmla="*/ 1081088 h 2583656"/>
              <a:gd name="connsiteX11" fmla="*/ 988218 w 2100262"/>
              <a:gd name="connsiteY11" fmla="*/ 1133475 h 2583656"/>
              <a:gd name="connsiteX12" fmla="*/ 1064417 w 2100262"/>
              <a:gd name="connsiteY12" fmla="*/ 1259681 h 2583656"/>
              <a:gd name="connsiteX13" fmla="*/ 1200149 w 2100262"/>
              <a:gd name="connsiteY13" fmla="*/ 1447800 h 2583656"/>
              <a:gd name="connsiteX14" fmla="*/ 1316830 w 2100262"/>
              <a:gd name="connsiteY14" fmla="*/ 1519239 h 2583656"/>
              <a:gd name="connsiteX15" fmla="*/ 1404936 w 2100262"/>
              <a:gd name="connsiteY15" fmla="*/ 1688306 h 2583656"/>
              <a:gd name="connsiteX16" fmla="*/ 1576386 w 2100262"/>
              <a:gd name="connsiteY16" fmla="*/ 1862138 h 2583656"/>
              <a:gd name="connsiteX17" fmla="*/ 1707356 w 2100262"/>
              <a:gd name="connsiteY17" fmla="*/ 2085975 h 2583656"/>
              <a:gd name="connsiteX18" fmla="*/ 1854992 w 2100262"/>
              <a:gd name="connsiteY18" fmla="*/ 2247900 h 2583656"/>
              <a:gd name="connsiteX19" fmla="*/ 1943099 w 2100262"/>
              <a:gd name="connsiteY19" fmla="*/ 2388394 h 2583656"/>
              <a:gd name="connsiteX20" fmla="*/ 2100262 w 2100262"/>
              <a:gd name="connsiteY20" fmla="*/ 2583656 h 2583656"/>
              <a:gd name="connsiteX21" fmla="*/ 2026444 w 2100262"/>
              <a:gd name="connsiteY21" fmla="*/ 2583656 h 2583656"/>
              <a:gd name="connsiteX22" fmla="*/ 1885950 w 2100262"/>
              <a:gd name="connsiteY22" fmla="*/ 2431255 h 2583656"/>
              <a:gd name="connsiteX23" fmla="*/ 1809748 w 2100262"/>
              <a:gd name="connsiteY23" fmla="*/ 2293144 h 2583656"/>
              <a:gd name="connsiteX24" fmla="*/ 1652586 w 2100262"/>
              <a:gd name="connsiteY24" fmla="*/ 2105025 h 2583656"/>
              <a:gd name="connsiteX25" fmla="*/ 1512092 w 2100262"/>
              <a:gd name="connsiteY25" fmla="*/ 1907381 h 2583656"/>
              <a:gd name="connsiteX26" fmla="*/ 1362074 w 2100262"/>
              <a:gd name="connsiteY26" fmla="*/ 1757363 h 2583656"/>
              <a:gd name="connsiteX27" fmla="*/ 1262061 w 2100262"/>
              <a:gd name="connsiteY27" fmla="*/ 1602582 h 2583656"/>
              <a:gd name="connsiteX28" fmla="*/ 1152524 w 2100262"/>
              <a:gd name="connsiteY28" fmla="*/ 1490661 h 2583656"/>
              <a:gd name="connsiteX29" fmla="*/ 1016792 w 2100262"/>
              <a:gd name="connsiteY29" fmla="*/ 1302544 h 2583656"/>
              <a:gd name="connsiteX30" fmla="*/ 904875 w 2100262"/>
              <a:gd name="connsiteY30" fmla="*/ 1166812 h 2583656"/>
              <a:gd name="connsiteX31" fmla="*/ 788194 w 2100262"/>
              <a:gd name="connsiteY31" fmla="*/ 1021556 h 2583656"/>
              <a:gd name="connsiteX32" fmla="*/ 683418 w 2100262"/>
              <a:gd name="connsiteY32" fmla="*/ 895350 h 2583656"/>
              <a:gd name="connsiteX33" fmla="*/ 621506 w 2100262"/>
              <a:gd name="connsiteY33" fmla="*/ 814387 h 2583656"/>
              <a:gd name="connsiteX34" fmla="*/ 538162 w 2100262"/>
              <a:gd name="connsiteY34" fmla="*/ 702469 h 2583656"/>
              <a:gd name="connsiteX35" fmla="*/ 447674 w 2100262"/>
              <a:gd name="connsiteY35" fmla="*/ 619125 h 2583656"/>
              <a:gd name="connsiteX36" fmla="*/ 359568 w 2100262"/>
              <a:gd name="connsiteY36" fmla="*/ 476250 h 2583656"/>
              <a:gd name="connsiteX37" fmla="*/ 300037 w 2100262"/>
              <a:gd name="connsiteY37" fmla="*/ 390525 h 2583656"/>
              <a:gd name="connsiteX38" fmla="*/ 228600 w 2100262"/>
              <a:gd name="connsiteY38" fmla="*/ 276225 h 2583656"/>
              <a:gd name="connsiteX39" fmla="*/ 171450 w 2100262"/>
              <a:gd name="connsiteY39" fmla="*/ 219075 h 2583656"/>
              <a:gd name="connsiteX40" fmla="*/ 97631 w 2100262"/>
              <a:gd name="connsiteY40" fmla="*/ 123825 h 2583656"/>
              <a:gd name="connsiteX41" fmla="*/ 0 w 2100262"/>
              <a:gd name="connsiteY41" fmla="*/ 2381 h 2583656"/>
              <a:gd name="connsiteX42" fmla="*/ 64293 w 2100262"/>
              <a:gd name="connsiteY42" fmla="*/ 0 h 2583656"/>
              <a:gd name="connsiteX0" fmla="*/ 100012 w 2135981"/>
              <a:gd name="connsiteY0" fmla="*/ 0 h 2583656"/>
              <a:gd name="connsiteX1" fmla="*/ 102394 w 2135981"/>
              <a:gd name="connsiteY1" fmla="*/ 64294 h 2583656"/>
              <a:gd name="connsiteX2" fmla="*/ 228600 w 2135981"/>
              <a:gd name="connsiteY2" fmla="*/ 180975 h 2583656"/>
              <a:gd name="connsiteX3" fmla="*/ 290512 w 2135981"/>
              <a:gd name="connsiteY3" fmla="*/ 273844 h 2583656"/>
              <a:gd name="connsiteX4" fmla="*/ 371475 w 2135981"/>
              <a:gd name="connsiteY4" fmla="*/ 378619 h 2583656"/>
              <a:gd name="connsiteX5" fmla="*/ 481012 w 2135981"/>
              <a:gd name="connsiteY5" fmla="*/ 464344 h 2583656"/>
              <a:gd name="connsiteX6" fmla="*/ 542925 w 2135981"/>
              <a:gd name="connsiteY6" fmla="*/ 573882 h 2583656"/>
              <a:gd name="connsiteX7" fmla="*/ 631031 w 2135981"/>
              <a:gd name="connsiteY7" fmla="*/ 695325 h 2583656"/>
              <a:gd name="connsiteX8" fmla="*/ 731044 w 2135981"/>
              <a:gd name="connsiteY8" fmla="*/ 802481 h 2583656"/>
              <a:gd name="connsiteX9" fmla="*/ 857250 w 2135981"/>
              <a:gd name="connsiteY9" fmla="*/ 976312 h 2583656"/>
              <a:gd name="connsiteX10" fmla="*/ 947737 w 2135981"/>
              <a:gd name="connsiteY10" fmla="*/ 1081088 h 2583656"/>
              <a:gd name="connsiteX11" fmla="*/ 1023937 w 2135981"/>
              <a:gd name="connsiteY11" fmla="*/ 1133475 h 2583656"/>
              <a:gd name="connsiteX12" fmla="*/ 1100136 w 2135981"/>
              <a:gd name="connsiteY12" fmla="*/ 1259681 h 2583656"/>
              <a:gd name="connsiteX13" fmla="*/ 1235868 w 2135981"/>
              <a:gd name="connsiteY13" fmla="*/ 1447800 h 2583656"/>
              <a:gd name="connsiteX14" fmla="*/ 1352549 w 2135981"/>
              <a:gd name="connsiteY14" fmla="*/ 1519239 h 2583656"/>
              <a:gd name="connsiteX15" fmla="*/ 1440655 w 2135981"/>
              <a:gd name="connsiteY15" fmla="*/ 1688306 h 2583656"/>
              <a:gd name="connsiteX16" fmla="*/ 1612105 w 2135981"/>
              <a:gd name="connsiteY16" fmla="*/ 1862138 h 2583656"/>
              <a:gd name="connsiteX17" fmla="*/ 1743075 w 2135981"/>
              <a:gd name="connsiteY17" fmla="*/ 2085975 h 2583656"/>
              <a:gd name="connsiteX18" fmla="*/ 1890711 w 2135981"/>
              <a:gd name="connsiteY18" fmla="*/ 2247900 h 2583656"/>
              <a:gd name="connsiteX19" fmla="*/ 1978818 w 2135981"/>
              <a:gd name="connsiteY19" fmla="*/ 2388394 h 2583656"/>
              <a:gd name="connsiteX20" fmla="*/ 2135981 w 2135981"/>
              <a:gd name="connsiteY20" fmla="*/ 2583656 h 2583656"/>
              <a:gd name="connsiteX21" fmla="*/ 2062163 w 2135981"/>
              <a:gd name="connsiteY21" fmla="*/ 2583656 h 2583656"/>
              <a:gd name="connsiteX22" fmla="*/ 1921669 w 2135981"/>
              <a:gd name="connsiteY22" fmla="*/ 2431255 h 2583656"/>
              <a:gd name="connsiteX23" fmla="*/ 1845467 w 2135981"/>
              <a:gd name="connsiteY23" fmla="*/ 2293144 h 2583656"/>
              <a:gd name="connsiteX24" fmla="*/ 1688305 w 2135981"/>
              <a:gd name="connsiteY24" fmla="*/ 2105025 h 2583656"/>
              <a:gd name="connsiteX25" fmla="*/ 1547811 w 2135981"/>
              <a:gd name="connsiteY25" fmla="*/ 1907381 h 2583656"/>
              <a:gd name="connsiteX26" fmla="*/ 1397793 w 2135981"/>
              <a:gd name="connsiteY26" fmla="*/ 1757363 h 2583656"/>
              <a:gd name="connsiteX27" fmla="*/ 1297780 w 2135981"/>
              <a:gd name="connsiteY27" fmla="*/ 1602582 h 2583656"/>
              <a:gd name="connsiteX28" fmla="*/ 1188243 w 2135981"/>
              <a:gd name="connsiteY28" fmla="*/ 1490661 h 2583656"/>
              <a:gd name="connsiteX29" fmla="*/ 1052511 w 2135981"/>
              <a:gd name="connsiteY29" fmla="*/ 1302544 h 2583656"/>
              <a:gd name="connsiteX30" fmla="*/ 940594 w 2135981"/>
              <a:gd name="connsiteY30" fmla="*/ 1166812 h 2583656"/>
              <a:gd name="connsiteX31" fmla="*/ 823913 w 2135981"/>
              <a:gd name="connsiteY31" fmla="*/ 1021556 h 2583656"/>
              <a:gd name="connsiteX32" fmla="*/ 719137 w 2135981"/>
              <a:gd name="connsiteY32" fmla="*/ 895350 h 2583656"/>
              <a:gd name="connsiteX33" fmla="*/ 657225 w 2135981"/>
              <a:gd name="connsiteY33" fmla="*/ 814387 h 2583656"/>
              <a:gd name="connsiteX34" fmla="*/ 573881 w 2135981"/>
              <a:gd name="connsiteY34" fmla="*/ 702469 h 2583656"/>
              <a:gd name="connsiteX35" fmla="*/ 483393 w 2135981"/>
              <a:gd name="connsiteY35" fmla="*/ 619125 h 2583656"/>
              <a:gd name="connsiteX36" fmla="*/ 395287 w 2135981"/>
              <a:gd name="connsiteY36" fmla="*/ 476250 h 2583656"/>
              <a:gd name="connsiteX37" fmla="*/ 335756 w 2135981"/>
              <a:gd name="connsiteY37" fmla="*/ 390525 h 2583656"/>
              <a:gd name="connsiteX38" fmla="*/ 264319 w 2135981"/>
              <a:gd name="connsiteY38" fmla="*/ 276225 h 2583656"/>
              <a:gd name="connsiteX39" fmla="*/ 207169 w 2135981"/>
              <a:gd name="connsiteY39" fmla="*/ 219075 h 2583656"/>
              <a:gd name="connsiteX40" fmla="*/ 133350 w 2135981"/>
              <a:gd name="connsiteY40" fmla="*/ 123825 h 2583656"/>
              <a:gd name="connsiteX41" fmla="*/ 0 w 2135981"/>
              <a:gd name="connsiteY41" fmla="*/ 2381 h 2583656"/>
              <a:gd name="connsiteX42" fmla="*/ 100012 w 2135981"/>
              <a:gd name="connsiteY42" fmla="*/ 0 h 2583656"/>
              <a:gd name="connsiteX0" fmla="*/ 100012 w 2135981"/>
              <a:gd name="connsiteY0" fmla="*/ 0 h 2583656"/>
              <a:gd name="connsiteX1" fmla="*/ 116682 w 2135981"/>
              <a:gd name="connsiteY1" fmla="*/ 64294 h 2583656"/>
              <a:gd name="connsiteX2" fmla="*/ 228600 w 2135981"/>
              <a:gd name="connsiteY2" fmla="*/ 180975 h 2583656"/>
              <a:gd name="connsiteX3" fmla="*/ 290512 w 2135981"/>
              <a:gd name="connsiteY3" fmla="*/ 273844 h 2583656"/>
              <a:gd name="connsiteX4" fmla="*/ 371475 w 2135981"/>
              <a:gd name="connsiteY4" fmla="*/ 378619 h 2583656"/>
              <a:gd name="connsiteX5" fmla="*/ 481012 w 2135981"/>
              <a:gd name="connsiteY5" fmla="*/ 464344 h 2583656"/>
              <a:gd name="connsiteX6" fmla="*/ 542925 w 2135981"/>
              <a:gd name="connsiteY6" fmla="*/ 573882 h 2583656"/>
              <a:gd name="connsiteX7" fmla="*/ 631031 w 2135981"/>
              <a:gd name="connsiteY7" fmla="*/ 695325 h 2583656"/>
              <a:gd name="connsiteX8" fmla="*/ 731044 w 2135981"/>
              <a:gd name="connsiteY8" fmla="*/ 802481 h 2583656"/>
              <a:gd name="connsiteX9" fmla="*/ 857250 w 2135981"/>
              <a:gd name="connsiteY9" fmla="*/ 976312 h 2583656"/>
              <a:gd name="connsiteX10" fmla="*/ 947737 w 2135981"/>
              <a:gd name="connsiteY10" fmla="*/ 1081088 h 2583656"/>
              <a:gd name="connsiteX11" fmla="*/ 1023937 w 2135981"/>
              <a:gd name="connsiteY11" fmla="*/ 1133475 h 2583656"/>
              <a:gd name="connsiteX12" fmla="*/ 1100136 w 2135981"/>
              <a:gd name="connsiteY12" fmla="*/ 1259681 h 2583656"/>
              <a:gd name="connsiteX13" fmla="*/ 1235868 w 2135981"/>
              <a:gd name="connsiteY13" fmla="*/ 1447800 h 2583656"/>
              <a:gd name="connsiteX14" fmla="*/ 1352549 w 2135981"/>
              <a:gd name="connsiteY14" fmla="*/ 1519239 h 2583656"/>
              <a:gd name="connsiteX15" fmla="*/ 1440655 w 2135981"/>
              <a:gd name="connsiteY15" fmla="*/ 1688306 h 2583656"/>
              <a:gd name="connsiteX16" fmla="*/ 1612105 w 2135981"/>
              <a:gd name="connsiteY16" fmla="*/ 1862138 h 2583656"/>
              <a:gd name="connsiteX17" fmla="*/ 1743075 w 2135981"/>
              <a:gd name="connsiteY17" fmla="*/ 2085975 h 2583656"/>
              <a:gd name="connsiteX18" fmla="*/ 1890711 w 2135981"/>
              <a:gd name="connsiteY18" fmla="*/ 2247900 h 2583656"/>
              <a:gd name="connsiteX19" fmla="*/ 1978818 w 2135981"/>
              <a:gd name="connsiteY19" fmla="*/ 2388394 h 2583656"/>
              <a:gd name="connsiteX20" fmla="*/ 2135981 w 2135981"/>
              <a:gd name="connsiteY20" fmla="*/ 2583656 h 2583656"/>
              <a:gd name="connsiteX21" fmla="*/ 2062163 w 2135981"/>
              <a:gd name="connsiteY21" fmla="*/ 2583656 h 2583656"/>
              <a:gd name="connsiteX22" fmla="*/ 1921669 w 2135981"/>
              <a:gd name="connsiteY22" fmla="*/ 2431255 h 2583656"/>
              <a:gd name="connsiteX23" fmla="*/ 1845467 w 2135981"/>
              <a:gd name="connsiteY23" fmla="*/ 2293144 h 2583656"/>
              <a:gd name="connsiteX24" fmla="*/ 1688305 w 2135981"/>
              <a:gd name="connsiteY24" fmla="*/ 2105025 h 2583656"/>
              <a:gd name="connsiteX25" fmla="*/ 1547811 w 2135981"/>
              <a:gd name="connsiteY25" fmla="*/ 1907381 h 2583656"/>
              <a:gd name="connsiteX26" fmla="*/ 1397793 w 2135981"/>
              <a:gd name="connsiteY26" fmla="*/ 1757363 h 2583656"/>
              <a:gd name="connsiteX27" fmla="*/ 1297780 w 2135981"/>
              <a:gd name="connsiteY27" fmla="*/ 1602582 h 2583656"/>
              <a:gd name="connsiteX28" fmla="*/ 1188243 w 2135981"/>
              <a:gd name="connsiteY28" fmla="*/ 1490661 h 2583656"/>
              <a:gd name="connsiteX29" fmla="*/ 1052511 w 2135981"/>
              <a:gd name="connsiteY29" fmla="*/ 1302544 h 2583656"/>
              <a:gd name="connsiteX30" fmla="*/ 940594 w 2135981"/>
              <a:gd name="connsiteY30" fmla="*/ 1166812 h 2583656"/>
              <a:gd name="connsiteX31" fmla="*/ 823913 w 2135981"/>
              <a:gd name="connsiteY31" fmla="*/ 1021556 h 2583656"/>
              <a:gd name="connsiteX32" fmla="*/ 719137 w 2135981"/>
              <a:gd name="connsiteY32" fmla="*/ 895350 h 2583656"/>
              <a:gd name="connsiteX33" fmla="*/ 657225 w 2135981"/>
              <a:gd name="connsiteY33" fmla="*/ 814387 h 2583656"/>
              <a:gd name="connsiteX34" fmla="*/ 573881 w 2135981"/>
              <a:gd name="connsiteY34" fmla="*/ 702469 h 2583656"/>
              <a:gd name="connsiteX35" fmla="*/ 483393 w 2135981"/>
              <a:gd name="connsiteY35" fmla="*/ 619125 h 2583656"/>
              <a:gd name="connsiteX36" fmla="*/ 395287 w 2135981"/>
              <a:gd name="connsiteY36" fmla="*/ 476250 h 2583656"/>
              <a:gd name="connsiteX37" fmla="*/ 335756 w 2135981"/>
              <a:gd name="connsiteY37" fmla="*/ 390525 h 2583656"/>
              <a:gd name="connsiteX38" fmla="*/ 264319 w 2135981"/>
              <a:gd name="connsiteY38" fmla="*/ 276225 h 2583656"/>
              <a:gd name="connsiteX39" fmla="*/ 207169 w 2135981"/>
              <a:gd name="connsiteY39" fmla="*/ 219075 h 2583656"/>
              <a:gd name="connsiteX40" fmla="*/ 133350 w 2135981"/>
              <a:gd name="connsiteY40" fmla="*/ 123825 h 2583656"/>
              <a:gd name="connsiteX41" fmla="*/ 0 w 2135981"/>
              <a:gd name="connsiteY41" fmla="*/ 2381 h 2583656"/>
              <a:gd name="connsiteX42" fmla="*/ 100012 w 2135981"/>
              <a:gd name="connsiteY42" fmla="*/ 0 h 2583656"/>
              <a:gd name="connsiteX0" fmla="*/ 100012 w 2135981"/>
              <a:gd name="connsiteY0" fmla="*/ 0 h 2583656"/>
              <a:gd name="connsiteX1" fmla="*/ 116682 w 2135981"/>
              <a:gd name="connsiteY1" fmla="*/ 64294 h 2583656"/>
              <a:gd name="connsiteX2" fmla="*/ 228600 w 2135981"/>
              <a:gd name="connsiteY2" fmla="*/ 180975 h 2583656"/>
              <a:gd name="connsiteX3" fmla="*/ 290512 w 2135981"/>
              <a:gd name="connsiteY3" fmla="*/ 273844 h 2583656"/>
              <a:gd name="connsiteX4" fmla="*/ 371475 w 2135981"/>
              <a:gd name="connsiteY4" fmla="*/ 378619 h 2583656"/>
              <a:gd name="connsiteX5" fmla="*/ 481012 w 2135981"/>
              <a:gd name="connsiteY5" fmla="*/ 464344 h 2583656"/>
              <a:gd name="connsiteX6" fmla="*/ 542925 w 2135981"/>
              <a:gd name="connsiteY6" fmla="*/ 573882 h 2583656"/>
              <a:gd name="connsiteX7" fmla="*/ 631031 w 2135981"/>
              <a:gd name="connsiteY7" fmla="*/ 695325 h 2583656"/>
              <a:gd name="connsiteX8" fmla="*/ 731044 w 2135981"/>
              <a:gd name="connsiteY8" fmla="*/ 802481 h 2583656"/>
              <a:gd name="connsiteX9" fmla="*/ 857250 w 2135981"/>
              <a:gd name="connsiteY9" fmla="*/ 976312 h 2583656"/>
              <a:gd name="connsiteX10" fmla="*/ 947737 w 2135981"/>
              <a:gd name="connsiteY10" fmla="*/ 1081088 h 2583656"/>
              <a:gd name="connsiteX11" fmla="*/ 1023937 w 2135981"/>
              <a:gd name="connsiteY11" fmla="*/ 1133475 h 2583656"/>
              <a:gd name="connsiteX12" fmla="*/ 1100136 w 2135981"/>
              <a:gd name="connsiteY12" fmla="*/ 1259681 h 2583656"/>
              <a:gd name="connsiteX13" fmla="*/ 1235868 w 2135981"/>
              <a:gd name="connsiteY13" fmla="*/ 1447800 h 2583656"/>
              <a:gd name="connsiteX14" fmla="*/ 1352549 w 2135981"/>
              <a:gd name="connsiteY14" fmla="*/ 1519239 h 2583656"/>
              <a:gd name="connsiteX15" fmla="*/ 1440655 w 2135981"/>
              <a:gd name="connsiteY15" fmla="*/ 1688306 h 2583656"/>
              <a:gd name="connsiteX16" fmla="*/ 1612105 w 2135981"/>
              <a:gd name="connsiteY16" fmla="*/ 1862138 h 2583656"/>
              <a:gd name="connsiteX17" fmla="*/ 1743075 w 2135981"/>
              <a:gd name="connsiteY17" fmla="*/ 2085975 h 2583656"/>
              <a:gd name="connsiteX18" fmla="*/ 1890711 w 2135981"/>
              <a:gd name="connsiteY18" fmla="*/ 2247900 h 2583656"/>
              <a:gd name="connsiteX19" fmla="*/ 1978818 w 2135981"/>
              <a:gd name="connsiteY19" fmla="*/ 2388394 h 2583656"/>
              <a:gd name="connsiteX20" fmla="*/ 2135981 w 2135981"/>
              <a:gd name="connsiteY20" fmla="*/ 2583656 h 2583656"/>
              <a:gd name="connsiteX21" fmla="*/ 2062163 w 2135981"/>
              <a:gd name="connsiteY21" fmla="*/ 2583656 h 2583656"/>
              <a:gd name="connsiteX22" fmla="*/ 1921669 w 2135981"/>
              <a:gd name="connsiteY22" fmla="*/ 2431255 h 2583656"/>
              <a:gd name="connsiteX23" fmla="*/ 1845467 w 2135981"/>
              <a:gd name="connsiteY23" fmla="*/ 2293144 h 2583656"/>
              <a:gd name="connsiteX24" fmla="*/ 1688305 w 2135981"/>
              <a:gd name="connsiteY24" fmla="*/ 2105025 h 2583656"/>
              <a:gd name="connsiteX25" fmla="*/ 1547811 w 2135981"/>
              <a:gd name="connsiteY25" fmla="*/ 1907381 h 2583656"/>
              <a:gd name="connsiteX26" fmla="*/ 1397793 w 2135981"/>
              <a:gd name="connsiteY26" fmla="*/ 1757363 h 2583656"/>
              <a:gd name="connsiteX27" fmla="*/ 1297780 w 2135981"/>
              <a:gd name="connsiteY27" fmla="*/ 1602582 h 2583656"/>
              <a:gd name="connsiteX28" fmla="*/ 1188243 w 2135981"/>
              <a:gd name="connsiteY28" fmla="*/ 1490661 h 2583656"/>
              <a:gd name="connsiteX29" fmla="*/ 1052511 w 2135981"/>
              <a:gd name="connsiteY29" fmla="*/ 1302544 h 2583656"/>
              <a:gd name="connsiteX30" fmla="*/ 940594 w 2135981"/>
              <a:gd name="connsiteY30" fmla="*/ 1166812 h 2583656"/>
              <a:gd name="connsiteX31" fmla="*/ 823913 w 2135981"/>
              <a:gd name="connsiteY31" fmla="*/ 1021556 h 2583656"/>
              <a:gd name="connsiteX32" fmla="*/ 719137 w 2135981"/>
              <a:gd name="connsiteY32" fmla="*/ 895350 h 2583656"/>
              <a:gd name="connsiteX33" fmla="*/ 657225 w 2135981"/>
              <a:gd name="connsiteY33" fmla="*/ 814387 h 2583656"/>
              <a:gd name="connsiteX34" fmla="*/ 573881 w 2135981"/>
              <a:gd name="connsiteY34" fmla="*/ 702469 h 2583656"/>
              <a:gd name="connsiteX35" fmla="*/ 483393 w 2135981"/>
              <a:gd name="connsiteY35" fmla="*/ 619125 h 2583656"/>
              <a:gd name="connsiteX36" fmla="*/ 395287 w 2135981"/>
              <a:gd name="connsiteY36" fmla="*/ 476250 h 2583656"/>
              <a:gd name="connsiteX37" fmla="*/ 335756 w 2135981"/>
              <a:gd name="connsiteY37" fmla="*/ 390525 h 2583656"/>
              <a:gd name="connsiteX38" fmla="*/ 264319 w 2135981"/>
              <a:gd name="connsiteY38" fmla="*/ 276225 h 2583656"/>
              <a:gd name="connsiteX39" fmla="*/ 207169 w 2135981"/>
              <a:gd name="connsiteY39" fmla="*/ 219075 h 2583656"/>
              <a:gd name="connsiteX40" fmla="*/ 114300 w 2135981"/>
              <a:gd name="connsiteY40" fmla="*/ 128588 h 2583656"/>
              <a:gd name="connsiteX41" fmla="*/ 0 w 2135981"/>
              <a:gd name="connsiteY41" fmla="*/ 2381 h 2583656"/>
              <a:gd name="connsiteX42" fmla="*/ 100012 w 2135981"/>
              <a:gd name="connsiteY42" fmla="*/ 0 h 2583656"/>
              <a:gd name="connsiteX0" fmla="*/ 100012 w 2135981"/>
              <a:gd name="connsiteY0" fmla="*/ 0 h 2583656"/>
              <a:gd name="connsiteX1" fmla="*/ 116682 w 2135981"/>
              <a:gd name="connsiteY1" fmla="*/ 64294 h 2583656"/>
              <a:gd name="connsiteX2" fmla="*/ 228600 w 2135981"/>
              <a:gd name="connsiteY2" fmla="*/ 180975 h 2583656"/>
              <a:gd name="connsiteX3" fmla="*/ 290512 w 2135981"/>
              <a:gd name="connsiteY3" fmla="*/ 273844 h 2583656"/>
              <a:gd name="connsiteX4" fmla="*/ 371475 w 2135981"/>
              <a:gd name="connsiteY4" fmla="*/ 378619 h 2583656"/>
              <a:gd name="connsiteX5" fmla="*/ 481012 w 2135981"/>
              <a:gd name="connsiteY5" fmla="*/ 464344 h 2583656"/>
              <a:gd name="connsiteX6" fmla="*/ 542925 w 2135981"/>
              <a:gd name="connsiteY6" fmla="*/ 573882 h 2583656"/>
              <a:gd name="connsiteX7" fmla="*/ 631031 w 2135981"/>
              <a:gd name="connsiteY7" fmla="*/ 695325 h 2583656"/>
              <a:gd name="connsiteX8" fmla="*/ 731044 w 2135981"/>
              <a:gd name="connsiteY8" fmla="*/ 802481 h 2583656"/>
              <a:gd name="connsiteX9" fmla="*/ 857250 w 2135981"/>
              <a:gd name="connsiteY9" fmla="*/ 976312 h 2583656"/>
              <a:gd name="connsiteX10" fmla="*/ 947737 w 2135981"/>
              <a:gd name="connsiteY10" fmla="*/ 1081088 h 2583656"/>
              <a:gd name="connsiteX11" fmla="*/ 1023937 w 2135981"/>
              <a:gd name="connsiteY11" fmla="*/ 1133475 h 2583656"/>
              <a:gd name="connsiteX12" fmla="*/ 1100136 w 2135981"/>
              <a:gd name="connsiteY12" fmla="*/ 1259681 h 2583656"/>
              <a:gd name="connsiteX13" fmla="*/ 1235868 w 2135981"/>
              <a:gd name="connsiteY13" fmla="*/ 1447800 h 2583656"/>
              <a:gd name="connsiteX14" fmla="*/ 1352549 w 2135981"/>
              <a:gd name="connsiteY14" fmla="*/ 1519239 h 2583656"/>
              <a:gd name="connsiteX15" fmla="*/ 1440655 w 2135981"/>
              <a:gd name="connsiteY15" fmla="*/ 1688306 h 2583656"/>
              <a:gd name="connsiteX16" fmla="*/ 1612105 w 2135981"/>
              <a:gd name="connsiteY16" fmla="*/ 1862138 h 2583656"/>
              <a:gd name="connsiteX17" fmla="*/ 1743075 w 2135981"/>
              <a:gd name="connsiteY17" fmla="*/ 2085975 h 2583656"/>
              <a:gd name="connsiteX18" fmla="*/ 1890711 w 2135981"/>
              <a:gd name="connsiteY18" fmla="*/ 2247900 h 2583656"/>
              <a:gd name="connsiteX19" fmla="*/ 1978818 w 2135981"/>
              <a:gd name="connsiteY19" fmla="*/ 2388394 h 2583656"/>
              <a:gd name="connsiteX20" fmla="*/ 2135981 w 2135981"/>
              <a:gd name="connsiteY20" fmla="*/ 2583656 h 2583656"/>
              <a:gd name="connsiteX21" fmla="*/ 2062163 w 2135981"/>
              <a:gd name="connsiteY21" fmla="*/ 2583656 h 2583656"/>
              <a:gd name="connsiteX22" fmla="*/ 1921669 w 2135981"/>
              <a:gd name="connsiteY22" fmla="*/ 2431255 h 2583656"/>
              <a:gd name="connsiteX23" fmla="*/ 1845467 w 2135981"/>
              <a:gd name="connsiteY23" fmla="*/ 2293144 h 2583656"/>
              <a:gd name="connsiteX24" fmla="*/ 1688305 w 2135981"/>
              <a:gd name="connsiteY24" fmla="*/ 2105025 h 2583656"/>
              <a:gd name="connsiteX25" fmla="*/ 1547811 w 2135981"/>
              <a:gd name="connsiteY25" fmla="*/ 1907381 h 2583656"/>
              <a:gd name="connsiteX26" fmla="*/ 1397793 w 2135981"/>
              <a:gd name="connsiteY26" fmla="*/ 1757363 h 2583656"/>
              <a:gd name="connsiteX27" fmla="*/ 1297780 w 2135981"/>
              <a:gd name="connsiteY27" fmla="*/ 1602582 h 2583656"/>
              <a:gd name="connsiteX28" fmla="*/ 1188243 w 2135981"/>
              <a:gd name="connsiteY28" fmla="*/ 1490661 h 2583656"/>
              <a:gd name="connsiteX29" fmla="*/ 1052511 w 2135981"/>
              <a:gd name="connsiteY29" fmla="*/ 1302544 h 2583656"/>
              <a:gd name="connsiteX30" fmla="*/ 940594 w 2135981"/>
              <a:gd name="connsiteY30" fmla="*/ 1166812 h 2583656"/>
              <a:gd name="connsiteX31" fmla="*/ 823913 w 2135981"/>
              <a:gd name="connsiteY31" fmla="*/ 1021556 h 2583656"/>
              <a:gd name="connsiteX32" fmla="*/ 719137 w 2135981"/>
              <a:gd name="connsiteY32" fmla="*/ 895350 h 2583656"/>
              <a:gd name="connsiteX33" fmla="*/ 657225 w 2135981"/>
              <a:gd name="connsiteY33" fmla="*/ 814387 h 2583656"/>
              <a:gd name="connsiteX34" fmla="*/ 573881 w 2135981"/>
              <a:gd name="connsiteY34" fmla="*/ 702469 h 2583656"/>
              <a:gd name="connsiteX35" fmla="*/ 483393 w 2135981"/>
              <a:gd name="connsiteY35" fmla="*/ 619125 h 2583656"/>
              <a:gd name="connsiteX36" fmla="*/ 395287 w 2135981"/>
              <a:gd name="connsiteY36" fmla="*/ 476250 h 2583656"/>
              <a:gd name="connsiteX37" fmla="*/ 335756 w 2135981"/>
              <a:gd name="connsiteY37" fmla="*/ 390525 h 2583656"/>
              <a:gd name="connsiteX38" fmla="*/ 264319 w 2135981"/>
              <a:gd name="connsiteY38" fmla="*/ 276225 h 2583656"/>
              <a:gd name="connsiteX39" fmla="*/ 190500 w 2135981"/>
              <a:gd name="connsiteY39" fmla="*/ 245269 h 2583656"/>
              <a:gd name="connsiteX40" fmla="*/ 114300 w 2135981"/>
              <a:gd name="connsiteY40" fmla="*/ 128588 h 2583656"/>
              <a:gd name="connsiteX41" fmla="*/ 0 w 2135981"/>
              <a:gd name="connsiteY41" fmla="*/ 2381 h 2583656"/>
              <a:gd name="connsiteX42" fmla="*/ 100012 w 2135981"/>
              <a:gd name="connsiteY42" fmla="*/ 0 h 2583656"/>
              <a:gd name="connsiteX0" fmla="*/ 100012 w 2135981"/>
              <a:gd name="connsiteY0" fmla="*/ 0 h 2583656"/>
              <a:gd name="connsiteX1" fmla="*/ 116682 w 2135981"/>
              <a:gd name="connsiteY1" fmla="*/ 64294 h 2583656"/>
              <a:gd name="connsiteX2" fmla="*/ 228600 w 2135981"/>
              <a:gd name="connsiteY2" fmla="*/ 180975 h 2583656"/>
              <a:gd name="connsiteX3" fmla="*/ 290512 w 2135981"/>
              <a:gd name="connsiteY3" fmla="*/ 273844 h 2583656"/>
              <a:gd name="connsiteX4" fmla="*/ 371475 w 2135981"/>
              <a:gd name="connsiteY4" fmla="*/ 378619 h 2583656"/>
              <a:gd name="connsiteX5" fmla="*/ 481012 w 2135981"/>
              <a:gd name="connsiteY5" fmla="*/ 464344 h 2583656"/>
              <a:gd name="connsiteX6" fmla="*/ 542925 w 2135981"/>
              <a:gd name="connsiteY6" fmla="*/ 573882 h 2583656"/>
              <a:gd name="connsiteX7" fmla="*/ 631031 w 2135981"/>
              <a:gd name="connsiteY7" fmla="*/ 695325 h 2583656"/>
              <a:gd name="connsiteX8" fmla="*/ 731044 w 2135981"/>
              <a:gd name="connsiteY8" fmla="*/ 802481 h 2583656"/>
              <a:gd name="connsiteX9" fmla="*/ 857250 w 2135981"/>
              <a:gd name="connsiteY9" fmla="*/ 976312 h 2583656"/>
              <a:gd name="connsiteX10" fmla="*/ 947737 w 2135981"/>
              <a:gd name="connsiteY10" fmla="*/ 1081088 h 2583656"/>
              <a:gd name="connsiteX11" fmla="*/ 1023937 w 2135981"/>
              <a:gd name="connsiteY11" fmla="*/ 1133475 h 2583656"/>
              <a:gd name="connsiteX12" fmla="*/ 1100136 w 2135981"/>
              <a:gd name="connsiteY12" fmla="*/ 1259681 h 2583656"/>
              <a:gd name="connsiteX13" fmla="*/ 1235868 w 2135981"/>
              <a:gd name="connsiteY13" fmla="*/ 1447800 h 2583656"/>
              <a:gd name="connsiteX14" fmla="*/ 1352549 w 2135981"/>
              <a:gd name="connsiteY14" fmla="*/ 1519239 h 2583656"/>
              <a:gd name="connsiteX15" fmla="*/ 1440655 w 2135981"/>
              <a:gd name="connsiteY15" fmla="*/ 1688306 h 2583656"/>
              <a:gd name="connsiteX16" fmla="*/ 1612105 w 2135981"/>
              <a:gd name="connsiteY16" fmla="*/ 1862138 h 2583656"/>
              <a:gd name="connsiteX17" fmla="*/ 1743075 w 2135981"/>
              <a:gd name="connsiteY17" fmla="*/ 2085975 h 2583656"/>
              <a:gd name="connsiteX18" fmla="*/ 1890711 w 2135981"/>
              <a:gd name="connsiteY18" fmla="*/ 2247900 h 2583656"/>
              <a:gd name="connsiteX19" fmla="*/ 1978818 w 2135981"/>
              <a:gd name="connsiteY19" fmla="*/ 2388394 h 2583656"/>
              <a:gd name="connsiteX20" fmla="*/ 2135981 w 2135981"/>
              <a:gd name="connsiteY20" fmla="*/ 2583656 h 2583656"/>
              <a:gd name="connsiteX21" fmla="*/ 2062163 w 2135981"/>
              <a:gd name="connsiteY21" fmla="*/ 2583656 h 2583656"/>
              <a:gd name="connsiteX22" fmla="*/ 1921669 w 2135981"/>
              <a:gd name="connsiteY22" fmla="*/ 2431255 h 2583656"/>
              <a:gd name="connsiteX23" fmla="*/ 1845467 w 2135981"/>
              <a:gd name="connsiteY23" fmla="*/ 2293144 h 2583656"/>
              <a:gd name="connsiteX24" fmla="*/ 1688305 w 2135981"/>
              <a:gd name="connsiteY24" fmla="*/ 2105025 h 2583656"/>
              <a:gd name="connsiteX25" fmla="*/ 1547811 w 2135981"/>
              <a:gd name="connsiteY25" fmla="*/ 1907381 h 2583656"/>
              <a:gd name="connsiteX26" fmla="*/ 1397793 w 2135981"/>
              <a:gd name="connsiteY26" fmla="*/ 1757363 h 2583656"/>
              <a:gd name="connsiteX27" fmla="*/ 1297780 w 2135981"/>
              <a:gd name="connsiteY27" fmla="*/ 1602582 h 2583656"/>
              <a:gd name="connsiteX28" fmla="*/ 1188243 w 2135981"/>
              <a:gd name="connsiteY28" fmla="*/ 1490661 h 2583656"/>
              <a:gd name="connsiteX29" fmla="*/ 1052511 w 2135981"/>
              <a:gd name="connsiteY29" fmla="*/ 1302544 h 2583656"/>
              <a:gd name="connsiteX30" fmla="*/ 940594 w 2135981"/>
              <a:gd name="connsiteY30" fmla="*/ 1166812 h 2583656"/>
              <a:gd name="connsiteX31" fmla="*/ 823913 w 2135981"/>
              <a:gd name="connsiteY31" fmla="*/ 1021556 h 2583656"/>
              <a:gd name="connsiteX32" fmla="*/ 719137 w 2135981"/>
              <a:gd name="connsiteY32" fmla="*/ 895350 h 2583656"/>
              <a:gd name="connsiteX33" fmla="*/ 657225 w 2135981"/>
              <a:gd name="connsiteY33" fmla="*/ 814387 h 2583656"/>
              <a:gd name="connsiteX34" fmla="*/ 573881 w 2135981"/>
              <a:gd name="connsiteY34" fmla="*/ 702469 h 2583656"/>
              <a:gd name="connsiteX35" fmla="*/ 483393 w 2135981"/>
              <a:gd name="connsiteY35" fmla="*/ 619125 h 2583656"/>
              <a:gd name="connsiteX36" fmla="*/ 395287 w 2135981"/>
              <a:gd name="connsiteY36" fmla="*/ 476250 h 2583656"/>
              <a:gd name="connsiteX37" fmla="*/ 335756 w 2135981"/>
              <a:gd name="connsiteY37" fmla="*/ 390525 h 2583656"/>
              <a:gd name="connsiteX38" fmla="*/ 259556 w 2135981"/>
              <a:gd name="connsiteY38" fmla="*/ 302419 h 2583656"/>
              <a:gd name="connsiteX39" fmla="*/ 190500 w 2135981"/>
              <a:gd name="connsiteY39" fmla="*/ 245269 h 2583656"/>
              <a:gd name="connsiteX40" fmla="*/ 114300 w 2135981"/>
              <a:gd name="connsiteY40" fmla="*/ 128588 h 2583656"/>
              <a:gd name="connsiteX41" fmla="*/ 0 w 2135981"/>
              <a:gd name="connsiteY41" fmla="*/ 2381 h 2583656"/>
              <a:gd name="connsiteX42" fmla="*/ 100012 w 2135981"/>
              <a:gd name="connsiteY42" fmla="*/ 0 h 2583656"/>
              <a:gd name="connsiteX0" fmla="*/ 100012 w 2135981"/>
              <a:gd name="connsiteY0" fmla="*/ 0 h 2583656"/>
              <a:gd name="connsiteX1" fmla="*/ 116682 w 2135981"/>
              <a:gd name="connsiteY1" fmla="*/ 64294 h 2583656"/>
              <a:gd name="connsiteX2" fmla="*/ 228600 w 2135981"/>
              <a:gd name="connsiteY2" fmla="*/ 180975 h 2583656"/>
              <a:gd name="connsiteX3" fmla="*/ 290512 w 2135981"/>
              <a:gd name="connsiteY3" fmla="*/ 273844 h 2583656"/>
              <a:gd name="connsiteX4" fmla="*/ 371475 w 2135981"/>
              <a:gd name="connsiteY4" fmla="*/ 378619 h 2583656"/>
              <a:gd name="connsiteX5" fmla="*/ 481012 w 2135981"/>
              <a:gd name="connsiteY5" fmla="*/ 464344 h 2583656"/>
              <a:gd name="connsiteX6" fmla="*/ 542925 w 2135981"/>
              <a:gd name="connsiteY6" fmla="*/ 573882 h 2583656"/>
              <a:gd name="connsiteX7" fmla="*/ 631031 w 2135981"/>
              <a:gd name="connsiteY7" fmla="*/ 695325 h 2583656"/>
              <a:gd name="connsiteX8" fmla="*/ 731044 w 2135981"/>
              <a:gd name="connsiteY8" fmla="*/ 802481 h 2583656"/>
              <a:gd name="connsiteX9" fmla="*/ 857250 w 2135981"/>
              <a:gd name="connsiteY9" fmla="*/ 976312 h 2583656"/>
              <a:gd name="connsiteX10" fmla="*/ 947737 w 2135981"/>
              <a:gd name="connsiteY10" fmla="*/ 1081088 h 2583656"/>
              <a:gd name="connsiteX11" fmla="*/ 1023937 w 2135981"/>
              <a:gd name="connsiteY11" fmla="*/ 1133475 h 2583656"/>
              <a:gd name="connsiteX12" fmla="*/ 1100136 w 2135981"/>
              <a:gd name="connsiteY12" fmla="*/ 1259681 h 2583656"/>
              <a:gd name="connsiteX13" fmla="*/ 1235868 w 2135981"/>
              <a:gd name="connsiteY13" fmla="*/ 1447800 h 2583656"/>
              <a:gd name="connsiteX14" fmla="*/ 1352549 w 2135981"/>
              <a:gd name="connsiteY14" fmla="*/ 1519239 h 2583656"/>
              <a:gd name="connsiteX15" fmla="*/ 1440655 w 2135981"/>
              <a:gd name="connsiteY15" fmla="*/ 1688306 h 2583656"/>
              <a:gd name="connsiteX16" fmla="*/ 1612105 w 2135981"/>
              <a:gd name="connsiteY16" fmla="*/ 1862138 h 2583656"/>
              <a:gd name="connsiteX17" fmla="*/ 1743075 w 2135981"/>
              <a:gd name="connsiteY17" fmla="*/ 2085975 h 2583656"/>
              <a:gd name="connsiteX18" fmla="*/ 1890711 w 2135981"/>
              <a:gd name="connsiteY18" fmla="*/ 2247900 h 2583656"/>
              <a:gd name="connsiteX19" fmla="*/ 1978818 w 2135981"/>
              <a:gd name="connsiteY19" fmla="*/ 2388394 h 2583656"/>
              <a:gd name="connsiteX20" fmla="*/ 2135981 w 2135981"/>
              <a:gd name="connsiteY20" fmla="*/ 2583656 h 2583656"/>
              <a:gd name="connsiteX21" fmla="*/ 2062163 w 2135981"/>
              <a:gd name="connsiteY21" fmla="*/ 2583656 h 2583656"/>
              <a:gd name="connsiteX22" fmla="*/ 1921669 w 2135981"/>
              <a:gd name="connsiteY22" fmla="*/ 2431255 h 2583656"/>
              <a:gd name="connsiteX23" fmla="*/ 1845467 w 2135981"/>
              <a:gd name="connsiteY23" fmla="*/ 2293144 h 2583656"/>
              <a:gd name="connsiteX24" fmla="*/ 1688305 w 2135981"/>
              <a:gd name="connsiteY24" fmla="*/ 2105025 h 2583656"/>
              <a:gd name="connsiteX25" fmla="*/ 1547811 w 2135981"/>
              <a:gd name="connsiteY25" fmla="*/ 1907381 h 2583656"/>
              <a:gd name="connsiteX26" fmla="*/ 1397793 w 2135981"/>
              <a:gd name="connsiteY26" fmla="*/ 1757363 h 2583656"/>
              <a:gd name="connsiteX27" fmla="*/ 1297780 w 2135981"/>
              <a:gd name="connsiteY27" fmla="*/ 1602582 h 2583656"/>
              <a:gd name="connsiteX28" fmla="*/ 1188243 w 2135981"/>
              <a:gd name="connsiteY28" fmla="*/ 1490661 h 2583656"/>
              <a:gd name="connsiteX29" fmla="*/ 1052511 w 2135981"/>
              <a:gd name="connsiteY29" fmla="*/ 1302544 h 2583656"/>
              <a:gd name="connsiteX30" fmla="*/ 940594 w 2135981"/>
              <a:gd name="connsiteY30" fmla="*/ 1166812 h 2583656"/>
              <a:gd name="connsiteX31" fmla="*/ 823913 w 2135981"/>
              <a:gd name="connsiteY31" fmla="*/ 1021556 h 2583656"/>
              <a:gd name="connsiteX32" fmla="*/ 719137 w 2135981"/>
              <a:gd name="connsiteY32" fmla="*/ 895350 h 2583656"/>
              <a:gd name="connsiteX33" fmla="*/ 657225 w 2135981"/>
              <a:gd name="connsiteY33" fmla="*/ 814387 h 2583656"/>
              <a:gd name="connsiteX34" fmla="*/ 573881 w 2135981"/>
              <a:gd name="connsiteY34" fmla="*/ 702469 h 2583656"/>
              <a:gd name="connsiteX35" fmla="*/ 483393 w 2135981"/>
              <a:gd name="connsiteY35" fmla="*/ 619125 h 2583656"/>
              <a:gd name="connsiteX36" fmla="*/ 395287 w 2135981"/>
              <a:gd name="connsiteY36" fmla="*/ 476250 h 2583656"/>
              <a:gd name="connsiteX37" fmla="*/ 319087 w 2135981"/>
              <a:gd name="connsiteY37" fmla="*/ 390525 h 2583656"/>
              <a:gd name="connsiteX38" fmla="*/ 259556 w 2135981"/>
              <a:gd name="connsiteY38" fmla="*/ 302419 h 2583656"/>
              <a:gd name="connsiteX39" fmla="*/ 190500 w 2135981"/>
              <a:gd name="connsiteY39" fmla="*/ 245269 h 2583656"/>
              <a:gd name="connsiteX40" fmla="*/ 114300 w 2135981"/>
              <a:gd name="connsiteY40" fmla="*/ 128588 h 2583656"/>
              <a:gd name="connsiteX41" fmla="*/ 0 w 2135981"/>
              <a:gd name="connsiteY41" fmla="*/ 2381 h 2583656"/>
              <a:gd name="connsiteX42" fmla="*/ 100012 w 2135981"/>
              <a:gd name="connsiteY42" fmla="*/ 0 h 2583656"/>
              <a:gd name="connsiteX0" fmla="*/ 100012 w 2135981"/>
              <a:gd name="connsiteY0" fmla="*/ 0 h 2583656"/>
              <a:gd name="connsiteX1" fmla="*/ 116682 w 2135981"/>
              <a:gd name="connsiteY1" fmla="*/ 64294 h 2583656"/>
              <a:gd name="connsiteX2" fmla="*/ 228600 w 2135981"/>
              <a:gd name="connsiteY2" fmla="*/ 180975 h 2583656"/>
              <a:gd name="connsiteX3" fmla="*/ 290512 w 2135981"/>
              <a:gd name="connsiteY3" fmla="*/ 273844 h 2583656"/>
              <a:gd name="connsiteX4" fmla="*/ 371475 w 2135981"/>
              <a:gd name="connsiteY4" fmla="*/ 378619 h 2583656"/>
              <a:gd name="connsiteX5" fmla="*/ 481012 w 2135981"/>
              <a:gd name="connsiteY5" fmla="*/ 464344 h 2583656"/>
              <a:gd name="connsiteX6" fmla="*/ 542925 w 2135981"/>
              <a:gd name="connsiteY6" fmla="*/ 573882 h 2583656"/>
              <a:gd name="connsiteX7" fmla="*/ 631031 w 2135981"/>
              <a:gd name="connsiteY7" fmla="*/ 695325 h 2583656"/>
              <a:gd name="connsiteX8" fmla="*/ 731044 w 2135981"/>
              <a:gd name="connsiteY8" fmla="*/ 802481 h 2583656"/>
              <a:gd name="connsiteX9" fmla="*/ 857250 w 2135981"/>
              <a:gd name="connsiteY9" fmla="*/ 976312 h 2583656"/>
              <a:gd name="connsiteX10" fmla="*/ 947737 w 2135981"/>
              <a:gd name="connsiteY10" fmla="*/ 1081088 h 2583656"/>
              <a:gd name="connsiteX11" fmla="*/ 1023937 w 2135981"/>
              <a:gd name="connsiteY11" fmla="*/ 1133475 h 2583656"/>
              <a:gd name="connsiteX12" fmla="*/ 1100136 w 2135981"/>
              <a:gd name="connsiteY12" fmla="*/ 1259681 h 2583656"/>
              <a:gd name="connsiteX13" fmla="*/ 1235868 w 2135981"/>
              <a:gd name="connsiteY13" fmla="*/ 1447800 h 2583656"/>
              <a:gd name="connsiteX14" fmla="*/ 1352549 w 2135981"/>
              <a:gd name="connsiteY14" fmla="*/ 1519239 h 2583656"/>
              <a:gd name="connsiteX15" fmla="*/ 1440655 w 2135981"/>
              <a:gd name="connsiteY15" fmla="*/ 1688306 h 2583656"/>
              <a:gd name="connsiteX16" fmla="*/ 1612105 w 2135981"/>
              <a:gd name="connsiteY16" fmla="*/ 1862138 h 2583656"/>
              <a:gd name="connsiteX17" fmla="*/ 1743075 w 2135981"/>
              <a:gd name="connsiteY17" fmla="*/ 2085975 h 2583656"/>
              <a:gd name="connsiteX18" fmla="*/ 1890711 w 2135981"/>
              <a:gd name="connsiteY18" fmla="*/ 2247900 h 2583656"/>
              <a:gd name="connsiteX19" fmla="*/ 1978818 w 2135981"/>
              <a:gd name="connsiteY19" fmla="*/ 2388394 h 2583656"/>
              <a:gd name="connsiteX20" fmla="*/ 2135981 w 2135981"/>
              <a:gd name="connsiteY20" fmla="*/ 2583656 h 2583656"/>
              <a:gd name="connsiteX21" fmla="*/ 2062163 w 2135981"/>
              <a:gd name="connsiteY21" fmla="*/ 2583656 h 2583656"/>
              <a:gd name="connsiteX22" fmla="*/ 1921669 w 2135981"/>
              <a:gd name="connsiteY22" fmla="*/ 2431255 h 2583656"/>
              <a:gd name="connsiteX23" fmla="*/ 1845467 w 2135981"/>
              <a:gd name="connsiteY23" fmla="*/ 2293144 h 2583656"/>
              <a:gd name="connsiteX24" fmla="*/ 1688305 w 2135981"/>
              <a:gd name="connsiteY24" fmla="*/ 2105025 h 2583656"/>
              <a:gd name="connsiteX25" fmla="*/ 1547811 w 2135981"/>
              <a:gd name="connsiteY25" fmla="*/ 1907381 h 2583656"/>
              <a:gd name="connsiteX26" fmla="*/ 1397793 w 2135981"/>
              <a:gd name="connsiteY26" fmla="*/ 1757363 h 2583656"/>
              <a:gd name="connsiteX27" fmla="*/ 1297780 w 2135981"/>
              <a:gd name="connsiteY27" fmla="*/ 1602582 h 2583656"/>
              <a:gd name="connsiteX28" fmla="*/ 1188243 w 2135981"/>
              <a:gd name="connsiteY28" fmla="*/ 1490661 h 2583656"/>
              <a:gd name="connsiteX29" fmla="*/ 1052511 w 2135981"/>
              <a:gd name="connsiteY29" fmla="*/ 1302544 h 2583656"/>
              <a:gd name="connsiteX30" fmla="*/ 940594 w 2135981"/>
              <a:gd name="connsiteY30" fmla="*/ 1166812 h 2583656"/>
              <a:gd name="connsiteX31" fmla="*/ 823913 w 2135981"/>
              <a:gd name="connsiteY31" fmla="*/ 1021556 h 2583656"/>
              <a:gd name="connsiteX32" fmla="*/ 719137 w 2135981"/>
              <a:gd name="connsiteY32" fmla="*/ 895350 h 2583656"/>
              <a:gd name="connsiteX33" fmla="*/ 657225 w 2135981"/>
              <a:gd name="connsiteY33" fmla="*/ 814387 h 2583656"/>
              <a:gd name="connsiteX34" fmla="*/ 573881 w 2135981"/>
              <a:gd name="connsiteY34" fmla="*/ 702469 h 2583656"/>
              <a:gd name="connsiteX35" fmla="*/ 483393 w 2135981"/>
              <a:gd name="connsiteY35" fmla="*/ 619125 h 2583656"/>
              <a:gd name="connsiteX36" fmla="*/ 395287 w 2135981"/>
              <a:gd name="connsiteY36" fmla="*/ 476250 h 2583656"/>
              <a:gd name="connsiteX37" fmla="*/ 319087 w 2135981"/>
              <a:gd name="connsiteY37" fmla="*/ 390525 h 2583656"/>
              <a:gd name="connsiteX38" fmla="*/ 259556 w 2135981"/>
              <a:gd name="connsiteY38" fmla="*/ 302419 h 2583656"/>
              <a:gd name="connsiteX39" fmla="*/ 190500 w 2135981"/>
              <a:gd name="connsiteY39" fmla="*/ 245269 h 2583656"/>
              <a:gd name="connsiteX40" fmla="*/ 83344 w 2135981"/>
              <a:gd name="connsiteY40" fmla="*/ 119063 h 2583656"/>
              <a:gd name="connsiteX41" fmla="*/ 0 w 2135981"/>
              <a:gd name="connsiteY41" fmla="*/ 2381 h 2583656"/>
              <a:gd name="connsiteX42" fmla="*/ 100012 w 2135981"/>
              <a:gd name="connsiteY42" fmla="*/ 0 h 2583656"/>
              <a:gd name="connsiteX0" fmla="*/ 71437 w 2135981"/>
              <a:gd name="connsiteY0" fmla="*/ 7144 h 2581275"/>
              <a:gd name="connsiteX1" fmla="*/ 116682 w 2135981"/>
              <a:gd name="connsiteY1" fmla="*/ 61913 h 2581275"/>
              <a:gd name="connsiteX2" fmla="*/ 228600 w 2135981"/>
              <a:gd name="connsiteY2" fmla="*/ 178594 h 2581275"/>
              <a:gd name="connsiteX3" fmla="*/ 290512 w 2135981"/>
              <a:gd name="connsiteY3" fmla="*/ 271463 h 2581275"/>
              <a:gd name="connsiteX4" fmla="*/ 371475 w 2135981"/>
              <a:gd name="connsiteY4" fmla="*/ 376238 h 2581275"/>
              <a:gd name="connsiteX5" fmla="*/ 481012 w 2135981"/>
              <a:gd name="connsiteY5" fmla="*/ 461963 h 2581275"/>
              <a:gd name="connsiteX6" fmla="*/ 542925 w 2135981"/>
              <a:gd name="connsiteY6" fmla="*/ 571501 h 2581275"/>
              <a:gd name="connsiteX7" fmla="*/ 631031 w 2135981"/>
              <a:gd name="connsiteY7" fmla="*/ 692944 h 2581275"/>
              <a:gd name="connsiteX8" fmla="*/ 731044 w 2135981"/>
              <a:gd name="connsiteY8" fmla="*/ 800100 h 2581275"/>
              <a:gd name="connsiteX9" fmla="*/ 857250 w 2135981"/>
              <a:gd name="connsiteY9" fmla="*/ 973931 h 2581275"/>
              <a:gd name="connsiteX10" fmla="*/ 947737 w 2135981"/>
              <a:gd name="connsiteY10" fmla="*/ 1078707 h 2581275"/>
              <a:gd name="connsiteX11" fmla="*/ 1023937 w 2135981"/>
              <a:gd name="connsiteY11" fmla="*/ 1131094 h 2581275"/>
              <a:gd name="connsiteX12" fmla="*/ 1100136 w 2135981"/>
              <a:gd name="connsiteY12" fmla="*/ 1257300 h 2581275"/>
              <a:gd name="connsiteX13" fmla="*/ 1235868 w 2135981"/>
              <a:gd name="connsiteY13" fmla="*/ 1445419 h 2581275"/>
              <a:gd name="connsiteX14" fmla="*/ 1352549 w 2135981"/>
              <a:gd name="connsiteY14" fmla="*/ 1516858 h 2581275"/>
              <a:gd name="connsiteX15" fmla="*/ 1440655 w 2135981"/>
              <a:gd name="connsiteY15" fmla="*/ 1685925 h 2581275"/>
              <a:gd name="connsiteX16" fmla="*/ 1612105 w 2135981"/>
              <a:gd name="connsiteY16" fmla="*/ 1859757 h 2581275"/>
              <a:gd name="connsiteX17" fmla="*/ 1743075 w 2135981"/>
              <a:gd name="connsiteY17" fmla="*/ 2083594 h 2581275"/>
              <a:gd name="connsiteX18" fmla="*/ 1890711 w 2135981"/>
              <a:gd name="connsiteY18" fmla="*/ 2245519 h 2581275"/>
              <a:gd name="connsiteX19" fmla="*/ 1978818 w 2135981"/>
              <a:gd name="connsiteY19" fmla="*/ 2386013 h 2581275"/>
              <a:gd name="connsiteX20" fmla="*/ 2135981 w 2135981"/>
              <a:gd name="connsiteY20" fmla="*/ 2581275 h 2581275"/>
              <a:gd name="connsiteX21" fmla="*/ 2062163 w 2135981"/>
              <a:gd name="connsiteY21" fmla="*/ 2581275 h 2581275"/>
              <a:gd name="connsiteX22" fmla="*/ 1921669 w 2135981"/>
              <a:gd name="connsiteY22" fmla="*/ 2428874 h 2581275"/>
              <a:gd name="connsiteX23" fmla="*/ 1845467 w 2135981"/>
              <a:gd name="connsiteY23" fmla="*/ 2290763 h 2581275"/>
              <a:gd name="connsiteX24" fmla="*/ 1688305 w 2135981"/>
              <a:gd name="connsiteY24" fmla="*/ 2102644 h 2581275"/>
              <a:gd name="connsiteX25" fmla="*/ 1547811 w 2135981"/>
              <a:gd name="connsiteY25" fmla="*/ 1905000 h 2581275"/>
              <a:gd name="connsiteX26" fmla="*/ 1397793 w 2135981"/>
              <a:gd name="connsiteY26" fmla="*/ 1754982 h 2581275"/>
              <a:gd name="connsiteX27" fmla="*/ 1297780 w 2135981"/>
              <a:gd name="connsiteY27" fmla="*/ 1600201 h 2581275"/>
              <a:gd name="connsiteX28" fmla="*/ 1188243 w 2135981"/>
              <a:gd name="connsiteY28" fmla="*/ 1488280 h 2581275"/>
              <a:gd name="connsiteX29" fmla="*/ 1052511 w 2135981"/>
              <a:gd name="connsiteY29" fmla="*/ 1300163 h 2581275"/>
              <a:gd name="connsiteX30" fmla="*/ 940594 w 2135981"/>
              <a:gd name="connsiteY30" fmla="*/ 1164431 h 2581275"/>
              <a:gd name="connsiteX31" fmla="*/ 823913 w 2135981"/>
              <a:gd name="connsiteY31" fmla="*/ 1019175 h 2581275"/>
              <a:gd name="connsiteX32" fmla="*/ 719137 w 2135981"/>
              <a:gd name="connsiteY32" fmla="*/ 892969 h 2581275"/>
              <a:gd name="connsiteX33" fmla="*/ 657225 w 2135981"/>
              <a:gd name="connsiteY33" fmla="*/ 812006 h 2581275"/>
              <a:gd name="connsiteX34" fmla="*/ 573881 w 2135981"/>
              <a:gd name="connsiteY34" fmla="*/ 700088 h 2581275"/>
              <a:gd name="connsiteX35" fmla="*/ 483393 w 2135981"/>
              <a:gd name="connsiteY35" fmla="*/ 616744 h 2581275"/>
              <a:gd name="connsiteX36" fmla="*/ 395287 w 2135981"/>
              <a:gd name="connsiteY36" fmla="*/ 473869 h 2581275"/>
              <a:gd name="connsiteX37" fmla="*/ 319087 w 2135981"/>
              <a:gd name="connsiteY37" fmla="*/ 388144 h 2581275"/>
              <a:gd name="connsiteX38" fmla="*/ 259556 w 2135981"/>
              <a:gd name="connsiteY38" fmla="*/ 300038 h 2581275"/>
              <a:gd name="connsiteX39" fmla="*/ 190500 w 2135981"/>
              <a:gd name="connsiteY39" fmla="*/ 242888 h 2581275"/>
              <a:gd name="connsiteX40" fmla="*/ 83344 w 2135981"/>
              <a:gd name="connsiteY40" fmla="*/ 116682 h 2581275"/>
              <a:gd name="connsiteX41" fmla="*/ 0 w 2135981"/>
              <a:gd name="connsiteY41" fmla="*/ 0 h 2581275"/>
              <a:gd name="connsiteX42" fmla="*/ 71437 w 2135981"/>
              <a:gd name="connsiteY42" fmla="*/ 7144 h 2581275"/>
              <a:gd name="connsiteX0" fmla="*/ 130968 w 2195512"/>
              <a:gd name="connsiteY0" fmla="*/ 4763 h 2578894"/>
              <a:gd name="connsiteX1" fmla="*/ 176213 w 2195512"/>
              <a:gd name="connsiteY1" fmla="*/ 59532 h 2578894"/>
              <a:gd name="connsiteX2" fmla="*/ 288131 w 2195512"/>
              <a:gd name="connsiteY2" fmla="*/ 176213 h 2578894"/>
              <a:gd name="connsiteX3" fmla="*/ 350043 w 2195512"/>
              <a:gd name="connsiteY3" fmla="*/ 269082 h 2578894"/>
              <a:gd name="connsiteX4" fmla="*/ 431006 w 2195512"/>
              <a:gd name="connsiteY4" fmla="*/ 373857 h 2578894"/>
              <a:gd name="connsiteX5" fmla="*/ 540543 w 2195512"/>
              <a:gd name="connsiteY5" fmla="*/ 459582 h 2578894"/>
              <a:gd name="connsiteX6" fmla="*/ 602456 w 2195512"/>
              <a:gd name="connsiteY6" fmla="*/ 569120 h 2578894"/>
              <a:gd name="connsiteX7" fmla="*/ 690562 w 2195512"/>
              <a:gd name="connsiteY7" fmla="*/ 690563 h 2578894"/>
              <a:gd name="connsiteX8" fmla="*/ 790575 w 2195512"/>
              <a:gd name="connsiteY8" fmla="*/ 797719 h 2578894"/>
              <a:gd name="connsiteX9" fmla="*/ 916781 w 2195512"/>
              <a:gd name="connsiteY9" fmla="*/ 971550 h 2578894"/>
              <a:gd name="connsiteX10" fmla="*/ 1007268 w 2195512"/>
              <a:gd name="connsiteY10" fmla="*/ 1076326 h 2578894"/>
              <a:gd name="connsiteX11" fmla="*/ 1083468 w 2195512"/>
              <a:gd name="connsiteY11" fmla="*/ 1128713 h 2578894"/>
              <a:gd name="connsiteX12" fmla="*/ 1159667 w 2195512"/>
              <a:gd name="connsiteY12" fmla="*/ 1254919 h 2578894"/>
              <a:gd name="connsiteX13" fmla="*/ 1295399 w 2195512"/>
              <a:gd name="connsiteY13" fmla="*/ 1443038 h 2578894"/>
              <a:gd name="connsiteX14" fmla="*/ 1412080 w 2195512"/>
              <a:gd name="connsiteY14" fmla="*/ 1514477 h 2578894"/>
              <a:gd name="connsiteX15" fmla="*/ 1500186 w 2195512"/>
              <a:gd name="connsiteY15" fmla="*/ 1683544 h 2578894"/>
              <a:gd name="connsiteX16" fmla="*/ 1671636 w 2195512"/>
              <a:gd name="connsiteY16" fmla="*/ 1857376 h 2578894"/>
              <a:gd name="connsiteX17" fmla="*/ 1802606 w 2195512"/>
              <a:gd name="connsiteY17" fmla="*/ 2081213 h 2578894"/>
              <a:gd name="connsiteX18" fmla="*/ 1950242 w 2195512"/>
              <a:gd name="connsiteY18" fmla="*/ 2243138 h 2578894"/>
              <a:gd name="connsiteX19" fmla="*/ 2038349 w 2195512"/>
              <a:gd name="connsiteY19" fmla="*/ 2383632 h 2578894"/>
              <a:gd name="connsiteX20" fmla="*/ 2195512 w 2195512"/>
              <a:gd name="connsiteY20" fmla="*/ 2578894 h 2578894"/>
              <a:gd name="connsiteX21" fmla="*/ 2121694 w 2195512"/>
              <a:gd name="connsiteY21" fmla="*/ 2578894 h 2578894"/>
              <a:gd name="connsiteX22" fmla="*/ 1981200 w 2195512"/>
              <a:gd name="connsiteY22" fmla="*/ 2426493 h 2578894"/>
              <a:gd name="connsiteX23" fmla="*/ 1904998 w 2195512"/>
              <a:gd name="connsiteY23" fmla="*/ 2288382 h 2578894"/>
              <a:gd name="connsiteX24" fmla="*/ 1747836 w 2195512"/>
              <a:gd name="connsiteY24" fmla="*/ 2100263 h 2578894"/>
              <a:gd name="connsiteX25" fmla="*/ 1607342 w 2195512"/>
              <a:gd name="connsiteY25" fmla="*/ 1902619 h 2578894"/>
              <a:gd name="connsiteX26" fmla="*/ 1457324 w 2195512"/>
              <a:gd name="connsiteY26" fmla="*/ 1752601 h 2578894"/>
              <a:gd name="connsiteX27" fmla="*/ 1357311 w 2195512"/>
              <a:gd name="connsiteY27" fmla="*/ 1597820 h 2578894"/>
              <a:gd name="connsiteX28" fmla="*/ 1247774 w 2195512"/>
              <a:gd name="connsiteY28" fmla="*/ 1485899 h 2578894"/>
              <a:gd name="connsiteX29" fmla="*/ 1112042 w 2195512"/>
              <a:gd name="connsiteY29" fmla="*/ 1297782 h 2578894"/>
              <a:gd name="connsiteX30" fmla="*/ 1000125 w 2195512"/>
              <a:gd name="connsiteY30" fmla="*/ 1162050 h 2578894"/>
              <a:gd name="connsiteX31" fmla="*/ 883444 w 2195512"/>
              <a:gd name="connsiteY31" fmla="*/ 1016794 h 2578894"/>
              <a:gd name="connsiteX32" fmla="*/ 778668 w 2195512"/>
              <a:gd name="connsiteY32" fmla="*/ 890588 h 2578894"/>
              <a:gd name="connsiteX33" fmla="*/ 716756 w 2195512"/>
              <a:gd name="connsiteY33" fmla="*/ 809625 h 2578894"/>
              <a:gd name="connsiteX34" fmla="*/ 633412 w 2195512"/>
              <a:gd name="connsiteY34" fmla="*/ 697707 h 2578894"/>
              <a:gd name="connsiteX35" fmla="*/ 542924 w 2195512"/>
              <a:gd name="connsiteY35" fmla="*/ 614363 h 2578894"/>
              <a:gd name="connsiteX36" fmla="*/ 454818 w 2195512"/>
              <a:gd name="connsiteY36" fmla="*/ 471488 h 2578894"/>
              <a:gd name="connsiteX37" fmla="*/ 378618 w 2195512"/>
              <a:gd name="connsiteY37" fmla="*/ 385763 h 2578894"/>
              <a:gd name="connsiteX38" fmla="*/ 319087 w 2195512"/>
              <a:gd name="connsiteY38" fmla="*/ 297657 h 2578894"/>
              <a:gd name="connsiteX39" fmla="*/ 250031 w 2195512"/>
              <a:gd name="connsiteY39" fmla="*/ 240507 h 2578894"/>
              <a:gd name="connsiteX40" fmla="*/ 142875 w 2195512"/>
              <a:gd name="connsiteY40" fmla="*/ 114301 h 2578894"/>
              <a:gd name="connsiteX41" fmla="*/ 0 w 2195512"/>
              <a:gd name="connsiteY41" fmla="*/ 0 h 2578894"/>
              <a:gd name="connsiteX42" fmla="*/ 130968 w 2195512"/>
              <a:gd name="connsiteY42" fmla="*/ 4763 h 2578894"/>
              <a:gd name="connsiteX0" fmla="*/ 107155 w 2195512"/>
              <a:gd name="connsiteY0" fmla="*/ 7144 h 2578894"/>
              <a:gd name="connsiteX1" fmla="*/ 176213 w 2195512"/>
              <a:gd name="connsiteY1" fmla="*/ 59532 h 2578894"/>
              <a:gd name="connsiteX2" fmla="*/ 288131 w 2195512"/>
              <a:gd name="connsiteY2" fmla="*/ 176213 h 2578894"/>
              <a:gd name="connsiteX3" fmla="*/ 350043 w 2195512"/>
              <a:gd name="connsiteY3" fmla="*/ 269082 h 2578894"/>
              <a:gd name="connsiteX4" fmla="*/ 431006 w 2195512"/>
              <a:gd name="connsiteY4" fmla="*/ 373857 h 2578894"/>
              <a:gd name="connsiteX5" fmla="*/ 540543 w 2195512"/>
              <a:gd name="connsiteY5" fmla="*/ 459582 h 2578894"/>
              <a:gd name="connsiteX6" fmla="*/ 602456 w 2195512"/>
              <a:gd name="connsiteY6" fmla="*/ 569120 h 2578894"/>
              <a:gd name="connsiteX7" fmla="*/ 690562 w 2195512"/>
              <a:gd name="connsiteY7" fmla="*/ 690563 h 2578894"/>
              <a:gd name="connsiteX8" fmla="*/ 790575 w 2195512"/>
              <a:gd name="connsiteY8" fmla="*/ 797719 h 2578894"/>
              <a:gd name="connsiteX9" fmla="*/ 916781 w 2195512"/>
              <a:gd name="connsiteY9" fmla="*/ 971550 h 2578894"/>
              <a:gd name="connsiteX10" fmla="*/ 1007268 w 2195512"/>
              <a:gd name="connsiteY10" fmla="*/ 1076326 h 2578894"/>
              <a:gd name="connsiteX11" fmla="*/ 1083468 w 2195512"/>
              <a:gd name="connsiteY11" fmla="*/ 1128713 h 2578894"/>
              <a:gd name="connsiteX12" fmla="*/ 1159667 w 2195512"/>
              <a:gd name="connsiteY12" fmla="*/ 1254919 h 2578894"/>
              <a:gd name="connsiteX13" fmla="*/ 1295399 w 2195512"/>
              <a:gd name="connsiteY13" fmla="*/ 1443038 h 2578894"/>
              <a:gd name="connsiteX14" fmla="*/ 1412080 w 2195512"/>
              <a:gd name="connsiteY14" fmla="*/ 1514477 h 2578894"/>
              <a:gd name="connsiteX15" fmla="*/ 1500186 w 2195512"/>
              <a:gd name="connsiteY15" fmla="*/ 1683544 h 2578894"/>
              <a:gd name="connsiteX16" fmla="*/ 1671636 w 2195512"/>
              <a:gd name="connsiteY16" fmla="*/ 1857376 h 2578894"/>
              <a:gd name="connsiteX17" fmla="*/ 1802606 w 2195512"/>
              <a:gd name="connsiteY17" fmla="*/ 2081213 h 2578894"/>
              <a:gd name="connsiteX18" fmla="*/ 1950242 w 2195512"/>
              <a:gd name="connsiteY18" fmla="*/ 2243138 h 2578894"/>
              <a:gd name="connsiteX19" fmla="*/ 2038349 w 2195512"/>
              <a:gd name="connsiteY19" fmla="*/ 2383632 h 2578894"/>
              <a:gd name="connsiteX20" fmla="*/ 2195512 w 2195512"/>
              <a:gd name="connsiteY20" fmla="*/ 2578894 h 2578894"/>
              <a:gd name="connsiteX21" fmla="*/ 2121694 w 2195512"/>
              <a:gd name="connsiteY21" fmla="*/ 2578894 h 2578894"/>
              <a:gd name="connsiteX22" fmla="*/ 1981200 w 2195512"/>
              <a:gd name="connsiteY22" fmla="*/ 2426493 h 2578894"/>
              <a:gd name="connsiteX23" fmla="*/ 1904998 w 2195512"/>
              <a:gd name="connsiteY23" fmla="*/ 2288382 h 2578894"/>
              <a:gd name="connsiteX24" fmla="*/ 1747836 w 2195512"/>
              <a:gd name="connsiteY24" fmla="*/ 2100263 h 2578894"/>
              <a:gd name="connsiteX25" fmla="*/ 1607342 w 2195512"/>
              <a:gd name="connsiteY25" fmla="*/ 1902619 h 2578894"/>
              <a:gd name="connsiteX26" fmla="*/ 1457324 w 2195512"/>
              <a:gd name="connsiteY26" fmla="*/ 1752601 h 2578894"/>
              <a:gd name="connsiteX27" fmla="*/ 1357311 w 2195512"/>
              <a:gd name="connsiteY27" fmla="*/ 1597820 h 2578894"/>
              <a:gd name="connsiteX28" fmla="*/ 1247774 w 2195512"/>
              <a:gd name="connsiteY28" fmla="*/ 1485899 h 2578894"/>
              <a:gd name="connsiteX29" fmla="*/ 1112042 w 2195512"/>
              <a:gd name="connsiteY29" fmla="*/ 1297782 h 2578894"/>
              <a:gd name="connsiteX30" fmla="*/ 1000125 w 2195512"/>
              <a:gd name="connsiteY30" fmla="*/ 1162050 h 2578894"/>
              <a:gd name="connsiteX31" fmla="*/ 883444 w 2195512"/>
              <a:gd name="connsiteY31" fmla="*/ 1016794 h 2578894"/>
              <a:gd name="connsiteX32" fmla="*/ 778668 w 2195512"/>
              <a:gd name="connsiteY32" fmla="*/ 890588 h 2578894"/>
              <a:gd name="connsiteX33" fmla="*/ 716756 w 2195512"/>
              <a:gd name="connsiteY33" fmla="*/ 809625 h 2578894"/>
              <a:gd name="connsiteX34" fmla="*/ 633412 w 2195512"/>
              <a:gd name="connsiteY34" fmla="*/ 697707 h 2578894"/>
              <a:gd name="connsiteX35" fmla="*/ 542924 w 2195512"/>
              <a:gd name="connsiteY35" fmla="*/ 614363 h 2578894"/>
              <a:gd name="connsiteX36" fmla="*/ 454818 w 2195512"/>
              <a:gd name="connsiteY36" fmla="*/ 471488 h 2578894"/>
              <a:gd name="connsiteX37" fmla="*/ 378618 w 2195512"/>
              <a:gd name="connsiteY37" fmla="*/ 385763 h 2578894"/>
              <a:gd name="connsiteX38" fmla="*/ 319087 w 2195512"/>
              <a:gd name="connsiteY38" fmla="*/ 297657 h 2578894"/>
              <a:gd name="connsiteX39" fmla="*/ 250031 w 2195512"/>
              <a:gd name="connsiteY39" fmla="*/ 240507 h 2578894"/>
              <a:gd name="connsiteX40" fmla="*/ 142875 w 2195512"/>
              <a:gd name="connsiteY40" fmla="*/ 114301 h 2578894"/>
              <a:gd name="connsiteX41" fmla="*/ 0 w 2195512"/>
              <a:gd name="connsiteY41" fmla="*/ 0 h 2578894"/>
              <a:gd name="connsiteX42" fmla="*/ 107155 w 2195512"/>
              <a:gd name="connsiteY42" fmla="*/ 7144 h 2578894"/>
              <a:gd name="connsiteX0" fmla="*/ 73818 w 2162175"/>
              <a:gd name="connsiteY0" fmla="*/ 0 h 2571750"/>
              <a:gd name="connsiteX1" fmla="*/ 142876 w 2162175"/>
              <a:gd name="connsiteY1" fmla="*/ 52388 h 2571750"/>
              <a:gd name="connsiteX2" fmla="*/ 254794 w 2162175"/>
              <a:gd name="connsiteY2" fmla="*/ 169069 h 2571750"/>
              <a:gd name="connsiteX3" fmla="*/ 316706 w 2162175"/>
              <a:gd name="connsiteY3" fmla="*/ 261938 h 2571750"/>
              <a:gd name="connsiteX4" fmla="*/ 397669 w 2162175"/>
              <a:gd name="connsiteY4" fmla="*/ 366713 h 2571750"/>
              <a:gd name="connsiteX5" fmla="*/ 507206 w 2162175"/>
              <a:gd name="connsiteY5" fmla="*/ 452438 h 2571750"/>
              <a:gd name="connsiteX6" fmla="*/ 569119 w 2162175"/>
              <a:gd name="connsiteY6" fmla="*/ 561976 h 2571750"/>
              <a:gd name="connsiteX7" fmla="*/ 657225 w 2162175"/>
              <a:gd name="connsiteY7" fmla="*/ 683419 h 2571750"/>
              <a:gd name="connsiteX8" fmla="*/ 757238 w 2162175"/>
              <a:gd name="connsiteY8" fmla="*/ 790575 h 2571750"/>
              <a:gd name="connsiteX9" fmla="*/ 883444 w 2162175"/>
              <a:gd name="connsiteY9" fmla="*/ 964406 h 2571750"/>
              <a:gd name="connsiteX10" fmla="*/ 973931 w 2162175"/>
              <a:gd name="connsiteY10" fmla="*/ 1069182 h 2571750"/>
              <a:gd name="connsiteX11" fmla="*/ 1050131 w 2162175"/>
              <a:gd name="connsiteY11" fmla="*/ 1121569 h 2571750"/>
              <a:gd name="connsiteX12" fmla="*/ 1126330 w 2162175"/>
              <a:gd name="connsiteY12" fmla="*/ 1247775 h 2571750"/>
              <a:gd name="connsiteX13" fmla="*/ 1262062 w 2162175"/>
              <a:gd name="connsiteY13" fmla="*/ 1435894 h 2571750"/>
              <a:gd name="connsiteX14" fmla="*/ 1378743 w 2162175"/>
              <a:gd name="connsiteY14" fmla="*/ 1507333 h 2571750"/>
              <a:gd name="connsiteX15" fmla="*/ 1466849 w 2162175"/>
              <a:gd name="connsiteY15" fmla="*/ 1676400 h 2571750"/>
              <a:gd name="connsiteX16" fmla="*/ 1638299 w 2162175"/>
              <a:gd name="connsiteY16" fmla="*/ 1850232 h 2571750"/>
              <a:gd name="connsiteX17" fmla="*/ 1769269 w 2162175"/>
              <a:gd name="connsiteY17" fmla="*/ 2074069 h 2571750"/>
              <a:gd name="connsiteX18" fmla="*/ 1916905 w 2162175"/>
              <a:gd name="connsiteY18" fmla="*/ 2235994 h 2571750"/>
              <a:gd name="connsiteX19" fmla="*/ 2005012 w 2162175"/>
              <a:gd name="connsiteY19" fmla="*/ 2376488 h 2571750"/>
              <a:gd name="connsiteX20" fmla="*/ 2162175 w 2162175"/>
              <a:gd name="connsiteY20" fmla="*/ 2571750 h 2571750"/>
              <a:gd name="connsiteX21" fmla="*/ 2088357 w 2162175"/>
              <a:gd name="connsiteY21" fmla="*/ 2571750 h 2571750"/>
              <a:gd name="connsiteX22" fmla="*/ 1947863 w 2162175"/>
              <a:gd name="connsiteY22" fmla="*/ 2419349 h 2571750"/>
              <a:gd name="connsiteX23" fmla="*/ 1871661 w 2162175"/>
              <a:gd name="connsiteY23" fmla="*/ 2281238 h 2571750"/>
              <a:gd name="connsiteX24" fmla="*/ 1714499 w 2162175"/>
              <a:gd name="connsiteY24" fmla="*/ 2093119 h 2571750"/>
              <a:gd name="connsiteX25" fmla="*/ 1574005 w 2162175"/>
              <a:gd name="connsiteY25" fmla="*/ 1895475 h 2571750"/>
              <a:gd name="connsiteX26" fmla="*/ 1423987 w 2162175"/>
              <a:gd name="connsiteY26" fmla="*/ 1745457 h 2571750"/>
              <a:gd name="connsiteX27" fmla="*/ 1323974 w 2162175"/>
              <a:gd name="connsiteY27" fmla="*/ 1590676 h 2571750"/>
              <a:gd name="connsiteX28" fmla="*/ 1214437 w 2162175"/>
              <a:gd name="connsiteY28" fmla="*/ 1478755 h 2571750"/>
              <a:gd name="connsiteX29" fmla="*/ 1078705 w 2162175"/>
              <a:gd name="connsiteY29" fmla="*/ 1290638 h 2571750"/>
              <a:gd name="connsiteX30" fmla="*/ 966788 w 2162175"/>
              <a:gd name="connsiteY30" fmla="*/ 1154906 h 2571750"/>
              <a:gd name="connsiteX31" fmla="*/ 850107 w 2162175"/>
              <a:gd name="connsiteY31" fmla="*/ 1009650 h 2571750"/>
              <a:gd name="connsiteX32" fmla="*/ 745331 w 2162175"/>
              <a:gd name="connsiteY32" fmla="*/ 883444 h 2571750"/>
              <a:gd name="connsiteX33" fmla="*/ 683419 w 2162175"/>
              <a:gd name="connsiteY33" fmla="*/ 802481 h 2571750"/>
              <a:gd name="connsiteX34" fmla="*/ 600075 w 2162175"/>
              <a:gd name="connsiteY34" fmla="*/ 690563 h 2571750"/>
              <a:gd name="connsiteX35" fmla="*/ 509587 w 2162175"/>
              <a:gd name="connsiteY35" fmla="*/ 607219 h 2571750"/>
              <a:gd name="connsiteX36" fmla="*/ 421481 w 2162175"/>
              <a:gd name="connsiteY36" fmla="*/ 464344 h 2571750"/>
              <a:gd name="connsiteX37" fmla="*/ 345281 w 2162175"/>
              <a:gd name="connsiteY37" fmla="*/ 378619 h 2571750"/>
              <a:gd name="connsiteX38" fmla="*/ 285750 w 2162175"/>
              <a:gd name="connsiteY38" fmla="*/ 290513 h 2571750"/>
              <a:gd name="connsiteX39" fmla="*/ 216694 w 2162175"/>
              <a:gd name="connsiteY39" fmla="*/ 233363 h 2571750"/>
              <a:gd name="connsiteX40" fmla="*/ 109538 w 2162175"/>
              <a:gd name="connsiteY40" fmla="*/ 107157 h 2571750"/>
              <a:gd name="connsiteX41" fmla="*/ 0 w 2162175"/>
              <a:gd name="connsiteY41" fmla="*/ 7143 h 2571750"/>
              <a:gd name="connsiteX42" fmla="*/ 73818 w 2162175"/>
              <a:gd name="connsiteY42" fmla="*/ 0 h 2571750"/>
              <a:gd name="connsiteX0" fmla="*/ 66674 w 2162175"/>
              <a:gd name="connsiteY0" fmla="*/ 0 h 2571750"/>
              <a:gd name="connsiteX1" fmla="*/ 142876 w 2162175"/>
              <a:gd name="connsiteY1" fmla="*/ 52388 h 2571750"/>
              <a:gd name="connsiteX2" fmla="*/ 254794 w 2162175"/>
              <a:gd name="connsiteY2" fmla="*/ 169069 h 2571750"/>
              <a:gd name="connsiteX3" fmla="*/ 316706 w 2162175"/>
              <a:gd name="connsiteY3" fmla="*/ 261938 h 2571750"/>
              <a:gd name="connsiteX4" fmla="*/ 397669 w 2162175"/>
              <a:gd name="connsiteY4" fmla="*/ 366713 h 2571750"/>
              <a:gd name="connsiteX5" fmla="*/ 507206 w 2162175"/>
              <a:gd name="connsiteY5" fmla="*/ 452438 h 2571750"/>
              <a:gd name="connsiteX6" fmla="*/ 569119 w 2162175"/>
              <a:gd name="connsiteY6" fmla="*/ 561976 h 2571750"/>
              <a:gd name="connsiteX7" fmla="*/ 657225 w 2162175"/>
              <a:gd name="connsiteY7" fmla="*/ 683419 h 2571750"/>
              <a:gd name="connsiteX8" fmla="*/ 757238 w 2162175"/>
              <a:gd name="connsiteY8" fmla="*/ 790575 h 2571750"/>
              <a:gd name="connsiteX9" fmla="*/ 883444 w 2162175"/>
              <a:gd name="connsiteY9" fmla="*/ 964406 h 2571750"/>
              <a:gd name="connsiteX10" fmla="*/ 973931 w 2162175"/>
              <a:gd name="connsiteY10" fmla="*/ 1069182 h 2571750"/>
              <a:gd name="connsiteX11" fmla="*/ 1050131 w 2162175"/>
              <a:gd name="connsiteY11" fmla="*/ 1121569 h 2571750"/>
              <a:gd name="connsiteX12" fmla="*/ 1126330 w 2162175"/>
              <a:gd name="connsiteY12" fmla="*/ 1247775 h 2571750"/>
              <a:gd name="connsiteX13" fmla="*/ 1262062 w 2162175"/>
              <a:gd name="connsiteY13" fmla="*/ 1435894 h 2571750"/>
              <a:gd name="connsiteX14" fmla="*/ 1378743 w 2162175"/>
              <a:gd name="connsiteY14" fmla="*/ 1507333 h 2571750"/>
              <a:gd name="connsiteX15" fmla="*/ 1466849 w 2162175"/>
              <a:gd name="connsiteY15" fmla="*/ 1676400 h 2571750"/>
              <a:gd name="connsiteX16" fmla="*/ 1638299 w 2162175"/>
              <a:gd name="connsiteY16" fmla="*/ 1850232 h 2571750"/>
              <a:gd name="connsiteX17" fmla="*/ 1769269 w 2162175"/>
              <a:gd name="connsiteY17" fmla="*/ 2074069 h 2571750"/>
              <a:gd name="connsiteX18" fmla="*/ 1916905 w 2162175"/>
              <a:gd name="connsiteY18" fmla="*/ 2235994 h 2571750"/>
              <a:gd name="connsiteX19" fmla="*/ 2005012 w 2162175"/>
              <a:gd name="connsiteY19" fmla="*/ 2376488 h 2571750"/>
              <a:gd name="connsiteX20" fmla="*/ 2162175 w 2162175"/>
              <a:gd name="connsiteY20" fmla="*/ 2571750 h 2571750"/>
              <a:gd name="connsiteX21" fmla="*/ 2088357 w 2162175"/>
              <a:gd name="connsiteY21" fmla="*/ 2571750 h 2571750"/>
              <a:gd name="connsiteX22" fmla="*/ 1947863 w 2162175"/>
              <a:gd name="connsiteY22" fmla="*/ 2419349 h 2571750"/>
              <a:gd name="connsiteX23" fmla="*/ 1871661 w 2162175"/>
              <a:gd name="connsiteY23" fmla="*/ 2281238 h 2571750"/>
              <a:gd name="connsiteX24" fmla="*/ 1714499 w 2162175"/>
              <a:gd name="connsiteY24" fmla="*/ 2093119 h 2571750"/>
              <a:gd name="connsiteX25" fmla="*/ 1574005 w 2162175"/>
              <a:gd name="connsiteY25" fmla="*/ 1895475 h 2571750"/>
              <a:gd name="connsiteX26" fmla="*/ 1423987 w 2162175"/>
              <a:gd name="connsiteY26" fmla="*/ 1745457 h 2571750"/>
              <a:gd name="connsiteX27" fmla="*/ 1323974 w 2162175"/>
              <a:gd name="connsiteY27" fmla="*/ 1590676 h 2571750"/>
              <a:gd name="connsiteX28" fmla="*/ 1214437 w 2162175"/>
              <a:gd name="connsiteY28" fmla="*/ 1478755 h 2571750"/>
              <a:gd name="connsiteX29" fmla="*/ 1078705 w 2162175"/>
              <a:gd name="connsiteY29" fmla="*/ 1290638 h 2571750"/>
              <a:gd name="connsiteX30" fmla="*/ 966788 w 2162175"/>
              <a:gd name="connsiteY30" fmla="*/ 1154906 h 2571750"/>
              <a:gd name="connsiteX31" fmla="*/ 850107 w 2162175"/>
              <a:gd name="connsiteY31" fmla="*/ 1009650 h 2571750"/>
              <a:gd name="connsiteX32" fmla="*/ 745331 w 2162175"/>
              <a:gd name="connsiteY32" fmla="*/ 883444 h 2571750"/>
              <a:gd name="connsiteX33" fmla="*/ 683419 w 2162175"/>
              <a:gd name="connsiteY33" fmla="*/ 802481 h 2571750"/>
              <a:gd name="connsiteX34" fmla="*/ 600075 w 2162175"/>
              <a:gd name="connsiteY34" fmla="*/ 690563 h 2571750"/>
              <a:gd name="connsiteX35" fmla="*/ 509587 w 2162175"/>
              <a:gd name="connsiteY35" fmla="*/ 607219 h 2571750"/>
              <a:gd name="connsiteX36" fmla="*/ 421481 w 2162175"/>
              <a:gd name="connsiteY36" fmla="*/ 464344 h 2571750"/>
              <a:gd name="connsiteX37" fmla="*/ 345281 w 2162175"/>
              <a:gd name="connsiteY37" fmla="*/ 378619 h 2571750"/>
              <a:gd name="connsiteX38" fmla="*/ 285750 w 2162175"/>
              <a:gd name="connsiteY38" fmla="*/ 290513 h 2571750"/>
              <a:gd name="connsiteX39" fmla="*/ 216694 w 2162175"/>
              <a:gd name="connsiteY39" fmla="*/ 233363 h 2571750"/>
              <a:gd name="connsiteX40" fmla="*/ 109538 w 2162175"/>
              <a:gd name="connsiteY40" fmla="*/ 107157 h 2571750"/>
              <a:gd name="connsiteX41" fmla="*/ 0 w 2162175"/>
              <a:gd name="connsiteY41" fmla="*/ 7143 h 2571750"/>
              <a:gd name="connsiteX42" fmla="*/ 66674 w 2162175"/>
              <a:gd name="connsiteY42" fmla="*/ 0 h 2571750"/>
              <a:gd name="connsiteX0" fmla="*/ 52386 w 2147887"/>
              <a:gd name="connsiteY0" fmla="*/ 0 h 2571750"/>
              <a:gd name="connsiteX1" fmla="*/ 128588 w 2147887"/>
              <a:gd name="connsiteY1" fmla="*/ 52388 h 2571750"/>
              <a:gd name="connsiteX2" fmla="*/ 240506 w 2147887"/>
              <a:gd name="connsiteY2" fmla="*/ 169069 h 2571750"/>
              <a:gd name="connsiteX3" fmla="*/ 302418 w 2147887"/>
              <a:gd name="connsiteY3" fmla="*/ 261938 h 2571750"/>
              <a:gd name="connsiteX4" fmla="*/ 383381 w 2147887"/>
              <a:gd name="connsiteY4" fmla="*/ 366713 h 2571750"/>
              <a:gd name="connsiteX5" fmla="*/ 492918 w 2147887"/>
              <a:gd name="connsiteY5" fmla="*/ 452438 h 2571750"/>
              <a:gd name="connsiteX6" fmla="*/ 554831 w 2147887"/>
              <a:gd name="connsiteY6" fmla="*/ 561976 h 2571750"/>
              <a:gd name="connsiteX7" fmla="*/ 642937 w 2147887"/>
              <a:gd name="connsiteY7" fmla="*/ 683419 h 2571750"/>
              <a:gd name="connsiteX8" fmla="*/ 742950 w 2147887"/>
              <a:gd name="connsiteY8" fmla="*/ 790575 h 2571750"/>
              <a:gd name="connsiteX9" fmla="*/ 869156 w 2147887"/>
              <a:gd name="connsiteY9" fmla="*/ 964406 h 2571750"/>
              <a:gd name="connsiteX10" fmla="*/ 959643 w 2147887"/>
              <a:gd name="connsiteY10" fmla="*/ 1069182 h 2571750"/>
              <a:gd name="connsiteX11" fmla="*/ 1035843 w 2147887"/>
              <a:gd name="connsiteY11" fmla="*/ 1121569 h 2571750"/>
              <a:gd name="connsiteX12" fmla="*/ 1112042 w 2147887"/>
              <a:gd name="connsiteY12" fmla="*/ 1247775 h 2571750"/>
              <a:gd name="connsiteX13" fmla="*/ 1247774 w 2147887"/>
              <a:gd name="connsiteY13" fmla="*/ 1435894 h 2571750"/>
              <a:gd name="connsiteX14" fmla="*/ 1364455 w 2147887"/>
              <a:gd name="connsiteY14" fmla="*/ 1507333 h 2571750"/>
              <a:gd name="connsiteX15" fmla="*/ 1452561 w 2147887"/>
              <a:gd name="connsiteY15" fmla="*/ 1676400 h 2571750"/>
              <a:gd name="connsiteX16" fmla="*/ 1624011 w 2147887"/>
              <a:gd name="connsiteY16" fmla="*/ 1850232 h 2571750"/>
              <a:gd name="connsiteX17" fmla="*/ 1754981 w 2147887"/>
              <a:gd name="connsiteY17" fmla="*/ 2074069 h 2571750"/>
              <a:gd name="connsiteX18" fmla="*/ 1902617 w 2147887"/>
              <a:gd name="connsiteY18" fmla="*/ 2235994 h 2571750"/>
              <a:gd name="connsiteX19" fmla="*/ 1990724 w 2147887"/>
              <a:gd name="connsiteY19" fmla="*/ 2376488 h 2571750"/>
              <a:gd name="connsiteX20" fmla="*/ 2147887 w 2147887"/>
              <a:gd name="connsiteY20" fmla="*/ 2571750 h 2571750"/>
              <a:gd name="connsiteX21" fmla="*/ 2074069 w 2147887"/>
              <a:gd name="connsiteY21" fmla="*/ 2571750 h 2571750"/>
              <a:gd name="connsiteX22" fmla="*/ 1933575 w 2147887"/>
              <a:gd name="connsiteY22" fmla="*/ 2419349 h 2571750"/>
              <a:gd name="connsiteX23" fmla="*/ 1857373 w 2147887"/>
              <a:gd name="connsiteY23" fmla="*/ 2281238 h 2571750"/>
              <a:gd name="connsiteX24" fmla="*/ 1700211 w 2147887"/>
              <a:gd name="connsiteY24" fmla="*/ 2093119 h 2571750"/>
              <a:gd name="connsiteX25" fmla="*/ 1559717 w 2147887"/>
              <a:gd name="connsiteY25" fmla="*/ 1895475 h 2571750"/>
              <a:gd name="connsiteX26" fmla="*/ 1409699 w 2147887"/>
              <a:gd name="connsiteY26" fmla="*/ 1745457 h 2571750"/>
              <a:gd name="connsiteX27" fmla="*/ 1309686 w 2147887"/>
              <a:gd name="connsiteY27" fmla="*/ 1590676 h 2571750"/>
              <a:gd name="connsiteX28" fmla="*/ 1200149 w 2147887"/>
              <a:gd name="connsiteY28" fmla="*/ 1478755 h 2571750"/>
              <a:gd name="connsiteX29" fmla="*/ 1064417 w 2147887"/>
              <a:gd name="connsiteY29" fmla="*/ 1290638 h 2571750"/>
              <a:gd name="connsiteX30" fmla="*/ 952500 w 2147887"/>
              <a:gd name="connsiteY30" fmla="*/ 1154906 h 2571750"/>
              <a:gd name="connsiteX31" fmla="*/ 835819 w 2147887"/>
              <a:gd name="connsiteY31" fmla="*/ 1009650 h 2571750"/>
              <a:gd name="connsiteX32" fmla="*/ 731043 w 2147887"/>
              <a:gd name="connsiteY32" fmla="*/ 883444 h 2571750"/>
              <a:gd name="connsiteX33" fmla="*/ 669131 w 2147887"/>
              <a:gd name="connsiteY33" fmla="*/ 802481 h 2571750"/>
              <a:gd name="connsiteX34" fmla="*/ 585787 w 2147887"/>
              <a:gd name="connsiteY34" fmla="*/ 690563 h 2571750"/>
              <a:gd name="connsiteX35" fmla="*/ 495299 w 2147887"/>
              <a:gd name="connsiteY35" fmla="*/ 607219 h 2571750"/>
              <a:gd name="connsiteX36" fmla="*/ 407193 w 2147887"/>
              <a:gd name="connsiteY36" fmla="*/ 464344 h 2571750"/>
              <a:gd name="connsiteX37" fmla="*/ 330993 w 2147887"/>
              <a:gd name="connsiteY37" fmla="*/ 378619 h 2571750"/>
              <a:gd name="connsiteX38" fmla="*/ 271462 w 2147887"/>
              <a:gd name="connsiteY38" fmla="*/ 290513 h 2571750"/>
              <a:gd name="connsiteX39" fmla="*/ 202406 w 2147887"/>
              <a:gd name="connsiteY39" fmla="*/ 233363 h 2571750"/>
              <a:gd name="connsiteX40" fmla="*/ 95250 w 2147887"/>
              <a:gd name="connsiteY40" fmla="*/ 107157 h 2571750"/>
              <a:gd name="connsiteX41" fmla="*/ 0 w 2147887"/>
              <a:gd name="connsiteY41" fmla="*/ 95249 h 2571750"/>
              <a:gd name="connsiteX42" fmla="*/ 52386 w 2147887"/>
              <a:gd name="connsiteY42" fmla="*/ 0 h 2571750"/>
              <a:gd name="connsiteX0" fmla="*/ 73817 w 2169318"/>
              <a:gd name="connsiteY0" fmla="*/ 0 h 2571750"/>
              <a:gd name="connsiteX1" fmla="*/ 150019 w 2169318"/>
              <a:gd name="connsiteY1" fmla="*/ 52388 h 2571750"/>
              <a:gd name="connsiteX2" fmla="*/ 261937 w 2169318"/>
              <a:gd name="connsiteY2" fmla="*/ 169069 h 2571750"/>
              <a:gd name="connsiteX3" fmla="*/ 323849 w 2169318"/>
              <a:gd name="connsiteY3" fmla="*/ 261938 h 2571750"/>
              <a:gd name="connsiteX4" fmla="*/ 404812 w 2169318"/>
              <a:gd name="connsiteY4" fmla="*/ 366713 h 2571750"/>
              <a:gd name="connsiteX5" fmla="*/ 514349 w 2169318"/>
              <a:gd name="connsiteY5" fmla="*/ 452438 h 2571750"/>
              <a:gd name="connsiteX6" fmla="*/ 576262 w 2169318"/>
              <a:gd name="connsiteY6" fmla="*/ 561976 h 2571750"/>
              <a:gd name="connsiteX7" fmla="*/ 664368 w 2169318"/>
              <a:gd name="connsiteY7" fmla="*/ 683419 h 2571750"/>
              <a:gd name="connsiteX8" fmla="*/ 764381 w 2169318"/>
              <a:gd name="connsiteY8" fmla="*/ 790575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57250 w 2169318"/>
              <a:gd name="connsiteY31" fmla="*/ 1009650 h 2571750"/>
              <a:gd name="connsiteX32" fmla="*/ 752474 w 2169318"/>
              <a:gd name="connsiteY32" fmla="*/ 883444 h 2571750"/>
              <a:gd name="connsiteX33" fmla="*/ 690562 w 2169318"/>
              <a:gd name="connsiteY33" fmla="*/ 802481 h 2571750"/>
              <a:gd name="connsiteX34" fmla="*/ 607218 w 2169318"/>
              <a:gd name="connsiteY34" fmla="*/ 690563 h 2571750"/>
              <a:gd name="connsiteX35" fmla="*/ 516730 w 2169318"/>
              <a:gd name="connsiteY35" fmla="*/ 607219 h 2571750"/>
              <a:gd name="connsiteX36" fmla="*/ 428624 w 2169318"/>
              <a:gd name="connsiteY36" fmla="*/ 464344 h 2571750"/>
              <a:gd name="connsiteX37" fmla="*/ 352424 w 2169318"/>
              <a:gd name="connsiteY37" fmla="*/ 378619 h 2571750"/>
              <a:gd name="connsiteX38" fmla="*/ 292893 w 2169318"/>
              <a:gd name="connsiteY38" fmla="*/ 290513 h 2571750"/>
              <a:gd name="connsiteX39" fmla="*/ 223837 w 2169318"/>
              <a:gd name="connsiteY39" fmla="*/ 233363 h 2571750"/>
              <a:gd name="connsiteX40" fmla="*/ 116681 w 2169318"/>
              <a:gd name="connsiteY40" fmla="*/ 107157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14641 w 2169318"/>
              <a:gd name="connsiteY1" fmla="*/ 60552 h 2571750"/>
              <a:gd name="connsiteX2" fmla="*/ 261937 w 2169318"/>
              <a:gd name="connsiteY2" fmla="*/ 169069 h 2571750"/>
              <a:gd name="connsiteX3" fmla="*/ 323849 w 2169318"/>
              <a:gd name="connsiteY3" fmla="*/ 261938 h 2571750"/>
              <a:gd name="connsiteX4" fmla="*/ 404812 w 2169318"/>
              <a:gd name="connsiteY4" fmla="*/ 366713 h 2571750"/>
              <a:gd name="connsiteX5" fmla="*/ 514349 w 2169318"/>
              <a:gd name="connsiteY5" fmla="*/ 452438 h 2571750"/>
              <a:gd name="connsiteX6" fmla="*/ 576262 w 2169318"/>
              <a:gd name="connsiteY6" fmla="*/ 561976 h 2571750"/>
              <a:gd name="connsiteX7" fmla="*/ 664368 w 2169318"/>
              <a:gd name="connsiteY7" fmla="*/ 683419 h 2571750"/>
              <a:gd name="connsiteX8" fmla="*/ 764381 w 2169318"/>
              <a:gd name="connsiteY8" fmla="*/ 790575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57250 w 2169318"/>
              <a:gd name="connsiteY31" fmla="*/ 1009650 h 2571750"/>
              <a:gd name="connsiteX32" fmla="*/ 752474 w 2169318"/>
              <a:gd name="connsiteY32" fmla="*/ 883444 h 2571750"/>
              <a:gd name="connsiteX33" fmla="*/ 690562 w 2169318"/>
              <a:gd name="connsiteY33" fmla="*/ 802481 h 2571750"/>
              <a:gd name="connsiteX34" fmla="*/ 607218 w 2169318"/>
              <a:gd name="connsiteY34" fmla="*/ 690563 h 2571750"/>
              <a:gd name="connsiteX35" fmla="*/ 516730 w 2169318"/>
              <a:gd name="connsiteY35" fmla="*/ 607219 h 2571750"/>
              <a:gd name="connsiteX36" fmla="*/ 428624 w 2169318"/>
              <a:gd name="connsiteY36" fmla="*/ 464344 h 2571750"/>
              <a:gd name="connsiteX37" fmla="*/ 352424 w 2169318"/>
              <a:gd name="connsiteY37" fmla="*/ 378619 h 2571750"/>
              <a:gd name="connsiteX38" fmla="*/ 292893 w 2169318"/>
              <a:gd name="connsiteY38" fmla="*/ 290513 h 2571750"/>
              <a:gd name="connsiteX39" fmla="*/ 223837 w 2169318"/>
              <a:gd name="connsiteY39" fmla="*/ 233363 h 2571750"/>
              <a:gd name="connsiteX40" fmla="*/ 116681 w 2169318"/>
              <a:gd name="connsiteY40" fmla="*/ 107157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14641 w 2169318"/>
              <a:gd name="connsiteY1" fmla="*/ 60552 h 2571750"/>
              <a:gd name="connsiteX2" fmla="*/ 267380 w 2169318"/>
              <a:gd name="connsiteY2" fmla="*/ 185398 h 2571750"/>
              <a:gd name="connsiteX3" fmla="*/ 323849 w 2169318"/>
              <a:gd name="connsiteY3" fmla="*/ 261938 h 2571750"/>
              <a:gd name="connsiteX4" fmla="*/ 404812 w 2169318"/>
              <a:gd name="connsiteY4" fmla="*/ 366713 h 2571750"/>
              <a:gd name="connsiteX5" fmla="*/ 514349 w 2169318"/>
              <a:gd name="connsiteY5" fmla="*/ 452438 h 2571750"/>
              <a:gd name="connsiteX6" fmla="*/ 576262 w 2169318"/>
              <a:gd name="connsiteY6" fmla="*/ 561976 h 2571750"/>
              <a:gd name="connsiteX7" fmla="*/ 664368 w 2169318"/>
              <a:gd name="connsiteY7" fmla="*/ 683419 h 2571750"/>
              <a:gd name="connsiteX8" fmla="*/ 764381 w 2169318"/>
              <a:gd name="connsiteY8" fmla="*/ 790575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57250 w 2169318"/>
              <a:gd name="connsiteY31" fmla="*/ 1009650 h 2571750"/>
              <a:gd name="connsiteX32" fmla="*/ 752474 w 2169318"/>
              <a:gd name="connsiteY32" fmla="*/ 883444 h 2571750"/>
              <a:gd name="connsiteX33" fmla="*/ 690562 w 2169318"/>
              <a:gd name="connsiteY33" fmla="*/ 802481 h 2571750"/>
              <a:gd name="connsiteX34" fmla="*/ 607218 w 2169318"/>
              <a:gd name="connsiteY34" fmla="*/ 690563 h 2571750"/>
              <a:gd name="connsiteX35" fmla="*/ 516730 w 2169318"/>
              <a:gd name="connsiteY35" fmla="*/ 607219 h 2571750"/>
              <a:gd name="connsiteX36" fmla="*/ 428624 w 2169318"/>
              <a:gd name="connsiteY36" fmla="*/ 464344 h 2571750"/>
              <a:gd name="connsiteX37" fmla="*/ 352424 w 2169318"/>
              <a:gd name="connsiteY37" fmla="*/ 378619 h 2571750"/>
              <a:gd name="connsiteX38" fmla="*/ 292893 w 2169318"/>
              <a:gd name="connsiteY38" fmla="*/ 290513 h 2571750"/>
              <a:gd name="connsiteX39" fmla="*/ 223837 w 2169318"/>
              <a:gd name="connsiteY39" fmla="*/ 233363 h 2571750"/>
              <a:gd name="connsiteX40" fmla="*/ 116681 w 2169318"/>
              <a:gd name="connsiteY40" fmla="*/ 107157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67380 w 2169318"/>
              <a:gd name="connsiteY2" fmla="*/ 185398 h 2571750"/>
              <a:gd name="connsiteX3" fmla="*/ 323849 w 2169318"/>
              <a:gd name="connsiteY3" fmla="*/ 261938 h 2571750"/>
              <a:gd name="connsiteX4" fmla="*/ 404812 w 2169318"/>
              <a:gd name="connsiteY4" fmla="*/ 366713 h 2571750"/>
              <a:gd name="connsiteX5" fmla="*/ 514349 w 2169318"/>
              <a:gd name="connsiteY5" fmla="*/ 452438 h 2571750"/>
              <a:gd name="connsiteX6" fmla="*/ 576262 w 2169318"/>
              <a:gd name="connsiteY6" fmla="*/ 561976 h 2571750"/>
              <a:gd name="connsiteX7" fmla="*/ 664368 w 2169318"/>
              <a:gd name="connsiteY7" fmla="*/ 683419 h 2571750"/>
              <a:gd name="connsiteX8" fmla="*/ 764381 w 2169318"/>
              <a:gd name="connsiteY8" fmla="*/ 790575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57250 w 2169318"/>
              <a:gd name="connsiteY31" fmla="*/ 1009650 h 2571750"/>
              <a:gd name="connsiteX32" fmla="*/ 752474 w 2169318"/>
              <a:gd name="connsiteY32" fmla="*/ 883444 h 2571750"/>
              <a:gd name="connsiteX33" fmla="*/ 690562 w 2169318"/>
              <a:gd name="connsiteY33" fmla="*/ 802481 h 2571750"/>
              <a:gd name="connsiteX34" fmla="*/ 607218 w 2169318"/>
              <a:gd name="connsiteY34" fmla="*/ 690563 h 2571750"/>
              <a:gd name="connsiteX35" fmla="*/ 516730 w 2169318"/>
              <a:gd name="connsiteY35" fmla="*/ 607219 h 2571750"/>
              <a:gd name="connsiteX36" fmla="*/ 428624 w 2169318"/>
              <a:gd name="connsiteY36" fmla="*/ 464344 h 2571750"/>
              <a:gd name="connsiteX37" fmla="*/ 352424 w 2169318"/>
              <a:gd name="connsiteY37" fmla="*/ 378619 h 2571750"/>
              <a:gd name="connsiteX38" fmla="*/ 292893 w 2169318"/>
              <a:gd name="connsiteY38" fmla="*/ 290513 h 2571750"/>
              <a:gd name="connsiteX39" fmla="*/ 223837 w 2169318"/>
              <a:gd name="connsiteY39" fmla="*/ 233363 h 2571750"/>
              <a:gd name="connsiteX40" fmla="*/ 116681 w 2169318"/>
              <a:gd name="connsiteY40" fmla="*/ 107157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67380 w 2169318"/>
              <a:gd name="connsiteY2" fmla="*/ 185398 h 2571750"/>
              <a:gd name="connsiteX3" fmla="*/ 323849 w 2169318"/>
              <a:gd name="connsiteY3" fmla="*/ 261938 h 2571750"/>
              <a:gd name="connsiteX4" fmla="*/ 404812 w 2169318"/>
              <a:gd name="connsiteY4" fmla="*/ 366713 h 2571750"/>
              <a:gd name="connsiteX5" fmla="*/ 514349 w 2169318"/>
              <a:gd name="connsiteY5" fmla="*/ 452438 h 2571750"/>
              <a:gd name="connsiteX6" fmla="*/ 576262 w 2169318"/>
              <a:gd name="connsiteY6" fmla="*/ 561976 h 2571750"/>
              <a:gd name="connsiteX7" fmla="*/ 664368 w 2169318"/>
              <a:gd name="connsiteY7" fmla="*/ 683419 h 2571750"/>
              <a:gd name="connsiteX8" fmla="*/ 764381 w 2169318"/>
              <a:gd name="connsiteY8" fmla="*/ 790575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57250 w 2169318"/>
              <a:gd name="connsiteY31" fmla="*/ 1009650 h 2571750"/>
              <a:gd name="connsiteX32" fmla="*/ 752474 w 2169318"/>
              <a:gd name="connsiteY32" fmla="*/ 883444 h 2571750"/>
              <a:gd name="connsiteX33" fmla="*/ 690562 w 2169318"/>
              <a:gd name="connsiteY33" fmla="*/ 802481 h 2571750"/>
              <a:gd name="connsiteX34" fmla="*/ 607218 w 2169318"/>
              <a:gd name="connsiteY34" fmla="*/ 690563 h 2571750"/>
              <a:gd name="connsiteX35" fmla="*/ 516730 w 2169318"/>
              <a:gd name="connsiteY35" fmla="*/ 607219 h 2571750"/>
              <a:gd name="connsiteX36" fmla="*/ 428624 w 2169318"/>
              <a:gd name="connsiteY36" fmla="*/ 464344 h 2571750"/>
              <a:gd name="connsiteX37" fmla="*/ 352424 w 2169318"/>
              <a:gd name="connsiteY37" fmla="*/ 378619 h 2571750"/>
              <a:gd name="connsiteX38" fmla="*/ 292893 w 2169318"/>
              <a:gd name="connsiteY38" fmla="*/ 290513 h 2571750"/>
              <a:gd name="connsiteX39" fmla="*/ 223837 w 2169318"/>
              <a:gd name="connsiteY39" fmla="*/ 233363 h 2571750"/>
              <a:gd name="connsiteX40" fmla="*/ 143895 w 2169318"/>
              <a:gd name="connsiteY40" fmla="*/ 77221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67380 w 2169318"/>
              <a:gd name="connsiteY2" fmla="*/ 185398 h 2571750"/>
              <a:gd name="connsiteX3" fmla="*/ 323849 w 2169318"/>
              <a:gd name="connsiteY3" fmla="*/ 261938 h 2571750"/>
              <a:gd name="connsiteX4" fmla="*/ 404812 w 2169318"/>
              <a:gd name="connsiteY4" fmla="*/ 366713 h 2571750"/>
              <a:gd name="connsiteX5" fmla="*/ 514349 w 2169318"/>
              <a:gd name="connsiteY5" fmla="*/ 452438 h 2571750"/>
              <a:gd name="connsiteX6" fmla="*/ 576262 w 2169318"/>
              <a:gd name="connsiteY6" fmla="*/ 561976 h 2571750"/>
              <a:gd name="connsiteX7" fmla="*/ 664368 w 2169318"/>
              <a:gd name="connsiteY7" fmla="*/ 683419 h 2571750"/>
              <a:gd name="connsiteX8" fmla="*/ 764381 w 2169318"/>
              <a:gd name="connsiteY8" fmla="*/ 790575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57250 w 2169318"/>
              <a:gd name="connsiteY31" fmla="*/ 1009650 h 2571750"/>
              <a:gd name="connsiteX32" fmla="*/ 752474 w 2169318"/>
              <a:gd name="connsiteY32" fmla="*/ 883444 h 2571750"/>
              <a:gd name="connsiteX33" fmla="*/ 690562 w 2169318"/>
              <a:gd name="connsiteY33" fmla="*/ 802481 h 2571750"/>
              <a:gd name="connsiteX34" fmla="*/ 607218 w 2169318"/>
              <a:gd name="connsiteY34" fmla="*/ 690563 h 2571750"/>
              <a:gd name="connsiteX35" fmla="*/ 516730 w 2169318"/>
              <a:gd name="connsiteY35" fmla="*/ 607219 h 2571750"/>
              <a:gd name="connsiteX36" fmla="*/ 428624 w 2169318"/>
              <a:gd name="connsiteY36" fmla="*/ 464344 h 2571750"/>
              <a:gd name="connsiteX37" fmla="*/ 352424 w 2169318"/>
              <a:gd name="connsiteY37" fmla="*/ 378619 h 2571750"/>
              <a:gd name="connsiteX38" fmla="*/ 292893 w 2169318"/>
              <a:gd name="connsiteY38" fmla="*/ 290513 h 2571750"/>
              <a:gd name="connsiteX39" fmla="*/ 223837 w 2169318"/>
              <a:gd name="connsiteY39" fmla="*/ 233363 h 2571750"/>
              <a:gd name="connsiteX40" fmla="*/ 260917 w 2169318"/>
              <a:gd name="connsiteY40" fmla="*/ 28235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67380 w 2169318"/>
              <a:gd name="connsiteY2" fmla="*/ 185398 h 2571750"/>
              <a:gd name="connsiteX3" fmla="*/ 323849 w 2169318"/>
              <a:gd name="connsiteY3" fmla="*/ 261938 h 2571750"/>
              <a:gd name="connsiteX4" fmla="*/ 404812 w 2169318"/>
              <a:gd name="connsiteY4" fmla="*/ 366713 h 2571750"/>
              <a:gd name="connsiteX5" fmla="*/ 514349 w 2169318"/>
              <a:gd name="connsiteY5" fmla="*/ 452438 h 2571750"/>
              <a:gd name="connsiteX6" fmla="*/ 576262 w 2169318"/>
              <a:gd name="connsiteY6" fmla="*/ 561976 h 2571750"/>
              <a:gd name="connsiteX7" fmla="*/ 664368 w 2169318"/>
              <a:gd name="connsiteY7" fmla="*/ 683419 h 2571750"/>
              <a:gd name="connsiteX8" fmla="*/ 764381 w 2169318"/>
              <a:gd name="connsiteY8" fmla="*/ 790575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57250 w 2169318"/>
              <a:gd name="connsiteY31" fmla="*/ 1009650 h 2571750"/>
              <a:gd name="connsiteX32" fmla="*/ 752474 w 2169318"/>
              <a:gd name="connsiteY32" fmla="*/ 883444 h 2571750"/>
              <a:gd name="connsiteX33" fmla="*/ 690562 w 2169318"/>
              <a:gd name="connsiteY33" fmla="*/ 802481 h 2571750"/>
              <a:gd name="connsiteX34" fmla="*/ 607218 w 2169318"/>
              <a:gd name="connsiteY34" fmla="*/ 690563 h 2571750"/>
              <a:gd name="connsiteX35" fmla="*/ 516730 w 2169318"/>
              <a:gd name="connsiteY35" fmla="*/ 607219 h 2571750"/>
              <a:gd name="connsiteX36" fmla="*/ 428624 w 2169318"/>
              <a:gd name="connsiteY36" fmla="*/ 464344 h 2571750"/>
              <a:gd name="connsiteX37" fmla="*/ 352424 w 2169318"/>
              <a:gd name="connsiteY37" fmla="*/ 378619 h 2571750"/>
              <a:gd name="connsiteX38" fmla="*/ 292893 w 2169318"/>
              <a:gd name="connsiteY38" fmla="*/ 290513 h 2571750"/>
              <a:gd name="connsiteX39" fmla="*/ 223837 w 2169318"/>
              <a:gd name="connsiteY39" fmla="*/ 233363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67380 w 2169318"/>
              <a:gd name="connsiteY2" fmla="*/ 185398 h 2571750"/>
              <a:gd name="connsiteX3" fmla="*/ 323849 w 2169318"/>
              <a:gd name="connsiteY3" fmla="*/ 261938 h 2571750"/>
              <a:gd name="connsiteX4" fmla="*/ 404812 w 2169318"/>
              <a:gd name="connsiteY4" fmla="*/ 366713 h 2571750"/>
              <a:gd name="connsiteX5" fmla="*/ 514349 w 2169318"/>
              <a:gd name="connsiteY5" fmla="*/ 452438 h 2571750"/>
              <a:gd name="connsiteX6" fmla="*/ 576262 w 2169318"/>
              <a:gd name="connsiteY6" fmla="*/ 561976 h 2571750"/>
              <a:gd name="connsiteX7" fmla="*/ 664368 w 2169318"/>
              <a:gd name="connsiteY7" fmla="*/ 683419 h 2571750"/>
              <a:gd name="connsiteX8" fmla="*/ 764381 w 2169318"/>
              <a:gd name="connsiteY8" fmla="*/ 790575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57250 w 2169318"/>
              <a:gd name="connsiteY31" fmla="*/ 1009650 h 2571750"/>
              <a:gd name="connsiteX32" fmla="*/ 752474 w 2169318"/>
              <a:gd name="connsiteY32" fmla="*/ 883444 h 2571750"/>
              <a:gd name="connsiteX33" fmla="*/ 690562 w 2169318"/>
              <a:gd name="connsiteY33" fmla="*/ 802481 h 2571750"/>
              <a:gd name="connsiteX34" fmla="*/ 607218 w 2169318"/>
              <a:gd name="connsiteY34" fmla="*/ 690563 h 2571750"/>
              <a:gd name="connsiteX35" fmla="*/ 516730 w 2169318"/>
              <a:gd name="connsiteY35" fmla="*/ 607219 h 2571750"/>
              <a:gd name="connsiteX36" fmla="*/ 428624 w 2169318"/>
              <a:gd name="connsiteY36" fmla="*/ 464344 h 2571750"/>
              <a:gd name="connsiteX37" fmla="*/ 352424 w 2169318"/>
              <a:gd name="connsiteY37" fmla="*/ 378619 h 2571750"/>
              <a:gd name="connsiteX38" fmla="*/ 292893 w 2169318"/>
              <a:gd name="connsiteY38" fmla="*/ 290513 h 2571750"/>
              <a:gd name="connsiteX39" fmla="*/ 229280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67380 w 2169318"/>
              <a:gd name="connsiteY2" fmla="*/ 185398 h 2571750"/>
              <a:gd name="connsiteX3" fmla="*/ 323849 w 2169318"/>
              <a:gd name="connsiteY3" fmla="*/ 261938 h 2571750"/>
              <a:gd name="connsiteX4" fmla="*/ 404812 w 2169318"/>
              <a:gd name="connsiteY4" fmla="*/ 366713 h 2571750"/>
              <a:gd name="connsiteX5" fmla="*/ 514349 w 2169318"/>
              <a:gd name="connsiteY5" fmla="*/ 452438 h 2571750"/>
              <a:gd name="connsiteX6" fmla="*/ 576262 w 2169318"/>
              <a:gd name="connsiteY6" fmla="*/ 561976 h 2571750"/>
              <a:gd name="connsiteX7" fmla="*/ 664368 w 2169318"/>
              <a:gd name="connsiteY7" fmla="*/ 683419 h 2571750"/>
              <a:gd name="connsiteX8" fmla="*/ 764381 w 2169318"/>
              <a:gd name="connsiteY8" fmla="*/ 790575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57250 w 2169318"/>
              <a:gd name="connsiteY31" fmla="*/ 1009650 h 2571750"/>
              <a:gd name="connsiteX32" fmla="*/ 752474 w 2169318"/>
              <a:gd name="connsiteY32" fmla="*/ 883444 h 2571750"/>
              <a:gd name="connsiteX33" fmla="*/ 690562 w 2169318"/>
              <a:gd name="connsiteY33" fmla="*/ 802481 h 2571750"/>
              <a:gd name="connsiteX34" fmla="*/ 607218 w 2169318"/>
              <a:gd name="connsiteY34" fmla="*/ 690563 h 2571750"/>
              <a:gd name="connsiteX35" fmla="*/ 516730 w 2169318"/>
              <a:gd name="connsiteY35" fmla="*/ 607219 h 2571750"/>
              <a:gd name="connsiteX36" fmla="*/ 428624 w 2169318"/>
              <a:gd name="connsiteY36" fmla="*/ 464344 h 2571750"/>
              <a:gd name="connsiteX37" fmla="*/ 352424 w 2169318"/>
              <a:gd name="connsiteY37" fmla="*/ 378619 h 2571750"/>
              <a:gd name="connsiteX38" fmla="*/ 292893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398008 w 2169318"/>
              <a:gd name="connsiteY2" fmla="*/ 79262 h 2571750"/>
              <a:gd name="connsiteX3" fmla="*/ 323849 w 2169318"/>
              <a:gd name="connsiteY3" fmla="*/ 261938 h 2571750"/>
              <a:gd name="connsiteX4" fmla="*/ 404812 w 2169318"/>
              <a:gd name="connsiteY4" fmla="*/ 366713 h 2571750"/>
              <a:gd name="connsiteX5" fmla="*/ 514349 w 2169318"/>
              <a:gd name="connsiteY5" fmla="*/ 452438 h 2571750"/>
              <a:gd name="connsiteX6" fmla="*/ 576262 w 2169318"/>
              <a:gd name="connsiteY6" fmla="*/ 561976 h 2571750"/>
              <a:gd name="connsiteX7" fmla="*/ 664368 w 2169318"/>
              <a:gd name="connsiteY7" fmla="*/ 683419 h 2571750"/>
              <a:gd name="connsiteX8" fmla="*/ 764381 w 2169318"/>
              <a:gd name="connsiteY8" fmla="*/ 790575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57250 w 2169318"/>
              <a:gd name="connsiteY31" fmla="*/ 1009650 h 2571750"/>
              <a:gd name="connsiteX32" fmla="*/ 752474 w 2169318"/>
              <a:gd name="connsiteY32" fmla="*/ 883444 h 2571750"/>
              <a:gd name="connsiteX33" fmla="*/ 690562 w 2169318"/>
              <a:gd name="connsiteY33" fmla="*/ 802481 h 2571750"/>
              <a:gd name="connsiteX34" fmla="*/ 607218 w 2169318"/>
              <a:gd name="connsiteY34" fmla="*/ 690563 h 2571750"/>
              <a:gd name="connsiteX35" fmla="*/ 516730 w 2169318"/>
              <a:gd name="connsiteY35" fmla="*/ 607219 h 2571750"/>
              <a:gd name="connsiteX36" fmla="*/ 428624 w 2169318"/>
              <a:gd name="connsiteY36" fmla="*/ 464344 h 2571750"/>
              <a:gd name="connsiteX37" fmla="*/ 352424 w 2169318"/>
              <a:gd name="connsiteY37" fmla="*/ 378619 h 2571750"/>
              <a:gd name="connsiteX38" fmla="*/ 292893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21116 w 2169318"/>
              <a:gd name="connsiteY2" fmla="*/ 174512 h 2571750"/>
              <a:gd name="connsiteX3" fmla="*/ 323849 w 2169318"/>
              <a:gd name="connsiteY3" fmla="*/ 261938 h 2571750"/>
              <a:gd name="connsiteX4" fmla="*/ 404812 w 2169318"/>
              <a:gd name="connsiteY4" fmla="*/ 366713 h 2571750"/>
              <a:gd name="connsiteX5" fmla="*/ 514349 w 2169318"/>
              <a:gd name="connsiteY5" fmla="*/ 452438 h 2571750"/>
              <a:gd name="connsiteX6" fmla="*/ 576262 w 2169318"/>
              <a:gd name="connsiteY6" fmla="*/ 561976 h 2571750"/>
              <a:gd name="connsiteX7" fmla="*/ 664368 w 2169318"/>
              <a:gd name="connsiteY7" fmla="*/ 683419 h 2571750"/>
              <a:gd name="connsiteX8" fmla="*/ 764381 w 2169318"/>
              <a:gd name="connsiteY8" fmla="*/ 790575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57250 w 2169318"/>
              <a:gd name="connsiteY31" fmla="*/ 1009650 h 2571750"/>
              <a:gd name="connsiteX32" fmla="*/ 752474 w 2169318"/>
              <a:gd name="connsiteY32" fmla="*/ 883444 h 2571750"/>
              <a:gd name="connsiteX33" fmla="*/ 690562 w 2169318"/>
              <a:gd name="connsiteY33" fmla="*/ 802481 h 2571750"/>
              <a:gd name="connsiteX34" fmla="*/ 607218 w 2169318"/>
              <a:gd name="connsiteY34" fmla="*/ 690563 h 2571750"/>
              <a:gd name="connsiteX35" fmla="*/ 516730 w 2169318"/>
              <a:gd name="connsiteY35" fmla="*/ 607219 h 2571750"/>
              <a:gd name="connsiteX36" fmla="*/ 428624 w 2169318"/>
              <a:gd name="connsiteY36" fmla="*/ 464344 h 2571750"/>
              <a:gd name="connsiteX37" fmla="*/ 352424 w 2169318"/>
              <a:gd name="connsiteY37" fmla="*/ 378619 h 2571750"/>
              <a:gd name="connsiteX38" fmla="*/ 292893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23849 w 2169318"/>
              <a:gd name="connsiteY3" fmla="*/ 261938 h 2571750"/>
              <a:gd name="connsiteX4" fmla="*/ 404812 w 2169318"/>
              <a:gd name="connsiteY4" fmla="*/ 366713 h 2571750"/>
              <a:gd name="connsiteX5" fmla="*/ 514349 w 2169318"/>
              <a:gd name="connsiteY5" fmla="*/ 452438 h 2571750"/>
              <a:gd name="connsiteX6" fmla="*/ 576262 w 2169318"/>
              <a:gd name="connsiteY6" fmla="*/ 561976 h 2571750"/>
              <a:gd name="connsiteX7" fmla="*/ 664368 w 2169318"/>
              <a:gd name="connsiteY7" fmla="*/ 683419 h 2571750"/>
              <a:gd name="connsiteX8" fmla="*/ 764381 w 2169318"/>
              <a:gd name="connsiteY8" fmla="*/ 790575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57250 w 2169318"/>
              <a:gd name="connsiteY31" fmla="*/ 1009650 h 2571750"/>
              <a:gd name="connsiteX32" fmla="*/ 752474 w 2169318"/>
              <a:gd name="connsiteY32" fmla="*/ 883444 h 2571750"/>
              <a:gd name="connsiteX33" fmla="*/ 690562 w 2169318"/>
              <a:gd name="connsiteY33" fmla="*/ 802481 h 2571750"/>
              <a:gd name="connsiteX34" fmla="*/ 607218 w 2169318"/>
              <a:gd name="connsiteY34" fmla="*/ 690563 h 2571750"/>
              <a:gd name="connsiteX35" fmla="*/ 516730 w 2169318"/>
              <a:gd name="connsiteY35" fmla="*/ 607219 h 2571750"/>
              <a:gd name="connsiteX36" fmla="*/ 428624 w 2169318"/>
              <a:gd name="connsiteY36" fmla="*/ 464344 h 2571750"/>
              <a:gd name="connsiteX37" fmla="*/ 352424 w 2169318"/>
              <a:gd name="connsiteY37" fmla="*/ 378619 h 2571750"/>
              <a:gd name="connsiteX38" fmla="*/ 292893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23849 w 2169318"/>
              <a:gd name="connsiteY3" fmla="*/ 261938 h 2571750"/>
              <a:gd name="connsiteX4" fmla="*/ 404812 w 2169318"/>
              <a:gd name="connsiteY4" fmla="*/ 366713 h 2571750"/>
              <a:gd name="connsiteX5" fmla="*/ 514349 w 2169318"/>
              <a:gd name="connsiteY5" fmla="*/ 452438 h 2571750"/>
              <a:gd name="connsiteX6" fmla="*/ 576262 w 2169318"/>
              <a:gd name="connsiteY6" fmla="*/ 561976 h 2571750"/>
              <a:gd name="connsiteX7" fmla="*/ 664368 w 2169318"/>
              <a:gd name="connsiteY7" fmla="*/ 683419 h 2571750"/>
              <a:gd name="connsiteX8" fmla="*/ 764381 w 2169318"/>
              <a:gd name="connsiteY8" fmla="*/ 790575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57250 w 2169318"/>
              <a:gd name="connsiteY31" fmla="*/ 1009650 h 2571750"/>
              <a:gd name="connsiteX32" fmla="*/ 752474 w 2169318"/>
              <a:gd name="connsiteY32" fmla="*/ 883444 h 2571750"/>
              <a:gd name="connsiteX33" fmla="*/ 690562 w 2169318"/>
              <a:gd name="connsiteY33" fmla="*/ 802481 h 2571750"/>
              <a:gd name="connsiteX34" fmla="*/ 607218 w 2169318"/>
              <a:gd name="connsiteY34" fmla="*/ 690563 h 2571750"/>
              <a:gd name="connsiteX35" fmla="*/ 516730 w 2169318"/>
              <a:gd name="connsiteY35" fmla="*/ 607219 h 2571750"/>
              <a:gd name="connsiteX36" fmla="*/ 428624 w 2169318"/>
              <a:gd name="connsiteY36" fmla="*/ 464344 h 2571750"/>
              <a:gd name="connsiteX37" fmla="*/ 352424 w 2169318"/>
              <a:gd name="connsiteY37" fmla="*/ 378619 h 2571750"/>
              <a:gd name="connsiteX38" fmla="*/ 303779 w 2169318"/>
              <a:gd name="connsiteY38" fmla="*/ 279627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23849 w 2169318"/>
              <a:gd name="connsiteY3" fmla="*/ 261938 h 2571750"/>
              <a:gd name="connsiteX4" fmla="*/ 404812 w 2169318"/>
              <a:gd name="connsiteY4" fmla="*/ 366713 h 2571750"/>
              <a:gd name="connsiteX5" fmla="*/ 514349 w 2169318"/>
              <a:gd name="connsiteY5" fmla="*/ 452438 h 2571750"/>
              <a:gd name="connsiteX6" fmla="*/ 576262 w 2169318"/>
              <a:gd name="connsiteY6" fmla="*/ 561976 h 2571750"/>
              <a:gd name="connsiteX7" fmla="*/ 664368 w 2169318"/>
              <a:gd name="connsiteY7" fmla="*/ 683419 h 2571750"/>
              <a:gd name="connsiteX8" fmla="*/ 764381 w 2169318"/>
              <a:gd name="connsiteY8" fmla="*/ 790575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57250 w 2169318"/>
              <a:gd name="connsiteY31" fmla="*/ 1009650 h 2571750"/>
              <a:gd name="connsiteX32" fmla="*/ 752474 w 2169318"/>
              <a:gd name="connsiteY32" fmla="*/ 883444 h 2571750"/>
              <a:gd name="connsiteX33" fmla="*/ 690562 w 2169318"/>
              <a:gd name="connsiteY33" fmla="*/ 802481 h 2571750"/>
              <a:gd name="connsiteX34" fmla="*/ 607218 w 2169318"/>
              <a:gd name="connsiteY34" fmla="*/ 690563 h 2571750"/>
              <a:gd name="connsiteX35" fmla="*/ 516730 w 2169318"/>
              <a:gd name="connsiteY35" fmla="*/ 607219 h 2571750"/>
              <a:gd name="connsiteX36" fmla="*/ 428624 w 2169318"/>
              <a:gd name="connsiteY36" fmla="*/ 464344 h 2571750"/>
              <a:gd name="connsiteX37" fmla="*/ 352424 w 2169318"/>
              <a:gd name="connsiteY37" fmla="*/ 378619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419099 w 2169318"/>
              <a:gd name="connsiteY3" fmla="*/ 180295 h 2571750"/>
              <a:gd name="connsiteX4" fmla="*/ 404812 w 2169318"/>
              <a:gd name="connsiteY4" fmla="*/ 366713 h 2571750"/>
              <a:gd name="connsiteX5" fmla="*/ 514349 w 2169318"/>
              <a:gd name="connsiteY5" fmla="*/ 452438 h 2571750"/>
              <a:gd name="connsiteX6" fmla="*/ 576262 w 2169318"/>
              <a:gd name="connsiteY6" fmla="*/ 561976 h 2571750"/>
              <a:gd name="connsiteX7" fmla="*/ 664368 w 2169318"/>
              <a:gd name="connsiteY7" fmla="*/ 683419 h 2571750"/>
              <a:gd name="connsiteX8" fmla="*/ 764381 w 2169318"/>
              <a:gd name="connsiteY8" fmla="*/ 790575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57250 w 2169318"/>
              <a:gd name="connsiteY31" fmla="*/ 1009650 h 2571750"/>
              <a:gd name="connsiteX32" fmla="*/ 752474 w 2169318"/>
              <a:gd name="connsiteY32" fmla="*/ 883444 h 2571750"/>
              <a:gd name="connsiteX33" fmla="*/ 690562 w 2169318"/>
              <a:gd name="connsiteY33" fmla="*/ 802481 h 2571750"/>
              <a:gd name="connsiteX34" fmla="*/ 607218 w 2169318"/>
              <a:gd name="connsiteY34" fmla="*/ 690563 h 2571750"/>
              <a:gd name="connsiteX35" fmla="*/ 516730 w 2169318"/>
              <a:gd name="connsiteY35" fmla="*/ 607219 h 2571750"/>
              <a:gd name="connsiteX36" fmla="*/ 428624 w 2169318"/>
              <a:gd name="connsiteY36" fmla="*/ 464344 h 2571750"/>
              <a:gd name="connsiteX37" fmla="*/ 352424 w 2169318"/>
              <a:gd name="connsiteY37" fmla="*/ 378619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157842 w 2169318"/>
              <a:gd name="connsiteY3" fmla="*/ 332695 h 2571750"/>
              <a:gd name="connsiteX4" fmla="*/ 404812 w 2169318"/>
              <a:gd name="connsiteY4" fmla="*/ 366713 h 2571750"/>
              <a:gd name="connsiteX5" fmla="*/ 514349 w 2169318"/>
              <a:gd name="connsiteY5" fmla="*/ 452438 h 2571750"/>
              <a:gd name="connsiteX6" fmla="*/ 576262 w 2169318"/>
              <a:gd name="connsiteY6" fmla="*/ 561976 h 2571750"/>
              <a:gd name="connsiteX7" fmla="*/ 664368 w 2169318"/>
              <a:gd name="connsiteY7" fmla="*/ 683419 h 2571750"/>
              <a:gd name="connsiteX8" fmla="*/ 764381 w 2169318"/>
              <a:gd name="connsiteY8" fmla="*/ 790575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57250 w 2169318"/>
              <a:gd name="connsiteY31" fmla="*/ 1009650 h 2571750"/>
              <a:gd name="connsiteX32" fmla="*/ 752474 w 2169318"/>
              <a:gd name="connsiteY32" fmla="*/ 883444 h 2571750"/>
              <a:gd name="connsiteX33" fmla="*/ 690562 w 2169318"/>
              <a:gd name="connsiteY33" fmla="*/ 802481 h 2571750"/>
              <a:gd name="connsiteX34" fmla="*/ 607218 w 2169318"/>
              <a:gd name="connsiteY34" fmla="*/ 690563 h 2571750"/>
              <a:gd name="connsiteX35" fmla="*/ 516730 w 2169318"/>
              <a:gd name="connsiteY35" fmla="*/ 607219 h 2571750"/>
              <a:gd name="connsiteX36" fmla="*/ 428624 w 2169318"/>
              <a:gd name="connsiteY36" fmla="*/ 464344 h 2571750"/>
              <a:gd name="connsiteX37" fmla="*/ 352424 w 2169318"/>
              <a:gd name="connsiteY37" fmla="*/ 378619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66713 h 2571750"/>
              <a:gd name="connsiteX5" fmla="*/ 514349 w 2169318"/>
              <a:gd name="connsiteY5" fmla="*/ 452438 h 2571750"/>
              <a:gd name="connsiteX6" fmla="*/ 576262 w 2169318"/>
              <a:gd name="connsiteY6" fmla="*/ 561976 h 2571750"/>
              <a:gd name="connsiteX7" fmla="*/ 664368 w 2169318"/>
              <a:gd name="connsiteY7" fmla="*/ 683419 h 2571750"/>
              <a:gd name="connsiteX8" fmla="*/ 764381 w 2169318"/>
              <a:gd name="connsiteY8" fmla="*/ 790575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57250 w 2169318"/>
              <a:gd name="connsiteY31" fmla="*/ 1009650 h 2571750"/>
              <a:gd name="connsiteX32" fmla="*/ 752474 w 2169318"/>
              <a:gd name="connsiteY32" fmla="*/ 883444 h 2571750"/>
              <a:gd name="connsiteX33" fmla="*/ 690562 w 2169318"/>
              <a:gd name="connsiteY33" fmla="*/ 802481 h 2571750"/>
              <a:gd name="connsiteX34" fmla="*/ 607218 w 2169318"/>
              <a:gd name="connsiteY34" fmla="*/ 690563 h 2571750"/>
              <a:gd name="connsiteX35" fmla="*/ 516730 w 2169318"/>
              <a:gd name="connsiteY35" fmla="*/ 607219 h 2571750"/>
              <a:gd name="connsiteX36" fmla="*/ 428624 w 2169318"/>
              <a:gd name="connsiteY36" fmla="*/ 464344 h 2571750"/>
              <a:gd name="connsiteX37" fmla="*/ 352424 w 2169318"/>
              <a:gd name="connsiteY37" fmla="*/ 378619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66713 h 2571750"/>
              <a:gd name="connsiteX5" fmla="*/ 514349 w 2169318"/>
              <a:gd name="connsiteY5" fmla="*/ 452438 h 2571750"/>
              <a:gd name="connsiteX6" fmla="*/ 576262 w 2169318"/>
              <a:gd name="connsiteY6" fmla="*/ 561976 h 2571750"/>
              <a:gd name="connsiteX7" fmla="*/ 664368 w 2169318"/>
              <a:gd name="connsiteY7" fmla="*/ 683419 h 2571750"/>
              <a:gd name="connsiteX8" fmla="*/ 764381 w 2169318"/>
              <a:gd name="connsiteY8" fmla="*/ 790575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57250 w 2169318"/>
              <a:gd name="connsiteY31" fmla="*/ 1009650 h 2571750"/>
              <a:gd name="connsiteX32" fmla="*/ 752474 w 2169318"/>
              <a:gd name="connsiteY32" fmla="*/ 883444 h 2571750"/>
              <a:gd name="connsiteX33" fmla="*/ 690562 w 2169318"/>
              <a:gd name="connsiteY33" fmla="*/ 802481 h 2571750"/>
              <a:gd name="connsiteX34" fmla="*/ 607218 w 2169318"/>
              <a:gd name="connsiteY34" fmla="*/ 690563 h 2571750"/>
              <a:gd name="connsiteX35" fmla="*/ 516730 w 2169318"/>
              <a:gd name="connsiteY35" fmla="*/ 607219 h 2571750"/>
              <a:gd name="connsiteX36" fmla="*/ 428624 w 2169318"/>
              <a:gd name="connsiteY36" fmla="*/ 464344 h 2571750"/>
              <a:gd name="connsiteX37" fmla="*/ 581024 w 2169318"/>
              <a:gd name="connsiteY37" fmla="*/ 261598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66713 h 2571750"/>
              <a:gd name="connsiteX5" fmla="*/ 514349 w 2169318"/>
              <a:gd name="connsiteY5" fmla="*/ 452438 h 2571750"/>
              <a:gd name="connsiteX6" fmla="*/ 576262 w 2169318"/>
              <a:gd name="connsiteY6" fmla="*/ 561976 h 2571750"/>
              <a:gd name="connsiteX7" fmla="*/ 664368 w 2169318"/>
              <a:gd name="connsiteY7" fmla="*/ 683419 h 2571750"/>
              <a:gd name="connsiteX8" fmla="*/ 764381 w 2169318"/>
              <a:gd name="connsiteY8" fmla="*/ 790575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57250 w 2169318"/>
              <a:gd name="connsiteY31" fmla="*/ 1009650 h 2571750"/>
              <a:gd name="connsiteX32" fmla="*/ 752474 w 2169318"/>
              <a:gd name="connsiteY32" fmla="*/ 883444 h 2571750"/>
              <a:gd name="connsiteX33" fmla="*/ 690562 w 2169318"/>
              <a:gd name="connsiteY33" fmla="*/ 802481 h 2571750"/>
              <a:gd name="connsiteX34" fmla="*/ 607218 w 2169318"/>
              <a:gd name="connsiteY34" fmla="*/ 690563 h 2571750"/>
              <a:gd name="connsiteX35" fmla="*/ 516730 w 2169318"/>
              <a:gd name="connsiteY35" fmla="*/ 607219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595312 w 2169318"/>
              <a:gd name="connsiteY4" fmla="*/ 227920 h 2571750"/>
              <a:gd name="connsiteX5" fmla="*/ 514349 w 2169318"/>
              <a:gd name="connsiteY5" fmla="*/ 452438 h 2571750"/>
              <a:gd name="connsiteX6" fmla="*/ 576262 w 2169318"/>
              <a:gd name="connsiteY6" fmla="*/ 561976 h 2571750"/>
              <a:gd name="connsiteX7" fmla="*/ 664368 w 2169318"/>
              <a:gd name="connsiteY7" fmla="*/ 683419 h 2571750"/>
              <a:gd name="connsiteX8" fmla="*/ 764381 w 2169318"/>
              <a:gd name="connsiteY8" fmla="*/ 790575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57250 w 2169318"/>
              <a:gd name="connsiteY31" fmla="*/ 1009650 h 2571750"/>
              <a:gd name="connsiteX32" fmla="*/ 752474 w 2169318"/>
              <a:gd name="connsiteY32" fmla="*/ 883444 h 2571750"/>
              <a:gd name="connsiteX33" fmla="*/ 690562 w 2169318"/>
              <a:gd name="connsiteY33" fmla="*/ 802481 h 2571750"/>
              <a:gd name="connsiteX34" fmla="*/ 607218 w 2169318"/>
              <a:gd name="connsiteY34" fmla="*/ 690563 h 2571750"/>
              <a:gd name="connsiteX35" fmla="*/ 516730 w 2169318"/>
              <a:gd name="connsiteY35" fmla="*/ 607219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211590 w 2169318"/>
              <a:gd name="connsiteY4" fmla="*/ 472849 h 2571750"/>
              <a:gd name="connsiteX5" fmla="*/ 514349 w 2169318"/>
              <a:gd name="connsiteY5" fmla="*/ 452438 h 2571750"/>
              <a:gd name="connsiteX6" fmla="*/ 576262 w 2169318"/>
              <a:gd name="connsiteY6" fmla="*/ 561976 h 2571750"/>
              <a:gd name="connsiteX7" fmla="*/ 664368 w 2169318"/>
              <a:gd name="connsiteY7" fmla="*/ 683419 h 2571750"/>
              <a:gd name="connsiteX8" fmla="*/ 764381 w 2169318"/>
              <a:gd name="connsiteY8" fmla="*/ 790575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57250 w 2169318"/>
              <a:gd name="connsiteY31" fmla="*/ 1009650 h 2571750"/>
              <a:gd name="connsiteX32" fmla="*/ 752474 w 2169318"/>
              <a:gd name="connsiteY32" fmla="*/ 883444 h 2571750"/>
              <a:gd name="connsiteX33" fmla="*/ 690562 w 2169318"/>
              <a:gd name="connsiteY33" fmla="*/ 802481 h 2571750"/>
              <a:gd name="connsiteX34" fmla="*/ 607218 w 2169318"/>
              <a:gd name="connsiteY34" fmla="*/ 690563 h 2571750"/>
              <a:gd name="connsiteX35" fmla="*/ 516730 w 2169318"/>
              <a:gd name="connsiteY35" fmla="*/ 607219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514349 w 2169318"/>
              <a:gd name="connsiteY5" fmla="*/ 452438 h 2571750"/>
              <a:gd name="connsiteX6" fmla="*/ 576262 w 2169318"/>
              <a:gd name="connsiteY6" fmla="*/ 561976 h 2571750"/>
              <a:gd name="connsiteX7" fmla="*/ 664368 w 2169318"/>
              <a:gd name="connsiteY7" fmla="*/ 683419 h 2571750"/>
              <a:gd name="connsiteX8" fmla="*/ 764381 w 2169318"/>
              <a:gd name="connsiteY8" fmla="*/ 790575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57250 w 2169318"/>
              <a:gd name="connsiteY31" fmla="*/ 1009650 h 2571750"/>
              <a:gd name="connsiteX32" fmla="*/ 752474 w 2169318"/>
              <a:gd name="connsiteY32" fmla="*/ 883444 h 2571750"/>
              <a:gd name="connsiteX33" fmla="*/ 690562 w 2169318"/>
              <a:gd name="connsiteY33" fmla="*/ 802481 h 2571750"/>
              <a:gd name="connsiteX34" fmla="*/ 607218 w 2169318"/>
              <a:gd name="connsiteY34" fmla="*/ 690563 h 2571750"/>
              <a:gd name="connsiteX35" fmla="*/ 516730 w 2169318"/>
              <a:gd name="connsiteY35" fmla="*/ 607219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340177 w 2169318"/>
              <a:gd name="connsiteY5" fmla="*/ 566738 h 2571750"/>
              <a:gd name="connsiteX6" fmla="*/ 576262 w 2169318"/>
              <a:gd name="connsiteY6" fmla="*/ 561976 h 2571750"/>
              <a:gd name="connsiteX7" fmla="*/ 664368 w 2169318"/>
              <a:gd name="connsiteY7" fmla="*/ 683419 h 2571750"/>
              <a:gd name="connsiteX8" fmla="*/ 764381 w 2169318"/>
              <a:gd name="connsiteY8" fmla="*/ 790575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57250 w 2169318"/>
              <a:gd name="connsiteY31" fmla="*/ 1009650 h 2571750"/>
              <a:gd name="connsiteX32" fmla="*/ 752474 w 2169318"/>
              <a:gd name="connsiteY32" fmla="*/ 883444 h 2571750"/>
              <a:gd name="connsiteX33" fmla="*/ 690562 w 2169318"/>
              <a:gd name="connsiteY33" fmla="*/ 802481 h 2571750"/>
              <a:gd name="connsiteX34" fmla="*/ 607218 w 2169318"/>
              <a:gd name="connsiteY34" fmla="*/ 690563 h 2571750"/>
              <a:gd name="connsiteX35" fmla="*/ 516730 w 2169318"/>
              <a:gd name="connsiteY35" fmla="*/ 607219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64368 w 2169318"/>
              <a:gd name="connsiteY7" fmla="*/ 683419 h 2571750"/>
              <a:gd name="connsiteX8" fmla="*/ 764381 w 2169318"/>
              <a:gd name="connsiteY8" fmla="*/ 790575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57250 w 2169318"/>
              <a:gd name="connsiteY31" fmla="*/ 1009650 h 2571750"/>
              <a:gd name="connsiteX32" fmla="*/ 752474 w 2169318"/>
              <a:gd name="connsiteY32" fmla="*/ 883444 h 2571750"/>
              <a:gd name="connsiteX33" fmla="*/ 690562 w 2169318"/>
              <a:gd name="connsiteY33" fmla="*/ 802481 h 2571750"/>
              <a:gd name="connsiteX34" fmla="*/ 607218 w 2169318"/>
              <a:gd name="connsiteY34" fmla="*/ 690563 h 2571750"/>
              <a:gd name="connsiteX35" fmla="*/ 516730 w 2169318"/>
              <a:gd name="connsiteY35" fmla="*/ 607219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64368 w 2169318"/>
              <a:gd name="connsiteY7" fmla="*/ 683419 h 2571750"/>
              <a:gd name="connsiteX8" fmla="*/ 764381 w 2169318"/>
              <a:gd name="connsiteY8" fmla="*/ 790575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57250 w 2169318"/>
              <a:gd name="connsiteY31" fmla="*/ 1009650 h 2571750"/>
              <a:gd name="connsiteX32" fmla="*/ 752474 w 2169318"/>
              <a:gd name="connsiteY32" fmla="*/ 883444 h 2571750"/>
              <a:gd name="connsiteX33" fmla="*/ 690562 w 2169318"/>
              <a:gd name="connsiteY33" fmla="*/ 802481 h 2571750"/>
              <a:gd name="connsiteX34" fmla="*/ 607218 w 2169318"/>
              <a:gd name="connsiteY34" fmla="*/ 690563 h 2571750"/>
              <a:gd name="connsiteX35" fmla="*/ 541223 w 2169318"/>
              <a:gd name="connsiteY35" fmla="*/ 566397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64368 w 2169318"/>
              <a:gd name="connsiteY7" fmla="*/ 683419 h 2571750"/>
              <a:gd name="connsiteX8" fmla="*/ 764381 w 2169318"/>
              <a:gd name="connsiteY8" fmla="*/ 790575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57250 w 2169318"/>
              <a:gd name="connsiteY31" fmla="*/ 1009650 h 2571750"/>
              <a:gd name="connsiteX32" fmla="*/ 752474 w 2169318"/>
              <a:gd name="connsiteY32" fmla="*/ 883444 h 2571750"/>
              <a:gd name="connsiteX33" fmla="*/ 690562 w 2169318"/>
              <a:gd name="connsiteY33" fmla="*/ 802481 h 2571750"/>
              <a:gd name="connsiteX34" fmla="*/ 607218 w 2169318"/>
              <a:gd name="connsiteY34" fmla="*/ 690563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506525 w 2169318"/>
              <a:gd name="connsiteY7" fmla="*/ 756897 h 2571750"/>
              <a:gd name="connsiteX8" fmla="*/ 764381 w 2169318"/>
              <a:gd name="connsiteY8" fmla="*/ 790575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57250 w 2169318"/>
              <a:gd name="connsiteY31" fmla="*/ 1009650 h 2571750"/>
              <a:gd name="connsiteX32" fmla="*/ 752474 w 2169318"/>
              <a:gd name="connsiteY32" fmla="*/ 883444 h 2571750"/>
              <a:gd name="connsiteX33" fmla="*/ 690562 w 2169318"/>
              <a:gd name="connsiteY33" fmla="*/ 802481 h 2571750"/>
              <a:gd name="connsiteX34" fmla="*/ 607218 w 2169318"/>
              <a:gd name="connsiteY34" fmla="*/ 690563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4381 w 2169318"/>
              <a:gd name="connsiteY8" fmla="*/ 790575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57250 w 2169318"/>
              <a:gd name="connsiteY31" fmla="*/ 1009650 h 2571750"/>
              <a:gd name="connsiteX32" fmla="*/ 752474 w 2169318"/>
              <a:gd name="connsiteY32" fmla="*/ 883444 h 2571750"/>
              <a:gd name="connsiteX33" fmla="*/ 690562 w 2169318"/>
              <a:gd name="connsiteY33" fmla="*/ 802481 h 2571750"/>
              <a:gd name="connsiteX34" fmla="*/ 607218 w 2169318"/>
              <a:gd name="connsiteY34" fmla="*/ 690563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4381 w 2169318"/>
              <a:gd name="connsiteY8" fmla="*/ 790575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57250 w 2169318"/>
              <a:gd name="connsiteY31" fmla="*/ 1009650 h 2571750"/>
              <a:gd name="connsiteX32" fmla="*/ 752474 w 2169318"/>
              <a:gd name="connsiteY32" fmla="*/ 883444 h 2571750"/>
              <a:gd name="connsiteX33" fmla="*/ 690562 w 2169318"/>
              <a:gd name="connsiteY33" fmla="*/ 802481 h 2571750"/>
              <a:gd name="connsiteX34" fmla="*/ 876640 w 2169318"/>
              <a:gd name="connsiteY34" fmla="*/ 573541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4381 w 2169318"/>
              <a:gd name="connsiteY8" fmla="*/ 790575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57250 w 2169318"/>
              <a:gd name="connsiteY31" fmla="*/ 1009650 h 2571750"/>
              <a:gd name="connsiteX32" fmla="*/ 752474 w 2169318"/>
              <a:gd name="connsiteY32" fmla="*/ 883444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895009 w 2169318"/>
              <a:gd name="connsiteY8" fmla="*/ 651782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57250 w 2169318"/>
              <a:gd name="connsiteY31" fmla="*/ 1009650 h 2571750"/>
              <a:gd name="connsiteX32" fmla="*/ 752474 w 2169318"/>
              <a:gd name="connsiteY32" fmla="*/ 883444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530338 w 2169318"/>
              <a:gd name="connsiteY8" fmla="*/ 989239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57250 w 2169318"/>
              <a:gd name="connsiteY31" fmla="*/ 1009650 h 2571750"/>
              <a:gd name="connsiteX32" fmla="*/ 752474 w 2169318"/>
              <a:gd name="connsiteY32" fmla="*/ 883444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57250 w 2169318"/>
              <a:gd name="connsiteY31" fmla="*/ 1009650 h 2571750"/>
              <a:gd name="connsiteX32" fmla="*/ 752474 w 2169318"/>
              <a:gd name="connsiteY32" fmla="*/ 883444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57250 w 2169318"/>
              <a:gd name="connsiteY31" fmla="*/ 1009650 h 2571750"/>
              <a:gd name="connsiteX32" fmla="*/ 864053 w 2169318"/>
              <a:gd name="connsiteY32" fmla="*/ 774587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57250 w 2169318"/>
              <a:gd name="connsiteY31" fmla="*/ 1009650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1047750 w 2169318"/>
              <a:gd name="connsiteY31" fmla="*/ 892628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81074 w 2169318"/>
              <a:gd name="connsiteY10" fmla="*/ 106918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1114424 w 2169318"/>
              <a:gd name="connsiteY10" fmla="*/ 927668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812345 w 2169318"/>
              <a:gd name="connsiteY10" fmla="*/ 1207975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21569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823231 w 2169318"/>
              <a:gd name="connsiteY11" fmla="*/ 1342005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85848 w 2169318"/>
              <a:gd name="connsiteY29" fmla="*/ 1290638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235526 w 2169318"/>
              <a:gd name="connsiteY29" fmla="*/ 1154567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33473 w 2169318"/>
              <a:gd name="connsiteY12" fmla="*/ 1247775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291316 w 2169318"/>
              <a:gd name="connsiteY12" fmla="*/ 1144360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69205 w 2169318"/>
              <a:gd name="connsiteY13" fmla="*/ 1435894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048770 w 2169318"/>
              <a:gd name="connsiteY13" fmla="*/ 1465830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21580 w 2169318"/>
              <a:gd name="connsiteY28" fmla="*/ 1478755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85886 w 2169318"/>
              <a:gd name="connsiteY14" fmla="*/ 15073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609043 w 2169318"/>
              <a:gd name="connsiteY14" fmla="*/ 1393033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119186 w 2169318"/>
              <a:gd name="connsiteY14" fmla="*/ 1657011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31117 w 2169318"/>
              <a:gd name="connsiteY27" fmla="*/ 1590676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80102 w 2169318"/>
              <a:gd name="connsiteY27" fmla="*/ 1438276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31130 w 2169318"/>
              <a:gd name="connsiteY26" fmla="*/ 1745457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569922 w 2169318"/>
              <a:gd name="connsiteY26" fmla="*/ 1617549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73992 w 2169318"/>
              <a:gd name="connsiteY15" fmla="*/ 1676400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370578 w 2169318"/>
              <a:gd name="connsiteY15" fmla="*/ 1747157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645442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21642 w 2169318"/>
              <a:gd name="connsiteY24" fmla="*/ 2093119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944799 w 2169318"/>
              <a:gd name="connsiteY24" fmla="*/ 1861797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776412 w 2169318"/>
              <a:gd name="connsiteY17" fmla="*/ 2074069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953305 w 2169318"/>
              <a:gd name="connsiteY17" fmla="*/ 1878126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531483 w 2169318"/>
              <a:gd name="connsiteY17" fmla="*/ 2174761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735590 w 2169318"/>
              <a:gd name="connsiteY17" fmla="*/ 2038690 h 2571750"/>
              <a:gd name="connsiteX18" fmla="*/ 1924048 w 2169318"/>
              <a:gd name="connsiteY18" fmla="*/ 2235994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735590 w 2169318"/>
              <a:gd name="connsiteY17" fmla="*/ 2038690 h 2571750"/>
              <a:gd name="connsiteX18" fmla="*/ 1654626 w 2169318"/>
              <a:gd name="connsiteY18" fmla="*/ 2391116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735590 w 2169318"/>
              <a:gd name="connsiteY17" fmla="*/ 2038690 h 2571750"/>
              <a:gd name="connsiteX18" fmla="*/ 1913162 w 2169318"/>
              <a:gd name="connsiteY18" fmla="*/ 2246880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55006 w 2169318"/>
              <a:gd name="connsiteY22" fmla="*/ 2419349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227149"/>
              <a:gd name="connsiteY0" fmla="*/ 0 h 2571750"/>
              <a:gd name="connsiteX1" fmla="*/ 136412 w 2227149"/>
              <a:gd name="connsiteY1" fmla="*/ 44223 h 2571750"/>
              <a:gd name="connsiteX2" fmla="*/ 232001 w 2227149"/>
              <a:gd name="connsiteY2" fmla="*/ 163626 h 2571750"/>
              <a:gd name="connsiteX3" fmla="*/ 315685 w 2227149"/>
              <a:gd name="connsiteY3" fmla="*/ 267381 h 2571750"/>
              <a:gd name="connsiteX4" fmla="*/ 404812 w 2227149"/>
              <a:gd name="connsiteY4" fmla="*/ 377599 h 2571750"/>
              <a:gd name="connsiteX5" fmla="*/ 481692 w 2227149"/>
              <a:gd name="connsiteY5" fmla="*/ 482374 h 2571750"/>
              <a:gd name="connsiteX6" fmla="*/ 576262 w 2227149"/>
              <a:gd name="connsiteY6" fmla="*/ 561976 h 2571750"/>
              <a:gd name="connsiteX7" fmla="*/ 650761 w 2227149"/>
              <a:gd name="connsiteY7" fmla="*/ 686140 h 2571750"/>
              <a:gd name="connsiteX8" fmla="*/ 761659 w 2227149"/>
              <a:gd name="connsiteY8" fmla="*/ 823231 h 2571750"/>
              <a:gd name="connsiteX9" fmla="*/ 890587 w 2227149"/>
              <a:gd name="connsiteY9" fmla="*/ 964406 h 2571750"/>
              <a:gd name="connsiteX10" fmla="*/ 978352 w 2227149"/>
              <a:gd name="connsiteY10" fmla="*/ 1088232 h 2571750"/>
              <a:gd name="connsiteX11" fmla="*/ 1057274 w 2227149"/>
              <a:gd name="connsiteY11" fmla="*/ 1181441 h 2571750"/>
              <a:gd name="connsiteX12" fmla="*/ 1141637 w 2227149"/>
              <a:gd name="connsiteY12" fmla="*/ 1242332 h 2571750"/>
              <a:gd name="connsiteX13" fmla="*/ 1233827 w 2227149"/>
              <a:gd name="connsiteY13" fmla="*/ 1392351 h 2571750"/>
              <a:gd name="connsiteX14" fmla="*/ 1350508 w 2227149"/>
              <a:gd name="connsiteY14" fmla="*/ 1556318 h 2571750"/>
              <a:gd name="connsiteX15" fmla="*/ 1457664 w 2227149"/>
              <a:gd name="connsiteY15" fmla="*/ 1665515 h 2571750"/>
              <a:gd name="connsiteX16" fmla="*/ 1585570 w 2227149"/>
              <a:gd name="connsiteY16" fmla="*/ 1850232 h 2571750"/>
              <a:gd name="connsiteX17" fmla="*/ 1735590 w 2227149"/>
              <a:gd name="connsiteY17" fmla="*/ 2038690 h 2571750"/>
              <a:gd name="connsiteX18" fmla="*/ 1913162 w 2227149"/>
              <a:gd name="connsiteY18" fmla="*/ 2246880 h 2571750"/>
              <a:gd name="connsiteX19" fmla="*/ 2012155 w 2227149"/>
              <a:gd name="connsiteY19" fmla="*/ 2376488 h 2571750"/>
              <a:gd name="connsiteX20" fmla="*/ 2169318 w 2227149"/>
              <a:gd name="connsiteY20" fmla="*/ 2571750 h 2571750"/>
              <a:gd name="connsiteX21" fmla="*/ 2095500 w 2227149"/>
              <a:gd name="connsiteY21" fmla="*/ 2571750 h 2571750"/>
              <a:gd name="connsiteX22" fmla="*/ 2227149 w 2227149"/>
              <a:gd name="connsiteY22" fmla="*/ 2288721 h 2571750"/>
              <a:gd name="connsiteX23" fmla="*/ 1878804 w 2227149"/>
              <a:gd name="connsiteY23" fmla="*/ 2281238 h 2571750"/>
              <a:gd name="connsiteX24" fmla="*/ 1710756 w 2227149"/>
              <a:gd name="connsiteY24" fmla="*/ 2057740 h 2571750"/>
              <a:gd name="connsiteX25" fmla="*/ 1581148 w 2227149"/>
              <a:gd name="connsiteY25" fmla="*/ 1895475 h 2571750"/>
              <a:gd name="connsiteX26" fmla="*/ 1422965 w 2227149"/>
              <a:gd name="connsiteY26" fmla="*/ 1699192 h 2571750"/>
              <a:gd name="connsiteX27" fmla="*/ 1320231 w 2227149"/>
              <a:gd name="connsiteY27" fmla="*/ 1560740 h 2571750"/>
              <a:gd name="connsiteX28" fmla="*/ 1235187 w 2227149"/>
              <a:gd name="connsiteY28" fmla="*/ 1456984 h 2571750"/>
              <a:gd name="connsiteX29" fmla="*/ 1094012 w 2227149"/>
              <a:gd name="connsiteY29" fmla="*/ 1282474 h 2571750"/>
              <a:gd name="connsiteX30" fmla="*/ 973931 w 2227149"/>
              <a:gd name="connsiteY30" fmla="*/ 1154906 h 2571750"/>
              <a:gd name="connsiteX31" fmla="*/ 884464 w 2227149"/>
              <a:gd name="connsiteY31" fmla="*/ 1023257 h 2571750"/>
              <a:gd name="connsiteX32" fmla="*/ 771524 w 2227149"/>
              <a:gd name="connsiteY32" fmla="*/ 875280 h 2571750"/>
              <a:gd name="connsiteX33" fmla="*/ 690562 w 2227149"/>
              <a:gd name="connsiteY33" fmla="*/ 802481 h 2571750"/>
              <a:gd name="connsiteX34" fmla="*/ 623547 w 2227149"/>
              <a:gd name="connsiteY34" fmla="*/ 693284 h 2571750"/>
              <a:gd name="connsiteX35" fmla="*/ 530337 w 2227149"/>
              <a:gd name="connsiteY35" fmla="*/ 577283 h 2571750"/>
              <a:gd name="connsiteX36" fmla="*/ 428624 w 2227149"/>
              <a:gd name="connsiteY36" fmla="*/ 464344 h 2571750"/>
              <a:gd name="connsiteX37" fmla="*/ 368753 w 2227149"/>
              <a:gd name="connsiteY37" fmla="*/ 384062 h 2571750"/>
              <a:gd name="connsiteX38" fmla="*/ 298336 w 2227149"/>
              <a:gd name="connsiteY38" fmla="*/ 290513 h 2571750"/>
              <a:gd name="connsiteX39" fmla="*/ 221116 w 2227149"/>
              <a:gd name="connsiteY39" fmla="*/ 200706 h 2571750"/>
              <a:gd name="connsiteX40" fmla="*/ 100353 w 2227149"/>
              <a:gd name="connsiteY40" fmla="*/ 55450 h 2571750"/>
              <a:gd name="connsiteX41" fmla="*/ 0 w 2227149"/>
              <a:gd name="connsiteY41" fmla="*/ 11905 h 2571750"/>
              <a:gd name="connsiteX42" fmla="*/ 73817 w 2227149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735590 w 2169318"/>
              <a:gd name="connsiteY17" fmla="*/ 2038690 h 2571750"/>
              <a:gd name="connsiteX18" fmla="*/ 1913162 w 2169318"/>
              <a:gd name="connsiteY18" fmla="*/ 2246880 h 2571750"/>
              <a:gd name="connsiteX19" fmla="*/ 2012155 w 2169318"/>
              <a:gd name="connsiteY19" fmla="*/ 2376488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221705"/>
              <a:gd name="connsiteY0" fmla="*/ 0 h 2571750"/>
              <a:gd name="connsiteX1" fmla="*/ 136412 w 2221705"/>
              <a:gd name="connsiteY1" fmla="*/ 44223 h 2571750"/>
              <a:gd name="connsiteX2" fmla="*/ 232001 w 2221705"/>
              <a:gd name="connsiteY2" fmla="*/ 163626 h 2571750"/>
              <a:gd name="connsiteX3" fmla="*/ 315685 w 2221705"/>
              <a:gd name="connsiteY3" fmla="*/ 267381 h 2571750"/>
              <a:gd name="connsiteX4" fmla="*/ 404812 w 2221705"/>
              <a:gd name="connsiteY4" fmla="*/ 377599 h 2571750"/>
              <a:gd name="connsiteX5" fmla="*/ 481692 w 2221705"/>
              <a:gd name="connsiteY5" fmla="*/ 482374 h 2571750"/>
              <a:gd name="connsiteX6" fmla="*/ 576262 w 2221705"/>
              <a:gd name="connsiteY6" fmla="*/ 561976 h 2571750"/>
              <a:gd name="connsiteX7" fmla="*/ 650761 w 2221705"/>
              <a:gd name="connsiteY7" fmla="*/ 686140 h 2571750"/>
              <a:gd name="connsiteX8" fmla="*/ 761659 w 2221705"/>
              <a:gd name="connsiteY8" fmla="*/ 823231 h 2571750"/>
              <a:gd name="connsiteX9" fmla="*/ 890587 w 2221705"/>
              <a:gd name="connsiteY9" fmla="*/ 964406 h 2571750"/>
              <a:gd name="connsiteX10" fmla="*/ 978352 w 2221705"/>
              <a:gd name="connsiteY10" fmla="*/ 1088232 h 2571750"/>
              <a:gd name="connsiteX11" fmla="*/ 1057274 w 2221705"/>
              <a:gd name="connsiteY11" fmla="*/ 1181441 h 2571750"/>
              <a:gd name="connsiteX12" fmla="*/ 1141637 w 2221705"/>
              <a:gd name="connsiteY12" fmla="*/ 1242332 h 2571750"/>
              <a:gd name="connsiteX13" fmla="*/ 1233827 w 2221705"/>
              <a:gd name="connsiteY13" fmla="*/ 1392351 h 2571750"/>
              <a:gd name="connsiteX14" fmla="*/ 1350508 w 2221705"/>
              <a:gd name="connsiteY14" fmla="*/ 1556318 h 2571750"/>
              <a:gd name="connsiteX15" fmla="*/ 1457664 w 2221705"/>
              <a:gd name="connsiteY15" fmla="*/ 1665515 h 2571750"/>
              <a:gd name="connsiteX16" fmla="*/ 1585570 w 2221705"/>
              <a:gd name="connsiteY16" fmla="*/ 1850232 h 2571750"/>
              <a:gd name="connsiteX17" fmla="*/ 1735590 w 2221705"/>
              <a:gd name="connsiteY17" fmla="*/ 2038690 h 2571750"/>
              <a:gd name="connsiteX18" fmla="*/ 1913162 w 2221705"/>
              <a:gd name="connsiteY18" fmla="*/ 2246880 h 2571750"/>
              <a:gd name="connsiteX19" fmla="*/ 2221705 w 2221705"/>
              <a:gd name="connsiteY19" fmla="*/ 2221366 h 2571750"/>
              <a:gd name="connsiteX20" fmla="*/ 2169318 w 2221705"/>
              <a:gd name="connsiteY20" fmla="*/ 2571750 h 2571750"/>
              <a:gd name="connsiteX21" fmla="*/ 2095500 w 2221705"/>
              <a:gd name="connsiteY21" fmla="*/ 2571750 h 2571750"/>
              <a:gd name="connsiteX22" fmla="*/ 1960449 w 2221705"/>
              <a:gd name="connsiteY22" fmla="*/ 2416628 h 2571750"/>
              <a:gd name="connsiteX23" fmla="*/ 1878804 w 2221705"/>
              <a:gd name="connsiteY23" fmla="*/ 2281238 h 2571750"/>
              <a:gd name="connsiteX24" fmla="*/ 1710756 w 2221705"/>
              <a:gd name="connsiteY24" fmla="*/ 2057740 h 2571750"/>
              <a:gd name="connsiteX25" fmla="*/ 1581148 w 2221705"/>
              <a:gd name="connsiteY25" fmla="*/ 1895475 h 2571750"/>
              <a:gd name="connsiteX26" fmla="*/ 1422965 w 2221705"/>
              <a:gd name="connsiteY26" fmla="*/ 1699192 h 2571750"/>
              <a:gd name="connsiteX27" fmla="*/ 1320231 w 2221705"/>
              <a:gd name="connsiteY27" fmla="*/ 1560740 h 2571750"/>
              <a:gd name="connsiteX28" fmla="*/ 1235187 w 2221705"/>
              <a:gd name="connsiteY28" fmla="*/ 1456984 h 2571750"/>
              <a:gd name="connsiteX29" fmla="*/ 1094012 w 2221705"/>
              <a:gd name="connsiteY29" fmla="*/ 1282474 h 2571750"/>
              <a:gd name="connsiteX30" fmla="*/ 973931 w 2221705"/>
              <a:gd name="connsiteY30" fmla="*/ 1154906 h 2571750"/>
              <a:gd name="connsiteX31" fmla="*/ 884464 w 2221705"/>
              <a:gd name="connsiteY31" fmla="*/ 1023257 h 2571750"/>
              <a:gd name="connsiteX32" fmla="*/ 771524 w 2221705"/>
              <a:gd name="connsiteY32" fmla="*/ 875280 h 2571750"/>
              <a:gd name="connsiteX33" fmla="*/ 690562 w 2221705"/>
              <a:gd name="connsiteY33" fmla="*/ 802481 h 2571750"/>
              <a:gd name="connsiteX34" fmla="*/ 623547 w 2221705"/>
              <a:gd name="connsiteY34" fmla="*/ 693284 h 2571750"/>
              <a:gd name="connsiteX35" fmla="*/ 530337 w 2221705"/>
              <a:gd name="connsiteY35" fmla="*/ 577283 h 2571750"/>
              <a:gd name="connsiteX36" fmla="*/ 428624 w 2221705"/>
              <a:gd name="connsiteY36" fmla="*/ 464344 h 2571750"/>
              <a:gd name="connsiteX37" fmla="*/ 368753 w 2221705"/>
              <a:gd name="connsiteY37" fmla="*/ 384062 h 2571750"/>
              <a:gd name="connsiteX38" fmla="*/ 298336 w 2221705"/>
              <a:gd name="connsiteY38" fmla="*/ 290513 h 2571750"/>
              <a:gd name="connsiteX39" fmla="*/ 221116 w 2221705"/>
              <a:gd name="connsiteY39" fmla="*/ 200706 h 2571750"/>
              <a:gd name="connsiteX40" fmla="*/ 100353 w 2221705"/>
              <a:gd name="connsiteY40" fmla="*/ 55450 h 2571750"/>
              <a:gd name="connsiteX41" fmla="*/ 0 w 2221705"/>
              <a:gd name="connsiteY41" fmla="*/ 11905 h 2571750"/>
              <a:gd name="connsiteX42" fmla="*/ 73817 w 2221705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735590 w 2169318"/>
              <a:gd name="connsiteY17" fmla="*/ 2038690 h 2571750"/>
              <a:gd name="connsiteX18" fmla="*/ 1913162 w 2169318"/>
              <a:gd name="connsiteY18" fmla="*/ 2246880 h 2571750"/>
              <a:gd name="connsiteX19" fmla="*/ 1748177 w 2169318"/>
              <a:gd name="connsiteY19" fmla="*/ 2523445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735590 w 2169318"/>
              <a:gd name="connsiteY17" fmla="*/ 2038690 h 2571750"/>
              <a:gd name="connsiteX18" fmla="*/ 1913162 w 2169318"/>
              <a:gd name="connsiteY18" fmla="*/ 2246880 h 2571750"/>
              <a:gd name="connsiteX19" fmla="*/ 2001269 w 2169318"/>
              <a:gd name="connsiteY19" fmla="*/ 2392817 h 2571750"/>
              <a:gd name="connsiteX20" fmla="*/ 2169318 w 2169318"/>
              <a:gd name="connsiteY20" fmla="*/ 2571750 h 2571750"/>
              <a:gd name="connsiteX21" fmla="*/ 2095500 w 2169318"/>
              <a:gd name="connsiteY21" fmla="*/ 2571750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32001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735590 w 2169318"/>
              <a:gd name="connsiteY17" fmla="*/ 2038690 h 2571750"/>
              <a:gd name="connsiteX18" fmla="*/ 1913162 w 2169318"/>
              <a:gd name="connsiteY18" fmla="*/ 2246880 h 2571750"/>
              <a:gd name="connsiteX19" fmla="*/ 2001269 w 2169318"/>
              <a:gd name="connsiteY19" fmla="*/ 2392817 h 2571750"/>
              <a:gd name="connsiteX20" fmla="*/ 2169318 w 2169318"/>
              <a:gd name="connsiteY20" fmla="*/ 2571750 h 2571750"/>
              <a:gd name="connsiteX21" fmla="*/ 2125436 w 2169318"/>
              <a:gd name="connsiteY21" fmla="*/ 2571749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125563 w 2169318"/>
              <a:gd name="connsiteY2" fmla="*/ 221683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735590 w 2169318"/>
              <a:gd name="connsiteY17" fmla="*/ 2038690 h 2571750"/>
              <a:gd name="connsiteX18" fmla="*/ 1913162 w 2169318"/>
              <a:gd name="connsiteY18" fmla="*/ 2246880 h 2571750"/>
              <a:gd name="connsiteX19" fmla="*/ 2001269 w 2169318"/>
              <a:gd name="connsiteY19" fmla="*/ 2392817 h 2571750"/>
              <a:gd name="connsiteX20" fmla="*/ 2169318 w 2169318"/>
              <a:gd name="connsiteY20" fmla="*/ 2571750 h 2571750"/>
              <a:gd name="connsiteX21" fmla="*/ 2125436 w 2169318"/>
              <a:gd name="connsiteY21" fmla="*/ 2571749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24744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735590 w 2169318"/>
              <a:gd name="connsiteY17" fmla="*/ 2038690 h 2571750"/>
              <a:gd name="connsiteX18" fmla="*/ 1913162 w 2169318"/>
              <a:gd name="connsiteY18" fmla="*/ 2246880 h 2571750"/>
              <a:gd name="connsiteX19" fmla="*/ 2001269 w 2169318"/>
              <a:gd name="connsiteY19" fmla="*/ 2392817 h 2571750"/>
              <a:gd name="connsiteX20" fmla="*/ 2169318 w 2169318"/>
              <a:gd name="connsiteY20" fmla="*/ 2571750 h 2571750"/>
              <a:gd name="connsiteX21" fmla="*/ 2125436 w 2169318"/>
              <a:gd name="connsiteY21" fmla="*/ 2571749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68753 w 2169318"/>
              <a:gd name="connsiteY37" fmla="*/ 3840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24744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735590 w 2169318"/>
              <a:gd name="connsiteY17" fmla="*/ 2038690 h 2571750"/>
              <a:gd name="connsiteX18" fmla="*/ 1913162 w 2169318"/>
              <a:gd name="connsiteY18" fmla="*/ 2246880 h 2571750"/>
              <a:gd name="connsiteX19" fmla="*/ 2001269 w 2169318"/>
              <a:gd name="connsiteY19" fmla="*/ 2392817 h 2571750"/>
              <a:gd name="connsiteX20" fmla="*/ 2169318 w 2169318"/>
              <a:gd name="connsiteY20" fmla="*/ 2571750 h 2571750"/>
              <a:gd name="connsiteX21" fmla="*/ 2125436 w 2169318"/>
              <a:gd name="connsiteY21" fmla="*/ 2571749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525991 w 2169318"/>
              <a:gd name="connsiteY37" fmla="*/ 333262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24744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735590 w 2169318"/>
              <a:gd name="connsiteY17" fmla="*/ 2038690 h 2571750"/>
              <a:gd name="connsiteX18" fmla="*/ 1913162 w 2169318"/>
              <a:gd name="connsiteY18" fmla="*/ 2246880 h 2571750"/>
              <a:gd name="connsiteX19" fmla="*/ 2001269 w 2169318"/>
              <a:gd name="connsiteY19" fmla="*/ 2392817 h 2571750"/>
              <a:gd name="connsiteX20" fmla="*/ 2169318 w 2169318"/>
              <a:gd name="connsiteY20" fmla="*/ 2571750 h 2571750"/>
              <a:gd name="connsiteX21" fmla="*/ 2125436 w 2169318"/>
              <a:gd name="connsiteY21" fmla="*/ 2571749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30337 w 2169318"/>
              <a:gd name="connsiteY35" fmla="*/ 577283 h 2571750"/>
              <a:gd name="connsiteX36" fmla="*/ 428624 w 2169318"/>
              <a:gd name="connsiteY36" fmla="*/ 464344 h 2571750"/>
              <a:gd name="connsiteX37" fmla="*/ 383268 w 2169318"/>
              <a:gd name="connsiteY37" fmla="*/ 388900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24744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735590 w 2169318"/>
              <a:gd name="connsiteY17" fmla="*/ 2038690 h 2571750"/>
              <a:gd name="connsiteX18" fmla="*/ 1913162 w 2169318"/>
              <a:gd name="connsiteY18" fmla="*/ 2246880 h 2571750"/>
              <a:gd name="connsiteX19" fmla="*/ 2001269 w 2169318"/>
              <a:gd name="connsiteY19" fmla="*/ 2392817 h 2571750"/>
              <a:gd name="connsiteX20" fmla="*/ 2169318 w 2169318"/>
              <a:gd name="connsiteY20" fmla="*/ 2571750 h 2571750"/>
              <a:gd name="connsiteX21" fmla="*/ 2125436 w 2169318"/>
              <a:gd name="connsiteY21" fmla="*/ 2571749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709347 w 2169318"/>
              <a:gd name="connsiteY35" fmla="*/ 495035 h 2571750"/>
              <a:gd name="connsiteX36" fmla="*/ 428624 w 2169318"/>
              <a:gd name="connsiteY36" fmla="*/ 464344 h 2571750"/>
              <a:gd name="connsiteX37" fmla="*/ 383268 w 2169318"/>
              <a:gd name="connsiteY37" fmla="*/ 388900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24744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76262 w 2169318"/>
              <a:gd name="connsiteY6" fmla="*/ 561976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735590 w 2169318"/>
              <a:gd name="connsiteY17" fmla="*/ 2038690 h 2571750"/>
              <a:gd name="connsiteX18" fmla="*/ 1913162 w 2169318"/>
              <a:gd name="connsiteY18" fmla="*/ 2246880 h 2571750"/>
              <a:gd name="connsiteX19" fmla="*/ 2001269 w 2169318"/>
              <a:gd name="connsiteY19" fmla="*/ 2392817 h 2571750"/>
              <a:gd name="connsiteX20" fmla="*/ 2169318 w 2169318"/>
              <a:gd name="connsiteY20" fmla="*/ 2571750 h 2571750"/>
              <a:gd name="connsiteX21" fmla="*/ 2125436 w 2169318"/>
              <a:gd name="connsiteY21" fmla="*/ 2571749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40014 w 2169318"/>
              <a:gd name="connsiteY35" fmla="*/ 582121 h 2571750"/>
              <a:gd name="connsiteX36" fmla="*/ 428624 w 2169318"/>
              <a:gd name="connsiteY36" fmla="*/ 464344 h 2571750"/>
              <a:gd name="connsiteX37" fmla="*/ 383268 w 2169318"/>
              <a:gd name="connsiteY37" fmla="*/ 388900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24744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59329 w 2169318"/>
              <a:gd name="connsiteY6" fmla="*/ 566814 h 2571750"/>
              <a:gd name="connsiteX7" fmla="*/ 650761 w 2169318"/>
              <a:gd name="connsiteY7" fmla="*/ 686140 h 2571750"/>
              <a:gd name="connsiteX8" fmla="*/ 761659 w 2169318"/>
              <a:gd name="connsiteY8" fmla="*/ 823231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735590 w 2169318"/>
              <a:gd name="connsiteY17" fmla="*/ 2038690 h 2571750"/>
              <a:gd name="connsiteX18" fmla="*/ 1913162 w 2169318"/>
              <a:gd name="connsiteY18" fmla="*/ 2246880 h 2571750"/>
              <a:gd name="connsiteX19" fmla="*/ 2001269 w 2169318"/>
              <a:gd name="connsiteY19" fmla="*/ 2392817 h 2571750"/>
              <a:gd name="connsiteX20" fmla="*/ 2169318 w 2169318"/>
              <a:gd name="connsiteY20" fmla="*/ 2571750 h 2571750"/>
              <a:gd name="connsiteX21" fmla="*/ 2125436 w 2169318"/>
              <a:gd name="connsiteY21" fmla="*/ 2571749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40014 w 2169318"/>
              <a:gd name="connsiteY35" fmla="*/ 582121 h 2571750"/>
              <a:gd name="connsiteX36" fmla="*/ 428624 w 2169318"/>
              <a:gd name="connsiteY36" fmla="*/ 464344 h 2571750"/>
              <a:gd name="connsiteX37" fmla="*/ 383268 w 2169318"/>
              <a:gd name="connsiteY37" fmla="*/ 388900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24744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59329 w 2169318"/>
              <a:gd name="connsiteY6" fmla="*/ 566814 h 2571750"/>
              <a:gd name="connsiteX7" fmla="*/ 650761 w 2169318"/>
              <a:gd name="connsiteY7" fmla="*/ 686140 h 2571750"/>
              <a:gd name="connsiteX8" fmla="*/ 710859 w 2169318"/>
              <a:gd name="connsiteY8" fmla="*/ 789365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735590 w 2169318"/>
              <a:gd name="connsiteY17" fmla="*/ 2038690 h 2571750"/>
              <a:gd name="connsiteX18" fmla="*/ 1913162 w 2169318"/>
              <a:gd name="connsiteY18" fmla="*/ 2246880 h 2571750"/>
              <a:gd name="connsiteX19" fmla="*/ 2001269 w 2169318"/>
              <a:gd name="connsiteY19" fmla="*/ 2392817 h 2571750"/>
              <a:gd name="connsiteX20" fmla="*/ 2169318 w 2169318"/>
              <a:gd name="connsiteY20" fmla="*/ 2571750 h 2571750"/>
              <a:gd name="connsiteX21" fmla="*/ 2125436 w 2169318"/>
              <a:gd name="connsiteY21" fmla="*/ 2571749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40014 w 2169318"/>
              <a:gd name="connsiteY35" fmla="*/ 582121 h 2571750"/>
              <a:gd name="connsiteX36" fmla="*/ 428624 w 2169318"/>
              <a:gd name="connsiteY36" fmla="*/ 464344 h 2571750"/>
              <a:gd name="connsiteX37" fmla="*/ 383268 w 2169318"/>
              <a:gd name="connsiteY37" fmla="*/ 388900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24744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59329 w 2169318"/>
              <a:gd name="connsiteY6" fmla="*/ 566814 h 2571750"/>
              <a:gd name="connsiteX7" fmla="*/ 650761 w 2169318"/>
              <a:gd name="connsiteY7" fmla="*/ 686140 h 2571750"/>
              <a:gd name="connsiteX8" fmla="*/ 718116 w 2169318"/>
              <a:gd name="connsiteY8" fmla="*/ 777270 h 2571750"/>
              <a:gd name="connsiteX9" fmla="*/ 890587 w 2169318"/>
              <a:gd name="connsiteY9" fmla="*/ 964406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735590 w 2169318"/>
              <a:gd name="connsiteY17" fmla="*/ 2038690 h 2571750"/>
              <a:gd name="connsiteX18" fmla="*/ 1913162 w 2169318"/>
              <a:gd name="connsiteY18" fmla="*/ 2246880 h 2571750"/>
              <a:gd name="connsiteX19" fmla="*/ 2001269 w 2169318"/>
              <a:gd name="connsiteY19" fmla="*/ 2392817 h 2571750"/>
              <a:gd name="connsiteX20" fmla="*/ 2169318 w 2169318"/>
              <a:gd name="connsiteY20" fmla="*/ 2571750 h 2571750"/>
              <a:gd name="connsiteX21" fmla="*/ 2125436 w 2169318"/>
              <a:gd name="connsiteY21" fmla="*/ 2571749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40014 w 2169318"/>
              <a:gd name="connsiteY35" fmla="*/ 582121 h 2571750"/>
              <a:gd name="connsiteX36" fmla="*/ 428624 w 2169318"/>
              <a:gd name="connsiteY36" fmla="*/ 464344 h 2571750"/>
              <a:gd name="connsiteX37" fmla="*/ 383268 w 2169318"/>
              <a:gd name="connsiteY37" fmla="*/ 388900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24744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59329 w 2169318"/>
              <a:gd name="connsiteY6" fmla="*/ 566814 h 2571750"/>
              <a:gd name="connsiteX7" fmla="*/ 650761 w 2169318"/>
              <a:gd name="connsiteY7" fmla="*/ 686140 h 2571750"/>
              <a:gd name="connsiteX8" fmla="*/ 718116 w 2169318"/>
              <a:gd name="connsiteY8" fmla="*/ 777270 h 2571750"/>
              <a:gd name="connsiteX9" fmla="*/ 798663 w 2169318"/>
              <a:gd name="connsiteY9" fmla="*/ 865225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735590 w 2169318"/>
              <a:gd name="connsiteY17" fmla="*/ 2038690 h 2571750"/>
              <a:gd name="connsiteX18" fmla="*/ 1913162 w 2169318"/>
              <a:gd name="connsiteY18" fmla="*/ 2246880 h 2571750"/>
              <a:gd name="connsiteX19" fmla="*/ 2001269 w 2169318"/>
              <a:gd name="connsiteY19" fmla="*/ 2392817 h 2571750"/>
              <a:gd name="connsiteX20" fmla="*/ 2169318 w 2169318"/>
              <a:gd name="connsiteY20" fmla="*/ 2571750 h 2571750"/>
              <a:gd name="connsiteX21" fmla="*/ 2125436 w 2169318"/>
              <a:gd name="connsiteY21" fmla="*/ 2571749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84464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40014 w 2169318"/>
              <a:gd name="connsiteY35" fmla="*/ 582121 h 2571750"/>
              <a:gd name="connsiteX36" fmla="*/ 428624 w 2169318"/>
              <a:gd name="connsiteY36" fmla="*/ 464344 h 2571750"/>
              <a:gd name="connsiteX37" fmla="*/ 383268 w 2169318"/>
              <a:gd name="connsiteY37" fmla="*/ 388900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24744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59329 w 2169318"/>
              <a:gd name="connsiteY6" fmla="*/ 566814 h 2571750"/>
              <a:gd name="connsiteX7" fmla="*/ 650761 w 2169318"/>
              <a:gd name="connsiteY7" fmla="*/ 686140 h 2571750"/>
              <a:gd name="connsiteX8" fmla="*/ 718116 w 2169318"/>
              <a:gd name="connsiteY8" fmla="*/ 777270 h 2571750"/>
              <a:gd name="connsiteX9" fmla="*/ 798663 w 2169318"/>
              <a:gd name="connsiteY9" fmla="*/ 865225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735590 w 2169318"/>
              <a:gd name="connsiteY17" fmla="*/ 2038690 h 2571750"/>
              <a:gd name="connsiteX18" fmla="*/ 1913162 w 2169318"/>
              <a:gd name="connsiteY18" fmla="*/ 2246880 h 2571750"/>
              <a:gd name="connsiteX19" fmla="*/ 2001269 w 2169318"/>
              <a:gd name="connsiteY19" fmla="*/ 2392817 h 2571750"/>
              <a:gd name="connsiteX20" fmla="*/ 2169318 w 2169318"/>
              <a:gd name="connsiteY20" fmla="*/ 2571750 h 2571750"/>
              <a:gd name="connsiteX21" fmla="*/ 2125436 w 2169318"/>
              <a:gd name="connsiteY21" fmla="*/ 2571749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98979 w 2169318"/>
              <a:gd name="connsiteY31" fmla="*/ 1023257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40014 w 2169318"/>
              <a:gd name="connsiteY35" fmla="*/ 582121 h 2571750"/>
              <a:gd name="connsiteX36" fmla="*/ 428624 w 2169318"/>
              <a:gd name="connsiteY36" fmla="*/ 464344 h 2571750"/>
              <a:gd name="connsiteX37" fmla="*/ 383268 w 2169318"/>
              <a:gd name="connsiteY37" fmla="*/ 388900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24744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59329 w 2169318"/>
              <a:gd name="connsiteY6" fmla="*/ 566814 h 2571750"/>
              <a:gd name="connsiteX7" fmla="*/ 650761 w 2169318"/>
              <a:gd name="connsiteY7" fmla="*/ 686140 h 2571750"/>
              <a:gd name="connsiteX8" fmla="*/ 718116 w 2169318"/>
              <a:gd name="connsiteY8" fmla="*/ 777270 h 2571750"/>
              <a:gd name="connsiteX9" fmla="*/ 798663 w 2169318"/>
              <a:gd name="connsiteY9" fmla="*/ 865225 h 2571750"/>
              <a:gd name="connsiteX10" fmla="*/ 978352 w 2169318"/>
              <a:gd name="connsiteY10" fmla="*/ 1088232 h 2571750"/>
              <a:gd name="connsiteX11" fmla="*/ 1057274 w 2169318"/>
              <a:gd name="connsiteY11" fmla="*/ 118144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735590 w 2169318"/>
              <a:gd name="connsiteY17" fmla="*/ 2038690 h 2571750"/>
              <a:gd name="connsiteX18" fmla="*/ 1913162 w 2169318"/>
              <a:gd name="connsiteY18" fmla="*/ 2246880 h 2571750"/>
              <a:gd name="connsiteX19" fmla="*/ 2001269 w 2169318"/>
              <a:gd name="connsiteY19" fmla="*/ 2392817 h 2571750"/>
              <a:gd name="connsiteX20" fmla="*/ 2169318 w 2169318"/>
              <a:gd name="connsiteY20" fmla="*/ 2571750 h 2571750"/>
              <a:gd name="connsiteX21" fmla="*/ 2125436 w 2169318"/>
              <a:gd name="connsiteY21" fmla="*/ 2571749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94141 w 2169318"/>
              <a:gd name="connsiteY31" fmla="*/ 1028096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40014 w 2169318"/>
              <a:gd name="connsiteY35" fmla="*/ 582121 h 2571750"/>
              <a:gd name="connsiteX36" fmla="*/ 428624 w 2169318"/>
              <a:gd name="connsiteY36" fmla="*/ 464344 h 2571750"/>
              <a:gd name="connsiteX37" fmla="*/ 383268 w 2169318"/>
              <a:gd name="connsiteY37" fmla="*/ 388900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24744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59329 w 2169318"/>
              <a:gd name="connsiteY6" fmla="*/ 566814 h 2571750"/>
              <a:gd name="connsiteX7" fmla="*/ 650761 w 2169318"/>
              <a:gd name="connsiteY7" fmla="*/ 686140 h 2571750"/>
              <a:gd name="connsiteX8" fmla="*/ 718116 w 2169318"/>
              <a:gd name="connsiteY8" fmla="*/ 777270 h 2571750"/>
              <a:gd name="connsiteX9" fmla="*/ 798663 w 2169318"/>
              <a:gd name="connsiteY9" fmla="*/ 865225 h 2571750"/>
              <a:gd name="connsiteX10" fmla="*/ 978352 w 2169318"/>
              <a:gd name="connsiteY10" fmla="*/ 1088232 h 2571750"/>
              <a:gd name="connsiteX11" fmla="*/ 1016150 w 2169318"/>
              <a:gd name="connsiteY11" fmla="*/ 1149993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735590 w 2169318"/>
              <a:gd name="connsiteY17" fmla="*/ 2038690 h 2571750"/>
              <a:gd name="connsiteX18" fmla="*/ 1913162 w 2169318"/>
              <a:gd name="connsiteY18" fmla="*/ 2246880 h 2571750"/>
              <a:gd name="connsiteX19" fmla="*/ 2001269 w 2169318"/>
              <a:gd name="connsiteY19" fmla="*/ 2392817 h 2571750"/>
              <a:gd name="connsiteX20" fmla="*/ 2169318 w 2169318"/>
              <a:gd name="connsiteY20" fmla="*/ 2571750 h 2571750"/>
              <a:gd name="connsiteX21" fmla="*/ 2125436 w 2169318"/>
              <a:gd name="connsiteY21" fmla="*/ 2571749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94141 w 2169318"/>
              <a:gd name="connsiteY31" fmla="*/ 1028096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40014 w 2169318"/>
              <a:gd name="connsiteY35" fmla="*/ 582121 h 2571750"/>
              <a:gd name="connsiteX36" fmla="*/ 428624 w 2169318"/>
              <a:gd name="connsiteY36" fmla="*/ 464344 h 2571750"/>
              <a:gd name="connsiteX37" fmla="*/ 383268 w 2169318"/>
              <a:gd name="connsiteY37" fmla="*/ 388900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24744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59329 w 2169318"/>
              <a:gd name="connsiteY6" fmla="*/ 566814 h 2571750"/>
              <a:gd name="connsiteX7" fmla="*/ 650761 w 2169318"/>
              <a:gd name="connsiteY7" fmla="*/ 686140 h 2571750"/>
              <a:gd name="connsiteX8" fmla="*/ 718116 w 2169318"/>
              <a:gd name="connsiteY8" fmla="*/ 777270 h 2571750"/>
              <a:gd name="connsiteX9" fmla="*/ 798663 w 2169318"/>
              <a:gd name="connsiteY9" fmla="*/ 865225 h 2571750"/>
              <a:gd name="connsiteX10" fmla="*/ 978352 w 2169318"/>
              <a:gd name="connsiteY10" fmla="*/ 1088232 h 2571750"/>
              <a:gd name="connsiteX11" fmla="*/ 1028245 w 2169318"/>
              <a:gd name="connsiteY11" fmla="*/ 115483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735590 w 2169318"/>
              <a:gd name="connsiteY17" fmla="*/ 2038690 h 2571750"/>
              <a:gd name="connsiteX18" fmla="*/ 1913162 w 2169318"/>
              <a:gd name="connsiteY18" fmla="*/ 2246880 h 2571750"/>
              <a:gd name="connsiteX19" fmla="*/ 2001269 w 2169318"/>
              <a:gd name="connsiteY19" fmla="*/ 2392817 h 2571750"/>
              <a:gd name="connsiteX20" fmla="*/ 2169318 w 2169318"/>
              <a:gd name="connsiteY20" fmla="*/ 2571750 h 2571750"/>
              <a:gd name="connsiteX21" fmla="*/ 2125436 w 2169318"/>
              <a:gd name="connsiteY21" fmla="*/ 2571749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73931 w 2169318"/>
              <a:gd name="connsiteY30" fmla="*/ 1154906 h 2571750"/>
              <a:gd name="connsiteX31" fmla="*/ 894141 w 2169318"/>
              <a:gd name="connsiteY31" fmla="*/ 1028096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40014 w 2169318"/>
              <a:gd name="connsiteY35" fmla="*/ 582121 h 2571750"/>
              <a:gd name="connsiteX36" fmla="*/ 428624 w 2169318"/>
              <a:gd name="connsiteY36" fmla="*/ 464344 h 2571750"/>
              <a:gd name="connsiteX37" fmla="*/ 383268 w 2169318"/>
              <a:gd name="connsiteY37" fmla="*/ 388900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24744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59329 w 2169318"/>
              <a:gd name="connsiteY6" fmla="*/ 566814 h 2571750"/>
              <a:gd name="connsiteX7" fmla="*/ 650761 w 2169318"/>
              <a:gd name="connsiteY7" fmla="*/ 686140 h 2571750"/>
              <a:gd name="connsiteX8" fmla="*/ 718116 w 2169318"/>
              <a:gd name="connsiteY8" fmla="*/ 777270 h 2571750"/>
              <a:gd name="connsiteX9" fmla="*/ 798663 w 2169318"/>
              <a:gd name="connsiteY9" fmla="*/ 865225 h 2571750"/>
              <a:gd name="connsiteX10" fmla="*/ 978352 w 2169318"/>
              <a:gd name="connsiteY10" fmla="*/ 1088232 h 2571750"/>
              <a:gd name="connsiteX11" fmla="*/ 1028245 w 2169318"/>
              <a:gd name="connsiteY11" fmla="*/ 115483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735590 w 2169318"/>
              <a:gd name="connsiteY17" fmla="*/ 2038690 h 2571750"/>
              <a:gd name="connsiteX18" fmla="*/ 1913162 w 2169318"/>
              <a:gd name="connsiteY18" fmla="*/ 2246880 h 2571750"/>
              <a:gd name="connsiteX19" fmla="*/ 2001269 w 2169318"/>
              <a:gd name="connsiteY19" fmla="*/ 2392817 h 2571750"/>
              <a:gd name="connsiteX20" fmla="*/ 2169318 w 2169318"/>
              <a:gd name="connsiteY20" fmla="*/ 2571750 h 2571750"/>
              <a:gd name="connsiteX21" fmla="*/ 2125436 w 2169318"/>
              <a:gd name="connsiteY21" fmla="*/ 2571749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094012 w 2169318"/>
              <a:gd name="connsiteY29" fmla="*/ 1282474 h 2571750"/>
              <a:gd name="connsiteX30" fmla="*/ 995703 w 2169318"/>
              <a:gd name="connsiteY30" fmla="*/ 1157325 h 2571750"/>
              <a:gd name="connsiteX31" fmla="*/ 894141 w 2169318"/>
              <a:gd name="connsiteY31" fmla="*/ 1028096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40014 w 2169318"/>
              <a:gd name="connsiteY35" fmla="*/ 582121 h 2571750"/>
              <a:gd name="connsiteX36" fmla="*/ 428624 w 2169318"/>
              <a:gd name="connsiteY36" fmla="*/ 464344 h 2571750"/>
              <a:gd name="connsiteX37" fmla="*/ 383268 w 2169318"/>
              <a:gd name="connsiteY37" fmla="*/ 388900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24744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59329 w 2169318"/>
              <a:gd name="connsiteY6" fmla="*/ 566814 h 2571750"/>
              <a:gd name="connsiteX7" fmla="*/ 650761 w 2169318"/>
              <a:gd name="connsiteY7" fmla="*/ 686140 h 2571750"/>
              <a:gd name="connsiteX8" fmla="*/ 718116 w 2169318"/>
              <a:gd name="connsiteY8" fmla="*/ 777270 h 2571750"/>
              <a:gd name="connsiteX9" fmla="*/ 798663 w 2169318"/>
              <a:gd name="connsiteY9" fmla="*/ 865225 h 2571750"/>
              <a:gd name="connsiteX10" fmla="*/ 978352 w 2169318"/>
              <a:gd name="connsiteY10" fmla="*/ 1088232 h 2571750"/>
              <a:gd name="connsiteX11" fmla="*/ 1028245 w 2169318"/>
              <a:gd name="connsiteY11" fmla="*/ 115483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735590 w 2169318"/>
              <a:gd name="connsiteY17" fmla="*/ 2038690 h 2571750"/>
              <a:gd name="connsiteX18" fmla="*/ 1913162 w 2169318"/>
              <a:gd name="connsiteY18" fmla="*/ 2246880 h 2571750"/>
              <a:gd name="connsiteX19" fmla="*/ 2001269 w 2169318"/>
              <a:gd name="connsiteY19" fmla="*/ 2392817 h 2571750"/>
              <a:gd name="connsiteX20" fmla="*/ 2169318 w 2169318"/>
              <a:gd name="connsiteY20" fmla="*/ 2571750 h 2571750"/>
              <a:gd name="connsiteX21" fmla="*/ 2125436 w 2169318"/>
              <a:gd name="connsiteY21" fmla="*/ 2571749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113364 w 2169318"/>
              <a:gd name="connsiteY29" fmla="*/ 1263121 h 2571750"/>
              <a:gd name="connsiteX30" fmla="*/ 995703 w 2169318"/>
              <a:gd name="connsiteY30" fmla="*/ 1157325 h 2571750"/>
              <a:gd name="connsiteX31" fmla="*/ 894141 w 2169318"/>
              <a:gd name="connsiteY31" fmla="*/ 1028096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40014 w 2169318"/>
              <a:gd name="connsiteY35" fmla="*/ 582121 h 2571750"/>
              <a:gd name="connsiteX36" fmla="*/ 428624 w 2169318"/>
              <a:gd name="connsiteY36" fmla="*/ 464344 h 2571750"/>
              <a:gd name="connsiteX37" fmla="*/ 383268 w 2169318"/>
              <a:gd name="connsiteY37" fmla="*/ 388900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24744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59329 w 2169318"/>
              <a:gd name="connsiteY6" fmla="*/ 566814 h 2571750"/>
              <a:gd name="connsiteX7" fmla="*/ 650761 w 2169318"/>
              <a:gd name="connsiteY7" fmla="*/ 686140 h 2571750"/>
              <a:gd name="connsiteX8" fmla="*/ 718116 w 2169318"/>
              <a:gd name="connsiteY8" fmla="*/ 777270 h 2571750"/>
              <a:gd name="connsiteX9" fmla="*/ 798663 w 2169318"/>
              <a:gd name="connsiteY9" fmla="*/ 865225 h 2571750"/>
              <a:gd name="connsiteX10" fmla="*/ 978352 w 2169318"/>
              <a:gd name="connsiteY10" fmla="*/ 1088232 h 2571750"/>
              <a:gd name="connsiteX11" fmla="*/ 1028245 w 2169318"/>
              <a:gd name="connsiteY11" fmla="*/ 1154831 h 2571750"/>
              <a:gd name="connsiteX12" fmla="*/ 1141637 w 2169318"/>
              <a:gd name="connsiteY12" fmla="*/ 124233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735590 w 2169318"/>
              <a:gd name="connsiteY17" fmla="*/ 2038690 h 2571750"/>
              <a:gd name="connsiteX18" fmla="*/ 1913162 w 2169318"/>
              <a:gd name="connsiteY18" fmla="*/ 2246880 h 2571750"/>
              <a:gd name="connsiteX19" fmla="*/ 2001269 w 2169318"/>
              <a:gd name="connsiteY19" fmla="*/ 2392817 h 2571750"/>
              <a:gd name="connsiteX20" fmla="*/ 2169318 w 2169318"/>
              <a:gd name="connsiteY20" fmla="*/ 2571750 h 2571750"/>
              <a:gd name="connsiteX21" fmla="*/ 2125436 w 2169318"/>
              <a:gd name="connsiteY21" fmla="*/ 2571749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094012 w 2169318"/>
              <a:gd name="connsiteY29" fmla="*/ 1280055 h 2571750"/>
              <a:gd name="connsiteX30" fmla="*/ 995703 w 2169318"/>
              <a:gd name="connsiteY30" fmla="*/ 1157325 h 2571750"/>
              <a:gd name="connsiteX31" fmla="*/ 894141 w 2169318"/>
              <a:gd name="connsiteY31" fmla="*/ 1028096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40014 w 2169318"/>
              <a:gd name="connsiteY35" fmla="*/ 582121 h 2571750"/>
              <a:gd name="connsiteX36" fmla="*/ 428624 w 2169318"/>
              <a:gd name="connsiteY36" fmla="*/ 464344 h 2571750"/>
              <a:gd name="connsiteX37" fmla="*/ 383268 w 2169318"/>
              <a:gd name="connsiteY37" fmla="*/ 388900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24744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59329 w 2169318"/>
              <a:gd name="connsiteY6" fmla="*/ 566814 h 2571750"/>
              <a:gd name="connsiteX7" fmla="*/ 650761 w 2169318"/>
              <a:gd name="connsiteY7" fmla="*/ 686140 h 2571750"/>
              <a:gd name="connsiteX8" fmla="*/ 718116 w 2169318"/>
              <a:gd name="connsiteY8" fmla="*/ 777270 h 2571750"/>
              <a:gd name="connsiteX9" fmla="*/ 798663 w 2169318"/>
              <a:gd name="connsiteY9" fmla="*/ 865225 h 2571750"/>
              <a:gd name="connsiteX10" fmla="*/ 978352 w 2169318"/>
              <a:gd name="connsiteY10" fmla="*/ 1088232 h 2571750"/>
              <a:gd name="connsiteX11" fmla="*/ 1028245 w 2169318"/>
              <a:gd name="connsiteY11" fmla="*/ 1154831 h 2571750"/>
              <a:gd name="connsiteX12" fmla="*/ 1119865 w 2169318"/>
              <a:gd name="connsiteY12" fmla="*/ 1266522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735590 w 2169318"/>
              <a:gd name="connsiteY17" fmla="*/ 2038690 h 2571750"/>
              <a:gd name="connsiteX18" fmla="*/ 1913162 w 2169318"/>
              <a:gd name="connsiteY18" fmla="*/ 2246880 h 2571750"/>
              <a:gd name="connsiteX19" fmla="*/ 2001269 w 2169318"/>
              <a:gd name="connsiteY19" fmla="*/ 2392817 h 2571750"/>
              <a:gd name="connsiteX20" fmla="*/ 2169318 w 2169318"/>
              <a:gd name="connsiteY20" fmla="*/ 2571750 h 2571750"/>
              <a:gd name="connsiteX21" fmla="*/ 2125436 w 2169318"/>
              <a:gd name="connsiteY21" fmla="*/ 2571749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094012 w 2169318"/>
              <a:gd name="connsiteY29" fmla="*/ 1280055 h 2571750"/>
              <a:gd name="connsiteX30" fmla="*/ 995703 w 2169318"/>
              <a:gd name="connsiteY30" fmla="*/ 1157325 h 2571750"/>
              <a:gd name="connsiteX31" fmla="*/ 894141 w 2169318"/>
              <a:gd name="connsiteY31" fmla="*/ 1028096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40014 w 2169318"/>
              <a:gd name="connsiteY35" fmla="*/ 582121 h 2571750"/>
              <a:gd name="connsiteX36" fmla="*/ 428624 w 2169318"/>
              <a:gd name="connsiteY36" fmla="*/ 464344 h 2571750"/>
              <a:gd name="connsiteX37" fmla="*/ 383268 w 2169318"/>
              <a:gd name="connsiteY37" fmla="*/ 388900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24744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59329 w 2169318"/>
              <a:gd name="connsiteY6" fmla="*/ 566814 h 2571750"/>
              <a:gd name="connsiteX7" fmla="*/ 650761 w 2169318"/>
              <a:gd name="connsiteY7" fmla="*/ 686140 h 2571750"/>
              <a:gd name="connsiteX8" fmla="*/ 718116 w 2169318"/>
              <a:gd name="connsiteY8" fmla="*/ 777270 h 2571750"/>
              <a:gd name="connsiteX9" fmla="*/ 798663 w 2169318"/>
              <a:gd name="connsiteY9" fmla="*/ 865225 h 2571750"/>
              <a:gd name="connsiteX10" fmla="*/ 978352 w 2169318"/>
              <a:gd name="connsiteY10" fmla="*/ 1088232 h 2571750"/>
              <a:gd name="connsiteX11" fmla="*/ 1028245 w 2169318"/>
              <a:gd name="connsiteY11" fmla="*/ 1154831 h 2571750"/>
              <a:gd name="connsiteX12" fmla="*/ 1124703 w 2169318"/>
              <a:gd name="connsiteY12" fmla="*/ 1259265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735590 w 2169318"/>
              <a:gd name="connsiteY17" fmla="*/ 2038690 h 2571750"/>
              <a:gd name="connsiteX18" fmla="*/ 1913162 w 2169318"/>
              <a:gd name="connsiteY18" fmla="*/ 2246880 h 2571750"/>
              <a:gd name="connsiteX19" fmla="*/ 2001269 w 2169318"/>
              <a:gd name="connsiteY19" fmla="*/ 2392817 h 2571750"/>
              <a:gd name="connsiteX20" fmla="*/ 2169318 w 2169318"/>
              <a:gd name="connsiteY20" fmla="*/ 2571750 h 2571750"/>
              <a:gd name="connsiteX21" fmla="*/ 2125436 w 2169318"/>
              <a:gd name="connsiteY21" fmla="*/ 2571749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5187 w 2169318"/>
              <a:gd name="connsiteY28" fmla="*/ 1456984 h 2571750"/>
              <a:gd name="connsiteX29" fmla="*/ 1094012 w 2169318"/>
              <a:gd name="connsiteY29" fmla="*/ 1280055 h 2571750"/>
              <a:gd name="connsiteX30" fmla="*/ 995703 w 2169318"/>
              <a:gd name="connsiteY30" fmla="*/ 1157325 h 2571750"/>
              <a:gd name="connsiteX31" fmla="*/ 894141 w 2169318"/>
              <a:gd name="connsiteY31" fmla="*/ 1028096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40014 w 2169318"/>
              <a:gd name="connsiteY35" fmla="*/ 582121 h 2571750"/>
              <a:gd name="connsiteX36" fmla="*/ 428624 w 2169318"/>
              <a:gd name="connsiteY36" fmla="*/ 464344 h 2571750"/>
              <a:gd name="connsiteX37" fmla="*/ 383268 w 2169318"/>
              <a:gd name="connsiteY37" fmla="*/ 388900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24744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59329 w 2169318"/>
              <a:gd name="connsiteY6" fmla="*/ 566814 h 2571750"/>
              <a:gd name="connsiteX7" fmla="*/ 650761 w 2169318"/>
              <a:gd name="connsiteY7" fmla="*/ 686140 h 2571750"/>
              <a:gd name="connsiteX8" fmla="*/ 718116 w 2169318"/>
              <a:gd name="connsiteY8" fmla="*/ 777270 h 2571750"/>
              <a:gd name="connsiteX9" fmla="*/ 798663 w 2169318"/>
              <a:gd name="connsiteY9" fmla="*/ 865225 h 2571750"/>
              <a:gd name="connsiteX10" fmla="*/ 978352 w 2169318"/>
              <a:gd name="connsiteY10" fmla="*/ 1088232 h 2571750"/>
              <a:gd name="connsiteX11" fmla="*/ 1028245 w 2169318"/>
              <a:gd name="connsiteY11" fmla="*/ 1154831 h 2571750"/>
              <a:gd name="connsiteX12" fmla="*/ 1124703 w 2169318"/>
              <a:gd name="connsiteY12" fmla="*/ 1259265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735590 w 2169318"/>
              <a:gd name="connsiteY17" fmla="*/ 2038690 h 2571750"/>
              <a:gd name="connsiteX18" fmla="*/ 1913162 w 2169318"/>
              <a:gd name="connsiteY18" fmla="*/ 2246880 h 2571750"/>
              <a:gd name="connsiteX19" fmla="*/ 2001269 w 2169318"/>
              <a:gd name="connsiteY19" fmla="*/ 2392817 h 2571750"/>
              <a:gd name="connsiteX20" fmla="*/ 2169318 w 2169318"/>
              <a:gd name="connsiteY20" fmla="*/ 2571750 h 2571750"/>
              <a:gd name="connsiteX21" fmla="*/ 2125436 w 2169318"/>
              <a:gd name="connsiteY21" fmla="*/ 2571749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143263 w 2169318"/>
              <a:gd name="connsiteY28" fmla="*/ 1505365 h 2571750"/>
              <a:gd name="connsiteX29" fmla="*/ 1094012 w 2169318"/>
              <a:gd name="connsiteY29" fmla="*/ 1280055 h 2571750"/>
              <a:gd name="connsiteX30" fmla="*/ 995703 w 2169318"/>
              <a:gd name="connsiteY30" fmla="*/ 1157325 h 2571750"/>
              <a:gd name="connsiteX31" fmla="*/ 894141 w 2169318"/>
              <a:gd name="connsiteY31" fmla="*/ 1028096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40014 w 2169318"/>
              <a:gd name="connsiteY35" fmla="*/ 582121 h 2571750"/>
              <a:gd name="connsiteX36" fmla="*/ 428624 w 2169318"/>
              <a:gd name="connsiteY36" fmla="*/ 464344 h 2571750"/>
              <a:gd name="connsiteX37" fmla="*/ 383268 w 2169318"/>
              <a:gd name="connsiteY37" fmla="*/ 388900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24744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59329 w 2169318"/>
              <a:gd name="connsiteY6" fmla="*/ 566814 h 2571750"/>
              <a:gd name="connsiteX7" fmla="*/ 650761 w 2169318"/>
              <a:gd name="connsiteY7" fmla="*/ 686140 h 2571750"/>
              <a:gd name="connsiteX8" fmla="*/ 718116 w 2169318"/>
              <a:gd name="connsiteY8" fmla="*/ 777270 h 2571750"/>
              <a:gd name="connsiteX9" fmla="*/ 798663 w 2169318"/>
              <a:gd name="connsiteY9" fmla="*/ 865225 h 2571750"/>
              <a:gd name="connsiteX10" fmla="*/ 978352 w 2169318"/>
              <a:gd name="connsiteY10" fmla="*/ 1088232 h 2571750"/>
              <a:gd name="connsiteX11" fmla="*/ 1028245 w 2169318"/>
              <a:gd name="connsiteY11" fmla="*/ 1154831 h 2571750"/>
              <a:gd name="connsiteX12" fmla="*/ 1124703 w 2169318"/>
              <a:gd name="connsiteY12" fmla="*/ 1259265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735590 w 2169318"/>
              <a:gd name="connsiteY17" fmla="*/ 2038690 h 2571750"/>
              <a:gd name="connsiteX18" fmla="*/ 1913162 w 2169318"/>
              <a:gd name="connsiteY18" fmla="*/ 2246880 h 2571750"/>
              <a:gd name="connsiteX19" fmla="*/ 2001269 w 2169318"/>
              <a:gd name="connsiteY19" fmla="*/ 2392817 h 2571750"/>
              <a:gd name="connsiteX20" fmla="*/ 2169318 w 2169318"/>
              <a:gd name="connsiteY20" fmla="*/ 2571750 h 2571750"/>
              <a:gd name="connsiteX21" fmla="*/ 2125436 w 2169318"/>
              <a:gd name="connsiteY21" fmla="*/ 2571749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433549 w 2169318"/>
              <a:gd name="connsiteY28" fmla="*/ 1333613 h 2571750"/>
              <a:gd name="connsiteX29" fmla="*/ 1094012 w 2169318"/>
              <a:gd name="connsiteY29" fmla="*/ 1280055 h 2571750"/>
              <a:gd name="connsiteX30" fmla="*/ 995703 w 2169318"/>
              <a:gd name="connsiteY30" fmla="*/ 1157325 h 2571750"/>
              <a:gd name="connsiteX31" fmla="*/ 894141 w 2169318"/>
              <a:gd name="connsiteY31" fmla="*/ 1028096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40014 w 2169318"/>
              <a:gd name="connsiteY35" fmla="*/ 582121 h 2571750"/>
              <a:gd name="connsiteX36" fmla="*/ 428624 w 2169318"/>
              <a:gd name="connsiteY36" fmla="*/ 464344 h 2571750"/>
              <a:gd name="connsiteX37" fmla="*/ 383268 w 2169318"/>
              <a:gd name="connsiteY37" fmla="*/ 388900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24744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59329 w 2169318"/>
              <a:gd name="connsiteY6" fmla="*/ 566814 h 2571750"/>
              <a:gd name="connsiteX7" fmla="*/ 650761 w 2169318"/>
              <a:gd name="connsiteY7" fmla="*/ 686140 h 2571750"/>
              <a:gd name="connsiteX8" fmla="*/ 718116 w 2169318"/>
              <a:gd name="connsiteY8" fmla="*/ 777270 h 2571750"/>
              <a:gd name="connsiteX9" fmla="*/ 798663 w 2169318"/>
              <a:gd name="connsiteY9" fmla="*/ 865225 h 2571750"/>
              <a:gd name="connsiteX10" fmla="*/ 978352 w 2169318"/>
              <a:gd name="connsiteY10" fmla="*/ 1088232 h 2571750"/>
              <a:gd name="connsiteX11" fmla="*/ 1028245 w 2169318"/>
              <a:gd name="connsiteY11" fmla="*/ 1154831 h 2571750"/>
              <a:gd name="connsiteX12" fmla="*/ 1124703 w 2169318"/>
              <a:gd name="connsiteY12" fmla="*/ 1259265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735590 w 2169318"/>
              <a:gd name="connsiteY17" fmla="*/ 2038690 h 2571750"/>
              <a:gd name="connsiteX18" fmla="*/ 1913162 w 2169318"/>
              <a:gd name="connsiteY18" fmla="*/ 2246880 h 2571750"/>
              <a:gd name="connsiteX19" fmla="*/ 2001269 w 2169318"/>
              <a:gd name="connsiteY19" fmla="*/ 2392817 h 2571750"/>
              <a:gd name="connsiteX20" fmla="*/ 2169318 w 2169318"/>
              <a:gd name="connsiteY20" fmla="*/ 2571750 h 2571750"/>
              <a:gd name="connsiteX21" fmla="*/ 2125436 w 2169318"/>
              <a:gd name="connsiteY21" fmla="*/ 2571749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2768 w 2169318"/>
              <a:gd name="connsiteY28" fmla="*/ 1449727 h 2571750"/>
              <a:gd name="connsiteX29" fmla="*/ 1094012 w 2169318"/>
              <a:gd name="connsiteY29" fmla="*/ 1280055 h 2571750"/>
              <a:gd name="connsiteX30" fmla="*/ 995703 w 2169318"/>
              <a:gd name="connsiteY30" fmla="*/ 1157325 h 2571750"/>
              <a:gd name="connsiteX31" fmla="*/ 894141 w 2169318"/>
              <a:gd name="connsiteY31" fmla="*/ 1028096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40014 w 2169318"/>
              <a:gd name="connsiteY35" fmla="*/ 582121 h 2571750"/>
              <a:gd name="connsiteX36" fmla="*/ 428624 w 2169318"/>
              <a:gd name="connsiteY36" fmla="*/ 464344 h 2571750"/>
              <a:gd name="connsiteX37" fmla="*/ 383268 w 2169318"/>
              <a:gd name="connsiteY37" fmla="*/ 388900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24744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59329 w 2169318"/>
              <a:gd name="connsiteY6" fmla="*/ 566814 h 2571750"/>
              <a:gd name="connsiteX7" fmla="*/ 650761 w 2169318"/>
              <a:gd name="connsiteY7" fmla="*/ 686140 h 2571750"/>
              <a:gd name="connsiteX8" fmla="*/ 718116 w 2169318"/>
              <a:gd name="connsiteY8" fmla="*/ 777270 h 2571750"/>
              <a:gd name="connsiteX9" fmla="*/ 798663 w 2169318"/>
              <a:gd name="connsiteY9" fmla="*/ 865225 h 2571750"/>
              <a:gd name="connsiteX10" fmla="*/ 978352 w 2169318"/>
              <a:gd name="connsiteY10" fmla="*/ 1088232 h 2571750"/>
              <a:gd name="connsiteX11" fmla="*/ 1028245 w 2169318"/>
              <a:gd name="connsiteY11" fmla="*/ 1154831 h 2571750"/>
              <a:gd name="connsiteX12" fmla="*/ 1127122 w 2169318"/>
              <a:gd name="connsiteY12" fmla="*/ 1281037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735590 w 2169318"/>
              <a:gd name="connsiteY17" fmla="*/ 2038690 h 2571750"/>
              <a:gd name="connsiteX18" fmla="*/ 1913162 w 2169318"/>
              <a:gd name="connsiteY18" fmla="*/ 2246880 h 2571750"/>
              <a:gd name="connsiteX19" fmla="*/ 2001269 w 2169318"/>
              <a:gd name="connsiteY19" fmla="*/ 2392817 h 2571750"/>
              <a:gd name="connsiteX20" fmla="*/ 2169318 w 2169318"/>
              <a:gd name="connsiteY20" fmla="*/ 2571750 h 2571750"/>
              <a:gd name="connsiteX21" fmla="*/ 2125436 w 2169318"/>
              <a:gd name="connsiteY21" fmla="*/ 2571749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2965 w 2169318"/>
              <a:gd name="connsiteY26" fmla="*/ 1699192 h 2571750"/>
              <a:gd name="connsiteX27" fmla="*/ 1320231 w 2169318"/>
              <a:gd name="connsiteY27" fmla="*/ 1560740 h 2571750"/>
              <a:gd name="connsiteX28" fmla="*/ 1232768 w 2169318"/>
              <a:gd name="connsiteY28" fmla="*/ 1449727 h 2571750"/>
              <a:gd name="connsiteX29" fmla="*/ 1094012 w 2169318"/>
              <a:gd name="connsiteY29" fmla="*/ 1280055 h 2571750"/>
              <a:gd name="connsiteX30" fmla="*/ 995703 w 2169318"/>
              <a:gd name="connsiteY30" fmla="*/ 1157325 h 2571750"/>
              <a:gd name="connsiteX31" fmla="*/ 894141 w 2169318"/>
              <a:gd name="connsiteY31" fmla="*/ 1028096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40014 w 2169318"/>
              <a:gd name="connsiteY35" fmla="*/ 582121 h 2571750"/>
              <a:gd name="connsiteX36" fmla="*/ 428624 w 2169318"/>
              <a:gd name="connsiteY36" fmla="*/ 464344 h 2571750"/>
              <a:gd name="connsiteX37" fmla="*/ 383268 w 2169318"/>
              <a:gd name="connsiteY37" fmla="*/ 388900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24744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59329 w 2169318"/>
              <a:gd name="connsiteY6" fmla="*/ 566814 h 2571750"/>
              <a:gd name="connsiteX7" fmla="*/ 650761 w 2169318"/>
              <a:gd name="connsiteY7" fmla="*/ 686140 h 2571750"/>
              <a:gd name="connsiteX8" fmla="*/ 718116 w 2169318"/>
              <a:gd name="connsiteY8" fmla="*/ 777270 h 2571750"/>
              <a:gd name="connsiteX9" fmla="*/ 798663 w 2169318"/>
              <a:gd name="connsiteY9" fmla="*/ 865225 h 2571750"/>
              <a:gd name="connsiteX10" fmla="*/ 978352 w 2169318"/>
              <a:gd name="connsiteY10" fmla="*/ 1088232 h 2571750"/>
              <a:gd name="connsiteX11" fmla="*/ 1028245 w 2169318"/>
              <a:gd name="connsiteY11" fmla="*/ 1154831 h 2571750"/>
              <a:gd name="connsiteX12" fmla="*/ 1127122 w 2169318"/>
              <a:gd name="connsiteY12" fmla="*/ 1281037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735590 w 2169318"/>
              <a:gd name="connsiteY17" fmla="*/ 2038690 h 2571750"/>
              <a:gd name="connsiteX18" fmla="*/ 1913162 w 2169318"/>
              <a:gd name="connsiteY18" fmla="*/ 2246880 h 2571750"/>
              <a:gd name="connsiteX19" fmla="*/ 2001269 w 2169318"/>
              <a:gd name="connsiteY19" fmla="*/ 2392817 h 2571750"/>
              <a:gd name="connsiteX20" fmla="*/ 2169318 w 2169318"/>
              <a:gd name="connsiteY20" fmla="*/ 2571750 h 2571750"/>
              <a:gd name="connsiteX21" fmla="*/ 2125436 w 2169318"/>
              <a:gd name="connsiteY21" fmla="*/ 2571749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39898 w 2169318"/>
              <a:gd name="connsiteY26" fmla="*/ 1682259 h 2571750"/>
              <a:gd name="connsiteX27" fmla="*/ 1320231 w 2169318"/>
              <a:gd name="connsiteY27" fmla="*/ 1560740 h 2571750"/>
              <a:gd name="connsiteX28" fmla="*/ 1232768 w 2169318"/>
              <a:gd name="connsiteY28" fmla="*/ 1449727 h 2571750"/>
              <a:gd name="connsiteX29" fmla="*/ 1094012 w 2169318"/>
              <a:gd name="connsiteY29" fmla="*/ 1280055 h 2571750"/>
              <a:gd name="connsiteX30" fmla="*/ 995703 w 2169318"/>
              <a:gd name="connsiteY30" fmla="*/ 1157325 h 2571750"/>
              <a:gd name="connsiteX31" fmla="*/ 894141 w 2169318"/>
              <a:gd name="connsiteY31" fmla="*/ 1028096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40014 w 2169318"/>
              <a:gd name="connsiteY35" fmla="*/ 582121 h 2571750"/>
              <a:gd name="connsiteX36" fmla="*/ 428624 w 2169318"/>
              <a:gd name="connsiteY36" fmla="*/ 464344 h 2571750"/>
              <a:gd name="connsiteX37" fmla="*/ 383268 w 2169318"/>
              <a:gd name="connsiteY37" fmla="*/ 388900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24744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59329 w 2169318"/>
              <a:gd name="connsiteY6" fmla="*/ 566814 h 2571750"/>
              <a:gd name="connsiteX7" fmla="*/ 650761 w 2169318"/>
              <a:gd name="connsiteY7" fmla="*/ 686140 h 2571750"/>
              <a:gd name="connsiteX8" fmla="*/ 718116 w 2169318"/>
              <a:gd name="connsiteY8" fmla="*/ 777270 h 2571750"/>
              <a:gd name="connsiteX9" fmla="*/ 798663 w 2169318"/>
              <a:gd name="connsiteY9" fmla="*/ 865225 h 2571750"/>
              <a:gd name="connsiteX10" fmla="*/ 978352 w 2169318"/>
              <a:gd name="connsiteY10" fmla="*/ 1088232 h 2571750"/>
              <a:gd name="connsiteX11" fmla="*/ 1028245 w 2169318"/>
              <a:gd name="connsiteY11" fmla="*/ 1154831 h 2571750"/>
              <a:gd name="connsiteX12" fmla="*/ 1127122 w 2169318"/>
              <a:gd name="connsiteY12" fmla="*/ 1281037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7664 w 2169318"/>
              <a:gd name="connsiteY15" fmla="*/ 1665515 h 2571750"/>
              <a:gd name="connsiteX16" fmla="*/ 1585570 w 2169318"/>
              <a:gd name="connsiteY16" fmla="*/ 1850232 h 2571750"/>
              <a:gd name="connsiteX17" fmla="*/ 1735590 w 2169318"/>
              <a:gd name="connsiteY17" fmla="*/ 2038690 h 2571750"/>
              <a:gd name="connsiteX18" fmla="*/ 1913162 w 2169318"/>
              <a:gd name="connsiteY18" fmla="*/ 2246880 h 2571750"/>
              <a:gd name="connsiteX19" fmla="*/ 2001269 w 2169318"/>
              <a:gd name="connsiteY19" fmla="*/ 2392817 h 2571750"/>
              <a:gd name="connsiteX20" fmla="*/ 2169318 w 2169318"/>
              <a:gd name="connsiteY20" fmla="*/ 2571750 h 2571750"/>
              <a:gd name="connsiteX21" fmla="*/ 2125436 w 2169318"/>
              <a:gd name="connsiteY21" fmla="*/ 2571749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5384 w 2169318"/>
              <a:gd name="connsiteY26" fmla="*/ 1687097 h 2571750"/>
              <a:gd name="connsiteX27" fmla="*/ 1320231 w 2169318"/>
              <a:gd name="connsiteY27" fmla="*/ 1560740 h 2571750"/>
              <a:gd name="connsiteX28" fmla="*/ 1232768 w 2169318"/>
              <a:gd name="connsiteY28" fmla="*/ 1449727 h 2571750"/>
              <a:gd name="connsiteX29" fmla="*/ 1094012 w 2169318"/>
              <a:gd name="connsiteY29" fmla="*/ 1280055 h 2571750"/>
              <a:gd name="connsiteX30" fmla="*/ 995703 w 2169318"/>
              <a:gd name="connsiteY30" fmla="*/ 1157325 h 2571750"/>
              <a:gd name="connsiteX31" fmla="*/ 894141 w 2169318"/>
              <a:gd name="connsiteY31" fmla="*/ 1028096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40014 w 2169318"/>
              <a:gd name="connsiteY35" fmla="*/ 582121 h 2571750"/>
              <a:gd name="connsiteX36" fmla="*/ 428624 w 2169318"/>
              <a:gd name="connsiteY36" fmla="*/ 464344 h 2571750"/>
              <a:gd name="connsiteX37" fmla="*/ 383268 w 2169318"/>
              <a:gd name="connsiteY37" fmla="*/ 388900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24744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59329 w 2169318"/>
              <a:gd name="connsiteY6" fmla="*/ 566814 h 2571750"/>
              <a:gd name="connsiteX7" fmla="*/ 650761 w 2169318"/>
              <a:gd name="connsiteY7" fmla="*/ 686140 h 2571750"/>
              <a:gd name="connsiteX8" fmla="*/ 718116 w 2169318"/>
              <a:gd name="connsiteY8" fmla="*/ 777270 h 2571750"/>
              <a:gd name="connsiteX9" fmla="*/ 798663 w 2169318"/>
              <a:gd name="connsiteY9" fmla="*/ 865225 h 2571750"/>
              <a:gd name="connsiteX10" fmla="*/ 978352 w 2169318"/>
              <a:gd name="connsiteY10" fmla="*/ 1088232 h 2571750"/>
              <a:gd name="connsiteX11" fmla="*/ 1028245 w 2169318"/>
              <a:gd name="connsiteY11" fmla="*/ 1154831 h 2571750"/>
              <a:gd name="connsiteX12" fmla="*/ 1127122 w 2169318"/>
              <a:gd name="connsiteY12" fmla="*/ 1281037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5245 w 2169318"/>
              <a:gd name="connsiteY15" fmla="*/ 1680029 h 2571750"/>
              <a:gd name="connsiteX16" fmla="*/ 1585570 w 2169318"/>
              <a:gd name="connsiteY16" fmla="*/ 1850232 h 2571750"/>
              <a:gd name="connsiteX17" fmla="*/ 1735590 w 2169318"/>
              <a:gd name="connsiteY17" fmla="*/ 2038690 h 2571750"/>
              <a:gd name="connsiteX18" fmla="*/ 1913162 w 2169318"/>
              <a:gd name="connsiteY18" fmla="*/ 2246880 h 2571750"/>
              <a:gd name="connsiteX19" fmla="*/ 2001269 w 2169318"/>
              <a:gd name="connsiteY19" fmla="*/ 2392817 h 2571750"/>
              <a:gd name="connsiteX20" fmla="*/ 2169318 w 2169318"/>
              <a:gd name="connsiteY20" fmla="*/ 2571750 h 2571750"/>
              <a:gd name="connsiteX21" fmla="*/ 2125436 w 2169318"/>
              <a:gd name="connsiteY21" fmla="*/ 2571749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5384 w 2169318"/>
              <a:gd name="connsiteY26" fmla="*/ 1687097 h 2571750"/>
              <a:gd name="connsiteX27" fmla="*/ 1320231 w 2169318"/>
              <a:gd name="connsiteY27" fmla="*/ 1560740 h 2571750"/>
              <a:gd name="connsiteX28" fmla="*/ 1232768 w 2169318"/>
              <a:gd name="connsiteY28" fmla="*/ 1449727 h 2571750"/>
              <a:gd name="connsiteX29" fmla="*/ 1094012 w 2169318"/>
              <a:gd name="connsiteY29" fmla="*/ 1280055 h 2571750"/>
              <a:gd name="connsiteX30" fmla="*/ 995703 w 2169318"/>
              <a:gd name="connsiteY30" fmla="*/ 1157325 h 2571750"/>
              <a:gd name="connsiteX31" fmla="*/ 894141 w 2169318"/>
              <a:gd name="connsiteY31" fmla="*/ 1028096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40014 w 2169318"/>
              <a:gd name="connsiteY35" fmla="*/ 582121 h 2571750"/>
              <a:gd name="connsiteX36" fmla="*/ 428624 w 2169318"/>
              <a:gd name="connsiteY36" fmla="*/ 464344 h 2571750"/>
              <a:gd name="connsiteX37" fmla="*/ 383268 w 2169318"/>
              <a:gd name="connsiteY37" fmla="*/ 388900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24744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59329 w 2169318"/>
              <a:gd name="connsiteY6" fmla="*/ 566814 h 2571750"/>
              <a:gd name="connsiteX7" fmla="*/ 650761 w 2169318"/>
              <a:gd name="connsiteY7" fmla="*/ 686140 h 2571750"/>
              <a:gd name="connsiteX8" fmla="*/ 718116 w 2169318"/>
              <a:gd name="connsiteY8" fmla="*/ 777270 h 2571750"/>
              <a:gd name="connsiteX9" fmla="*/ 798663 w 2169318"/>
              <a:gd name="connsiteY9" fmla="*/ 865225 h 2571750"/>
              <a:gd name="connsiteX10" fmla="*/ 978352 w 2169318"/>
              <a:gd name="connsiteY10" fmla="*/ 1088232 h 2571750"/>
              <a:gd name="connsiteX11" fmla="*/ 1028245 w 2169318"/>
              <a:gd name="connsiteY11" fmla="*/ 1154831 h 2571750"/>
              <a:gd name="connsiteX12" fmla="*/ 1127122 w 2169318"/>
              <a:gd name="connsiteY12" fmla="*/ 1281037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5245 w 2169318"/>
              <a:gd name="connsiteY15" fmla="*/ 1680029 h 2571750"/>
              <a:gd name="connsiteX16" fmla="*/ 1585570 w 2169318"/>
              <a:gd name="connsiteY16" fmla="*/ 1850232 h 2571750"/>
              <a:gd name="connsiteX17" fmla="*/ 1800904 w 2169318"/>
              <a:gd name="connsiteY17" fmla="*/ 2014500 h 2571750"/>
              <a:gd name="connsiteX18" fmla="*/ 1913162 w 2169318"/>
              <a:gd name="connsiteY18" fmla="*/ 2246880 h 2571750"/>
              <a:gd name="connsiteX19" fmla="*/ 2001269 w 2169318"/>
              <a:gd name="connsiteY19" fmla="*/ 2392817 h 2571750"/>
              <a:gd name="connsiteX20" fmla="*/ 2169318 w 2169318"/>
              <a:gd name="connsiteY20" fmla="*/ 2571750 h 2571750"/>
              <a:gd name="connsiteX21" fmla="*/ 2125436 w 2169318"/>
              <a:gd name="connsiteY21" fmla="*/ 2571749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5384 w 2169318"/>
              <a:gd name="connsiteY26" fmla="*/ 1687097 h 2571750"/>
              <a:gd name="connsiteX27" fmla="*/ 1320231 w 2169318"/>
              <a:gd name="connsiteY27" fmla="*/ 1560740 h 2571750"/>
              <a:gd name="connsiteX28" fmla="*/ 1232768 w 2169318"/>
              <a:gd name="connsiteY28" fmla="*/ 1449727 h 2571750"/>
              <a:gd name="connsiteX29" fmla="*/ 1094012 w 2169318"/>
              <a:gd name="connsiteY29" fmla="*/ 1280055 h 2571750"/>
              <a:gd name="connsiteX30" fmla="*/ 995703 w 2169318"/>
              <a:gd name="connsiteY30" fmla="*/ 1157325 h 2571750"/>
              <a:gd name="connsiteX31" fmla="*/ 894141 w 2169318"/>
              <a:gd name="connsiteY31" fmla="*/ 1028096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40014 w 2169318"/>
              <a:gd name="connsiteY35" fmla="*/ 582121 h 2571750"/>
              <a:gd name="connsiteX36" fmla="*/ 428624 w 2169318"/>
              <a:gd name="connsiteY36" fmla="*/ 464344 h 2571750"/>
              <a:gd name="connsiteX37" fmla="*/ 383268 w 2169318"/>
              <a:gd name="connsiteY37" fmla="*/ 388900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24744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59329 w 2169318"/>
              <a:gd name="connsiteY6" fmla="*/ 566814 h 2571750"/>
              <a:gd name="connsiteX7" fmla="*/ 650761 w 2169318"/>
              <a:gd name="connsiteY7" fmla="*/ 686140 h 2571750"/>
              <a:gd name="connsiteX8" fmla="*/ 718116 w 2169318"/>
              <a:gd name="connsiteY8" fmla="*/ 777270 h 2571750"/>
              <a:gd name="connsiteX9" fmla="*/ 798663 w 2169318"/>
              <a:gd name="connsiteY9" fmla="*/ 865225 h 2571750"/>
              <a:gd name="connsiteX10" fmla="*/ 978352 w 2169318"/>
              <a:gd name="connsiteY10" fmla="*/ 1088232 h 2571750"/>
              <a:gd name="connsiteX11" fmla="*/ 1028245 w 2169318"/>
              <a:gd name="connsiteY11" fmla="*/ 1154831 h 2571750"/>
              <a:gd name="connsiteX12" fmla="*/ 1127122 w 2169318"/>
              <a:gd name="connsiteY12" fmla="*/ 1281037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5245 w 2169318"/>
              <a:gd name="connsiteY15" fmla="*/ 1680029 h 2571750"/>
              <a:gd name="connsiteX16" fmla="*/ 1585570 w 2169318"/>
              <a:gd name="connsiteY16" fmla="*/ 1850232 h 2571750"/>
              <a:gd name="connsiteX17" fmla="*/ 1643666 w 2169318"/>
              <a:gd name="connsiteY17" fmla="*/ 2130614 h 2571750"/>
              <a:gd name="connsiteX18" fmla="*/ 1913162 w 2169318"/>
              <a:gd name="connsiteY18" fmla="*/ 2246880 h 2571750"/>
              <a:gd name="connsiteX19" fmla="*/ 2001269 w 2169318"/>
              <a:gd name="connsiteY19" fmla="*/ 2392817 h 2571750"/>
              <a:gd name="connsiteX20" fmla="*/ 2169318 w 2169318"/>
              <a:gd name="connsiteY20" fmla="*/ 2571750 h 2571750"/>
              <a:gd name="connsiteX21" fmla="*/ 2125436 w 2169318"/>
              <a:gd name="connsiteY21" fmla="*/ 2571749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5384 w 2169318"/>
              <a:gd name="connsiteY26" fmla="*/ 1687097 h 2571750"/>
              <a:gd name="connsiteX27" fmla="*/ 1320231 w 2169318"/>
              <a:gd name="connsiteY27" fmla="*/ 1560740 h 2571750"/>
              <a:gd name="connsiteX28" fmla="*/ 1232768 w 2169318"/>
              <a:gd name="connsiteY28" fmla="*/ 1449727 h 2571750"/>
              <a:gd name="connsiteX29" fmla="*/ 1094012 w 2169318"/>
              <a:gd name="connsiteY29" fmla="*/ 1280055 h 2571750"/>
              <a:gd name="connsiteX30" fmla="*/ 995703 w 2169318"/>
              <a:gd name="connsiteY30" fmla="*/ 1157325 h 2571750"/>
              <a:gd name="connsiteX31" fmla="*/ 894141 w 2169318"/>
              <a:gd name="connsiteY31" fmla="*/ 1028096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40014 w 2169318"/>
              <a:gd name="connsiteY35" fmla="*/ 582121 h 2571750"/>
              <a:gd name="connsiteX36" fmla="*/ 428624 w 2169318"/>
              <a:gd name="connsiteY36" fmla="*/ 464344 h 2571750"/>
              <a:gd name="connsiteX37" fmla="*/ 383268 w 2169318"/>
              <a:gd name="connsiteY37" fmla="*/ 388900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24744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59329 w 2169318"/>
              <a:gd name="connsiteY6" fmla="*/ 566814 h 2571750"/>
              <a:gd name="connsiteX7" fmla="*/ 650761 w 2169318"/>
              <a:gd name="connsiteY7" fmla="*/ 686140 h 2571750"/>
              <a:gd name="connsiteX8" fmla="*/ 718116 w 2169318"/>
              <a:gd name="connsiteY8" fmla="*/ 777270 h 2571750"/>
              <a:gd name="connsiteX9" fmla="*/ 798663 w 2169318"/>
              <a:gd name="connsiteY9" fmla="*/ 865225 h 2571750"/>
              <a:gd name="connsiteX10" fmla="*/ 978352 w 2169318"/>
              <a:gd name="connsiteY10" fmla="*/ 1088232 h 2571750"/>
              <a:gd name="connsiteX11" fmla="*/ 1028245 w 2169318"/>
              <a:gd name="connsiteY11" fmla="*/ 1154831 h 2571750"/>
              <a:gd name="connsiteX12" fmla="*/ 1127122 w 2169318"/>
              <a:gd name="connsiteY12" fmla="*/ 1281037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5245 w 2169318"/>
              <a:gd name="connsiteY15" fmla="*/ 1680029 h 2571750"/>
              <a:gd name="connsiteX16" fmla="*/ 1585570 w 2169318"/>
              <a:gd name="connsiteY16" fmla="*/ 1850232 h 2571750"/>
              <a:gd name="connsiteX17" fmla="*/ 1733171 w 2169318"/>
              <a:gd name="connsiteY17" fmla="*/ 2048367 h 2571750"/>
              <a:gd name="connsiteX18" fmla="*/ 1913162 w 2169318"/>
              <a:gd name="connsiteY18" fmla="*/ 2246880 h 2571750"/>
              <a:gd name="connsiteX19" fmla="*/ 2001269 w 2169318"/>
              <a:gd name="connsiteY19" fmla="*/ 2392817 h 2571750"/>
              <a:gd name="connsiteX20" fmla="*/ 2169318 w 2169318"/>
              <a:gd name="connsiteY20" fmla="*/ 2571750 h 2571750"/>
              <a:gd name="connsiteX21" fmla="*/ 2125436 w 2169318"/>
              <a:gd name="connsiteY21" fmla="*/ 2571749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5384 w 2169318"/>
              <a:gd name="connsiteY26" fmla="*/ 1687097 h 2571750"/>
              <a:gd name="connsiteX27" fmla="*/ 1320231 w 2169318"/>
              <a:gd name="connsiteY27" fmla="*/ 1560740 h 2571750"/>
              <a:gd name="connsiteX28" fmla="*/ 1232768 w 2169318"/>
              <a:gd name="connsiteY28" fmla="*/ 1449727 h 2571750"/>
              <a:gd name="connsiteX29" fmla="*/ 1094012 w 2169318"/>
              <a:gd name="connsiteY29" fmla="*/ 1280055 h 2571750"/>
              <a:gd name="connsiteX30" fmla="*/ 995703 w 2169318"/>
              <a:gd name="connsiteY30" fmla="*/ 1157325 h 2571750"/>
              <a:gd name="connsiteX31" fmla="*/ 894141 w 2169318"/>
              <a:gd name="connsiteY31" fmla="*/ 1028096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40014 w 2169318"/>
              <a:gd name="connsiteY35" fmla="*/ 582121 h 2571750"/>
              <a:gd name="connsiteX36" fmla="*/ 428624 w 2169318"/>
              <a:gd name="connsiteY36" fmla="*/ 464344 h 2571750"/>
              <a:gd name="connsiteX37" fmla="*/ 383268 w 2169318"/>
              <a:gd name="connsiteY37" fmla="*/ 388900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24744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59329 w 2169318"/>
              <a:gd name="connsiteY6" fmla="*/ 566814 h 2571750"/>
              <a:gd name="connsiteX7" fmla="*/ 650761 w 2169318"/>
              <a:gd name="connsiteY7" fmla="*/ 686140 h 2571750"/>
              <a:gd name="connsiteX8" fmla="*/ 718116 w 2169318"/>
              <a:gd name="connsiteY8" fmla="*/ 777270 h 2571750"/>
              <a:gd name="connsiteX9" fmla="*/ 798663 w 2169318"/>
              <a:gd name="connsiteY9" fmla="*/ 865225 h 2571750"/>
              <a:gd name="connsiteX10" fmla="*/ 978352 w 2169318"/>
              <a:gd name="connsiteY10" fmla="*/ 1088232 h 2571750"/>
              <a:gd name="connsiteX11" fmla="*/ 1028245 w 2169318"/>
              <a:gd name="connsiteY11" fmla="*/ 1154831 h 2571750"/>
              <a:gd name="connsiteX12" fmla="*/ 1127122 w 2169318"/>
              <a:gd name="connsiteY12" fmla="*/ 1281037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5245 w 2169318"/>
              <a:gd name="connsiteY15" fmla="*/ 1680029 h 2571750"/>
              <a:gd name="connsiteX16" fmla="*/ 1585570 w 2169318"/>
              <a:gd name="connsiteY16" fmla="*/ 1850232 h 2571750"/>
              <a:gd name="connsiteX17" fmla="*/ 1733171 w 2169318"/>
              <a:gd name="connsiteY17" fmla="*/ 2048367 h 2571750"/>
              <a:gd name="connsiteX18" fmla="*/ 1898647 w 2169318"/>
              <a:gd name="connsiteY18" fmla="*/ 2258975 h 2571750"/>
              <a:gd name="connsiteX19" fmla="*/ 2001269 w 2169318"/>
              <a:gd name="connsiteY19" fmla="*/ 2392817 h 2571750"/>
              <a:gd name="connsiteX20" fmla="*/ 2169318 w 2169318"/>
              <a:gd name="connsiteY20" fmla="*/ 2571750 h 2571750"/>
              <a:gd name="connsiteX21" fmla="*/ 2125436 w 2169318"/>
              <a:gd name="connsiteY21" fmla="*/ 2571749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5384 w 2169318"/>
              <a:gd name="connsiteY26" fmla="*/ 1687097 h 2571750"/>
              <a:gd name="connsiteX27" fmla="*/ 1320231 w 2169318"/>
              <a:gd name="connsiteY27" fmla="*/ 1560740 h 2571750"/>
              <a:gd name="connsiteX28" fmla="*/ 1232768 w 2169318"/>
              <a:gd name="connsiteY28" fmla="*/ 1449727 h 2571750"/>
              <a:gd name="connsiteX29" fmla="*/ 1094012 w 2169318"/>
              <a:gd name="connsiteY29" fmla="*/ 1280055 h 2571750"/>
              <a:gd name="connsiteX30" fmla="*/ 995703 w 2169318"/>
              <a:gd name="connsiteY30" fmla="*/ 1157325 h 2571750"/>
              <a:gd name="connsiteX31" fmla="*/ 894141 w 2169318"/>
              <a:gd name="connsiteY31" fmla="*/ 1028096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40014 w 2169318"/>
              <a:gd name="connsiteY35" fmla="*/ 582121 h 2571750"/>
              <a:gd name="connsiteX36" fmla="*/ 428624 w 2169318"/>
              <a:gd name="connsiteY36" fmla="*/ 464344 h 2571750"/>
              <a:gd name="connsiteX37" fmla="*/ 383268 w 2169318"/>
              <a:gd name="connsiteY37" fmla="*/ 388900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24744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59329 w 2169318"/>
              <a:gd name="connsiteY6" fmla="*/ 566814 h 2571750"/>
              <a:gd name="connsiteX7" fmla="*/ 650761 w 2169318"/>
              <a:gd name="connsiteY7" fmla="*/ 686140 h 2571750"/>
              <a:gd name="connsiteX8" fmla="*/ 718116 w 2169318"/>
              <a:gd name="connsiteY8" fmla="*/ 777270 h 2571750"/>
              <a:gd name="connsiteX9" fmla="*/ 798663 w 2169318"/>
              <a:gd name="connsiteY9" fmla="*/ 865225 h 2571750"/>
              <a:gd name="connsiteX10" fmla="*/ 978352 w 2169318"/>
              <a:gd name="connsiteY10" fmla="*/ 1088232 h 2571750"/>
              <a:gd name="connsiteX11" fmla="*/ 1028245 w 2169318"/>
              <a:gd name="connsiteY11" fmla="*/ 1154831 h 2571750"/>
              <a:gd name="connsiteX12" fmla="*/ 1127122 w 2169318"/>
              <a:gd name="connsiteY12" fmla="*/ 1281037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5245 w 2169318"/>
              <a:gd name="connsiteY15" fmla="*/ 1680029 h 2571750"/>
              <a:gd name="connsiteX16" fmla="*/ 1585570 w 2169318"/>
              <a:gd name="connsiteY16" fmla="*/ 1850232 h 2571750"/>
              <a:gd name="connsiteX17" fmla="*/ 1733171 w 2169318"/>
              <a:gd name="connsiteY17" fmla="*/ 2048367 h 2571750"/>
              <a:gd name="connsiteX18" fmla="*/ 1898647 w 2169318"/>
              <a:gd name="connsiteY18" fmla="*/ 2258975 h 2571750"/>
              <a:gd name="connsiteX19" fmla="*/ 1977079 w 2169318"/>
              <a:gd name="connsiteY19" fmla="*/ 2404913 h 2571750"/>
              <a:gd name="connsiteX20" fmla="*/ 2169318 w 2169318"/>
              <a:gd name="connsiteY20" fmla="*/ 2571750 h 2571750"/>
              <a:gd name="connsiteX21" fmla="*/ 2125436 w 2169318"/>
              <a:gd name="connsiteY21" fmla="*/ 2571749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5384 w 2169318"/>
              <a:gd name="connsiteY26" fmla="*/ 1687097 h 2571750"/>
              <a:gd name="connsiteX27" fmla="*/ 1320231 w 2169318"/>
              <a:gd name="connsiteY27" fmla="*/ 1560740 h 2571750"/>
              <a:gd name="connsiteX28" fmla="*/ 1232768 w 2169318"/>
              <a:gd name="connsiteY28" fmla="*/ 1449727 h 2571750"/>
              <a:gd name="connsiteX29" fmla="*/ 1094012 w 2169318"/>
              <a:gd name="connsiteY29" fmla="*/ 1280055 h 2571750"/>
              <a:gd name="connsiteX30" fmla="*/ 995703 w 2169318"/>
              <a:gd name="connsiteY30" fmla="*/ 1157325 h 2571750"/>
              <a:gd name="connsiteX31" fmla="*/ 894141 w 2169318"/>
              <a:gd name="connsiteY31" fmla="*/ 1028096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40014 w 2169318"/>
              <a:gd name="connsiteY35" fmla="*/ 582121 h 2571750"/>
              <a:gd name="connsiteX36" fmla="*/ 428624 w 2169318"/>
              <a:gd name="connsiteY36" fmla="*/ 464344 h 2571750"/>
              <a:gd name="connsiteX37" fmla="*/ 383268 w 2169318"/>
              <a:gd name="connsiteY37" fmla="*/ 388900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24744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59329 w 2169318"/>
              <a:gd name="connsiteY6" fmla="*/ 566814 h 2571750"/>
              <a:gd name="connsiteX7" fmla="*/ 650761 w 2169318"/>
              <a:gd name="connsiteY7" fmla="*/ 686140 h 2571750"/>
              <a:gd name="connsiteX8" fmla="*/ 718116 w 2169318"/>
              <a:gd name="connsiteY8" fmla="*/ 777270 h 2571750"/>
              <a:gd name="connsiteX9" fmla="*/ 798663 w 2169318"/>
              <a:gd name="connsiteY9" fmla="*/ 865225 h 2571750"/>
              <a:gd name="connsiteX10" fmla="*/ 978352 w 2169318"/>
              <a:gd name="connsiteY10" fmla="*/ 1088232 h 2571750"/>
              <a:gd name="connsiteX11" fmla="*/ 1028245 w 2169318"/>
              <a:gd name="connsiteY11" fmla="*/ 1154831 h 2571750"/>
              <a:gd name="connsiteX12" fmla="*/ 1127122 w 2169318"/>
              <a:gd name="connsiteY12" fmla="*/ 1281037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5245 w 2169318"/>
              <a:gd name="connsiteY15" fmla="*/ 1680029 h 2571750"/>
              <a:gd name="connsiteX16" fmla="*/ 1585570 w 2169318"/>
              <a:gd name="connsiteY16" fmla="*/ 1850232 h 2571750"/>
              <a:gd name="connsiteX17" fmla="*/ 1733171 w 2169318"/>
              <a:gd name="connsiteY17" fmla="*/ 2048367 h 2571750"/>
              <a:gd name="connsiteX18" fmla="*/ 1898647 w 2169318"/>
              <a:gd name="connsiteY18" fmla="*/ 2258975 h 2571750"/>
              <a:gd name="connsiteX19" fmla="*/ 2001269 w 2169318"/>
              <a:gd name="connsiteY19" fmla="*/ 2395236 h 2571750"/>
              <a:gd name="connsiteX20" fmla="*/ 2169318 w 2169318"/>
              <a:gd name="connsiteY20" fmla="*/ 2571750 h 2571750"/>
              <a:gd name="connsiteX21" fmla="*/ 2125436 w 2169318"/>
              <a:gd name="connsiteY21" fmla="*/ 2571749 h 2571750"/>
              <a:gd name="connsiteX22" fmla="*/ 1960449 w 2169318"/>
              <a:gd name="connsiteY22" fmla="*/ 2416628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5384 w 2169318"/>
              <a:gd name="connsiteY26" fmla="*/ 1687097 h 2571750"/>
              <a:gd name="connsiteX27" fmla="*/ 1320231 w 2169318"/>
              <a:gd name="connsiteY27" fmla="*/ 1560740 h 2571750"/>
              <a:gd name="connsiteX28" fmla="*/ 1232768 w 2169318"/>
              <a:gd name="connsiteY28" fmla="*/ 1449727 h 2571750"/>
              <a:gd name="connsiteX29" fmla="*/ 1094012 w 2169318"/>
              <a:gd name="connsiteY29" fmla="*/ 1280055 h 2571750"/>
              <a:gd name="connsiteX30" fmla="*/ 995703 w 2169318"/>
              <a:gd name="connsiteY30" fmla="*/ 1157325 h 2571750"/>
              <a:gd name="connsiteX31" fmla="*/ 894141 w 2169318"/>
              <a:gd name="connsiteY31" fmla="*/ 1028096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40014 w 2169318"/>
              <a:gd name="connsiteY35" fmla="*/ 582121 h 2571750"/>
              <a:gd name="connsiteX36" fmla="*/ 428624 w 2169318"/>
              <a:gd name="connsiteY36" fmla="*/ 464344 h 2571750"/>
              <a:gd name="connsiteX37" fmla="*/ 383268 w 2169318"/>
              <a:gd name="connsiteY37" fmla="*/ 388900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24744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59329 w 2169318"/>
              <a:gd name="connsiteY6" fmla="*/ 566814 h 2571750"/>
              <a:gd name="connsiteX7" fmla="*/ 650761 w 2169318"/>
              <a:gd name="connsiteY7" fmla="*/ 686140 h 2571750"/>
              <a:gd name="connsiteX8" fmla="*/ 718116 w 2169318"/>
              <a:gd name="connsiteY8" fmla="*/ 777270 h 2571750"/>
              <a:gd name="connsiteX9" fmla="*/ 798663 w 2169318"/>
              <a:gd name="connsiteY9" fmla="*/ 865225 h 2571750"/>
              <a:gd name="connsiteX10" fmla="*/ 978352 w 2169318"/>
              <a:gd name="connsiteY10" fmla="*/ 1088232 h 2571750"/>
              <a:gd name="connsiteX11" fmla="*/ 1028245 w 2169318"/>
              <a:gd name="connsiteY11" fmla="*/ 1154831 h 2571750"/>
              <a:gd name="connsiteX12" fmla="*/ 1127122 w 2169318"/>
              <a:gd name="connsiteY12" fmla="*/ 1281037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5245 w 2169318"/>
              <a:gd name="connsiteY15" fmla="*/ 1680029 h 2571750"/>
              <a:gd name="connsiteX16" fmla="*/ 1585570 w 2169318"/>
              <a:gd name="connsiteY16" fmla="*/ 1850232 h 2571750"/>
              <a:gd name="connsiteX17" fmla="*/ 1733171 w 2169318"/>
              <a:gd name="connsiteY17" fmla="*/ 2048367 h 2571750"/>
              <a:gd name="connsiteX18" fmla="*/ 1898647 w 2169318"/>
              <a:gd name="connsiteY18" fmla="*/ 2258975 h 2571750"/>
              <a:gd name="connsiteX19" fmla="*/ 2001269 w 2169318"/>
              <a:gd name="connsiteY19" fmla="*/ 2395236 h 2571750"/>
              <a:gd name="connsiteX20" fmla="*/ 2169318 w 2169318"/>
              <a:gd name="connsiteY20" fmla="*/ 2571750 h 2571750"/>
              <a:gd name="connsiteX21" fmla="*/ 2125436 w 2169318"/>
              <a:gd name="connsiteY21" fmla="*/ 2571749 h 2571750"/>
              <a:gd name="connsiteX22" fmla="*/ 1977382 w 2169318"/>
              <a:gd name="connsiteY22" fmla="*/ 2414209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5384 w 2169318"/>
              <a:gd name="connsiteY26" fmla="*/ 1687097 h 2571750"/>
              <a:gd name="connsiteX27" fmla="*/ 1320231 w 2169318"/>
              <a:gd name="connsiteY27" fmla="*/ 1560740 h 2571750"/>
              <a:gd name="connsiteX28" fmla="*/ 1232768 w 2169318"/>
              <a:gd name="connsiteY28" fmla="*/ 1449727 h 2571750"/>
              <a:gd name="connsiteX29" fmla="*/ 1094012 w 2169318"/>
              <a:gd name="connsiteY29" fmla="*/ 1280055 h 2571750"/>
              <a:gd name="connsiteX30" fmla="*/ 995703 w 2169318"/>
              <a:gd name="connsiteY30" fmla="*/ 1157325 h 2571750"/>
              <a:gd name="connsiteX31" fmla="*/ 894141 w 2169318"/>
              <a:gd name="connsiteY31" fmla="*/ 1028096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40014 w 2169318"/>
              <a:gd name="connsiteY35" fmla="*/ 582121 h 2571750"/>
              <a:gd name="connsiteX36" fmla="*/ 428624 w 2169318"/>
              <a:gd name="connsiteY36" fmla="*/ 464344 h 2571750"/>
              <a:gd name="connsiteX37" fmla="*/ 383268 w 2169318"/>
              <a:gd name="connsiteY37" fmla="*/ 388900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24744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59329 w 2169318"/>
              <a:gd name="connsiteY6" fmla="*/ 566814 h 2571750"/>
              <a:gd name="connsiteX7" fmla="*/ 650761 w 2169318"/>
              <a:gd name="connsiteY7" fmla="*/ 686140 h 2571750"/>
              <a:gd name="connsiteX8" fmla="*/ 718116 w 2169318"/>
              <a:gd name="connsiteY8" fmla="*/ 777270 h 2571750"/>
              <a:gd name="connsiteX9" fmla="*/ 798663 w 2169318"/>
              <a:gd name="connsiteY9" fmla="*/ 865225 h 2571750"/>
              <a:gd name="connsiteX10" fmla="*/ 978352 w 2169318"/>
              <a:gd name="connsiteY10" fmla="*/ 1088232 h 2571750"/>
              <a:gd name="connsiteX11" fmla="*/ 1028245 w 2169318"/>
              <a:gd name="connsiteY11" fmla="*/ 1154831 h 2571750"/>
              <a:gd name="connsiteX12" fmla="*/ 1127122 w 2169318"/>
              <a:gd name="connsiteY12" fmla="*/ 1281037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5245 w 2169318"/>
              <a:gd name="connsiteY15" fmla="*/ 1680029 h 2571750"/>
              <a:gd name="connsiteX16" fmla="*/ 1585570 w 2169318"/>
              <a:gd name="connsiteY16" fmla="*/ 1850232 h 2571750"/>
              <a:gd name="connsiteX17" fmla="*/ 1733171 w 2169318"/>
              <a:gd name="connsiteY17" fmla="*/ 2048367 h 2571750"/>
              <a:gd name="connsiteX18" fmla="*/ 1898647 w 2169318"/>
              <a:gd name="connsiteY18" fmla="*/ 2258975 h 2571750"/>
              <a:gd name="connsiteX19" fmla="*/ 2001269 w 2169318"/>
              <a:gd name="connsiteY19" fmla="*/ 2395236 h 2571750"/>
              <a:gd name="connsiteX20" fmla="*/ 2169318 w 2169318"/>
              <a:gd name="connsiteY20" fmla="*/ 2571750 h 2571750"/>
              <a:gd name="connsiteX21" fmla="*/ 2137531 w 2169318"/>
              <a:gd name="connsiteY21" fmla="*/ 2571749 h 2571750"/>
              <a:gd name="connsiteX22" fmla="*/ 1977382 w 2169318"/>
              <a:gd name="connsiteY22" fmla="*/ 2414209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5384 w 2169318"/>
              <a:gd name="connsiteY26" fmla="*/ 1687097 h 2571750"/>
              <a:gd name="connsiteX27" fmla="*/ 1320231 w 2169318"/>
              <a:gd name="connsiteY27" fmla="*/ 1560740 h 2571750"/>
              <a:gd name="connsiteX28" fmla="*/ 1232768 w 2169318"/>
              <a:gd name="connsiteY28" fmla="*/ 1449727 h 2571750"/>
              <a:gd name="connsiteX29" fmla="*/ 1094012 w 2169318"/>
              <a:gd name="connsiteY29" fmla="*/ 1280055 h 2571750"/>
              <a:gd name="connsiteX30" fmla="*/ 995703 w 2169318"/>
              <a:gd name="connsiteY30" fmla="*/ 1157325 h 2571750"/>
              <a:gd name="connsiteX31" fmla="*/ 894141 w 2169318"/>
              <a:gd name="connsiteY31" fmla="*/ 1028096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40014 w 2169318"/>
              <a:gd name="connsiteY35" fmla="*/ 582121 h 2571750"/>
              <a:gd name="connsiteX36" fmla="*/ 428624 w 2169318"/>
              <a:gd name="connsiteY36" fmla="*/ 464344 h 2571750"/>
              <a:gd name="connsiteX37" fmla="*/ 383268 w 2169318"/>
              <a:gd name="connsiteY37" fmla="*/ 388900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69318"/>
              <a:gd name="connsiteY0" fmla="*/ 0 h 2571750"/>
              <a:gd name="connsiteX1" fmla="*/ 136412 w 2169318"/>
              <a:gd name="connsiteY1" fmla="*/ 44223 h 2571750"/>
              <a:gd name="connsiteX2" fmla="*/ 224744 w 2169318"/>
              <a:gd name="connsiteY2" fmla="*/ 163626 h 2571750"/>
              <a:gd name="connsiteX3" fmla="*/ 315685 w 2169318"/>
              <a:gd name="connsiteY3" fmla="*/ 267381 h 2571750"/>
              <a:gd name="connsiteX4" fmla="*/ 404812 w 2169318"/>
              <a:gd name="connsiteY4" fmla="*/ 377599 h 2571750"/>
              <a:gd name="connsiteX5" fmla="*/ 481692 w 2169318"/>
              <a:gd name="connsiteY5" fmla="*/ 482374 h 2571750"/>
              <a:gd name="connsiteX6" fmla="*/ 559329 w 2169318"/>
              <a:gd name="connsiteY6" fmla="*/ 566814 h 2571750"/>
              <a:gd name="connsiteX7" fmla="*/ 650761 w 2169318"/>
              <a:gd name="connsiteY7" fmla="*/ 686140 h 2571750"/>
              <a:gd name="connsiteX8" fmla="*/ 718116 w 2169318"/>
              <a:gd name="connsiteY8" fmla="*/ 777270 h 2571750"/>
              <a:gd name="connsiteX9" fmla="*/ 798663 w 2169318"/>
              <a:gd name="connsiteY9" fmla="*/ 865225 h 2571750"/>
              <a:gd name="connsiteX10" fmla="*/ 978352 w 2169318"/>
              <a:gd name="connsiteY10" fmla="*/ 1088232 h 2571750"/>
              <a:gd name="connsiteX11" fmla="*/ 1028245 w 2169318"/>
              <a:gd name="connsiteY11" fmla="*/ 1154831 h 2571750"/>
              <a:gd name="connsiteX12" fmla="*/ 1127122 w 2169318"/>
              <a:gd name="connsiteY12" fmla="*/ 1281037 h 2571750"/>
              <a:gd name="connsiteX13" fmla="*/ 1233827 w 2169318"/>
              <a:gd name="connsiteY13" fmla="*/ 1392351 h 2571750"/>
              <a:gd name="connsiteX14" fmla="*/ 1350508 w 2169318"/>
              <a:gd name="connsiteY14" fmla="*/ 1556318 h 2571750"/>
              <a:gd name="connsiteX15" fmla="*/ 1455245 w 2169318"/>
              <a:gd name="connsiteY15" fmla="*/ 1680029 h 2571750"/>
              <a:gd name="connsiteX16" fmla="*/ 1585570 w 2169318"/>
              <a:gd name="connsiteY16" fmla="*/ 1850232 h 2571750"/>
              <a:gd name="connsiteX17" fmla="*/ 1733171 w 2169318"/>
              <a:gd name="connsiteY17" fmla="*/ 2048367 h 2571750"/>
              <a:gd name="connsiteX18" fmla="*/ 1898647 w 2169318"/>
              <a:gd name="connsiteY18" fmla="*/ 2258975 h 2571750"/>
              <a:gd name="connsiteX19" fmla="*/ 2001269 w 2169318"/>
              <a:gd name="connsiteY19" fmla="*/ 2395236 h 2571750"/>
              <a:gd name="connsiteX20" fmla="*/ 2169318 w 2169318"/>
              <a:gd name="connsiteY20" fmla="*/ 2571750 h 2571750"/>
              <a:gd name="connsiteX21" fmla="*/ 2120598 w 2169318"/>
              <a:gd name="connsiteY21" fmla="*/ 2571749 h 2571750"/>
              <a:gd name="connsiteX22" fmla="*/ 1977382 w 2169318"/>
              <a:gd name="connsiteY22" fmla="*/ 2414209 h 2571750"/>
              <a:gd name="connsiteX23" fmla="*/ 1878804 w 2169318"/>
              <a:gd name="connsiteY23" fmla="*/ 2281238 h 2571750"/>
              <a:gd name="connsiteX24" fmla="*/ 1710756 w 2169318"/>
              <a:gd name="connsiteY24" fmla="*/ 2057740 h 2571750"/>
              <a:gd name="connsiteX25" fmla="*/ 1581148 w 2169318"/>
              <a:gd name="connsiteY25" fmla="*/ 1895475 h 2571750"/>
              <a:gd name="connsiteX26" fmla="*/ 1425384 w 2169318"/>
              <a:gd name="connsiteY26" fmla="*/ 1687097 h 2571750"/>
              <a:gd name="connsiteX27" fmla="*/ 1320231 w 2169318"/>
              <a:gd name="connsiteY27" fmla="*/ 1560740 h 2571750"/>
              <a:gd name="connsiteX28" fmla="*/ 1232768 w 2169318"/>
              <a:gd name="connsiteY28" fmla="*/ 1449727 h 2571750"/>
              <a:gd name="connsiteX29" fmla="*/ 1094012 w 2169318"/>
              <a:gd name="connsiteY29" fmla="*/ 1280055 h 2571750"/>
              <a:gd name="connsiteX30" fmla="*/ 995703 w 2169318"/>
              <a:gd name="connsiteY30" fmla="*/ 1157325 h 2571750"/>
              <a:gd name="connsiteX31" fmla="*/ 894141 w 2169318"/>
              <a:gd name="connsiteY31" fmla="*/ 1028096 h 2571750"/>
              <a:gd name="connsiteX32" fmla="*/ 771524 w 2169318"/>
              <a:gd name="connsiteY32" fmla="*/ 875280 h 2571750"/>
              <a:gd name="connsiteX33" fmla="*/ 690562 w 2169318"/>
              <a:gd name="connsiteY33" fmla="*/ 802481 h 2571750"/>
              <a:gd name="connsiteX34" fmla="*/ 623547 w 2169318"/>
              <a:gd name="connsiteY34" fmla="*/ 693284 h 2571750"/>
              <a:gd name="connsiteX35" fmla="*/ 540014 w 2169318"/>
              <a:gd name="connsiteY35" fmla="*/ 582121 h 2571750"/>
              <a:gd name="connsiteX36" fmla="*/ 428624 w 2169318"/>
              <a:gd name="connsiteY36" fmla="*/ 464344 h 2571750"/>
              <a:gd name="connsiteX37" fmla="*/ 383268 w 2169318"/>
              <a:gd name="connsiteY37" fmla="*/ 388900 h 2571750"/>
              <a:gd name="connsiteX38" fmla="*/ 298336 w 2169318"/>
              <a:gd name="connsiteY38" fmla="*/ 290513 h 2571750"/>
              <a:gd name="connsiteX39" fmla="*/ 221116 w 2169318"/>
              <a:gd name="connsiteY39" fmla="*/ 200706 h 2571750"/>
              <a:gd name="connsiteX40" fmla="*/ 100353 w 2169318"/>
              <a:gd name="connsiteY40" fmla="*/ 55450 h 2571750"/>
              <a:gd name="connsiteX41" fmla="*/ 0 w 2169318"/>
              <a:gd name="connsiteY41" fmla="*/ 11905 h 2571750"/>
              <a:gd name="connsiteX42" fmla="*/ 73817 w 2169318"/>
              <a:gd name="connsiteY42" fmla="*/ 0 h 2571750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27122 w 2157222"/>
              <a:gd name="connsiteY12" fmla="*/ 1281037 h 2571749"/>
              <a:gd name="connsiteX13" fmla="*/ 1233827 w 2157222"/>
              <a:gd name="connsiteY13" fmla="*/ 1392351 h 2571749"/>
              <a:gd name="connsiteX14" fmla="*/ 1350508 w 2157222"/>
              <a:gd name="connsiteY14" fmla="*/ 1556318 h 2571749"/>
              <a:gd name="connsiteX15" fmla="*/ 1455245 w 2157222"/>
              <a:gd name="connsiteY15" fmla="*/ 1680029 h 2571749"/>
              <a:gd name="connsiteX16" fmla="*/ 1585570 w 2157222"/>
              <a:gd name="connsiteY16" fmla="*/ 1850232 h 2571749"/>
              <a:gd name="connsiteX17" fmla="*/ 1733171 w 2157222"/>
              <a:gd name="connsiteY17" fmla="*/ 2048367 h 2571749"/>
              <a:gd name="connsiteX18" fmla="*/ 1898647 w 2157222"/>
              <a:gd name="connsiteY18" fmla="*/ 2258975 h 2571749"/>
              <a:gd name="connsiteX19" fmla="*/ 2001269 w 2157222"/>
              <a:gd name="connsiteY19" fmla="*/ 2395236 h 2571749"/>
              <a:gd name="connsiteX20" fmla="*/ 2157222 w 2157222"/>
              <a:gd name="connsiteY20" fmla="*/ 2571749 h 2571749"/>
              <a:gd name="connsiteX21" fmla="*/ 2120598 w 2157222"/>
              <a:gd name="connsiteY21" fmla="*/ 2571749 h 2571749"/>
              <a:gd name="connsiteX22" fmla="*/ 1977382 w 2157222"/>
              <a:gd name="connsiteY22" fmla="*/ 2414209 h 2571749"/>
              <a:gd name="connsiteX23" fmla="*/ 1878804 w 2157222"/>
              <a:gd name="connsiteY23" fmla="*/ 2281238 h 2571749"/>
              <a:gd name="connsiteX24" fmla="*/ 1710756 w 2157222"/>
              <a:gd name="connsiteY24" fmla="*/ 2057740 h 2571749"/>
              <a:gd name="connsiteX25" fmla="*/ 1581148 w 2157222"/>
              <a:gd name="connsiteY25" fmla="*/ 1895475 h 2571749"/>
              <a:gd name="connsiteX26" fmla="*/ 1425384 w 2157222"/>
              <a:gd name="connsiteY26" fmla="*/ 1687097 h 2571749"/>
              <a:gd name="connsiteX27" fmla="*/ 1320231 w 2157222"/>
              <a:gd name="connsiteY27" fmla="*/ 1560740 h 2571749"/>
              <a:gd name="connsiteX28" fmla="*/ 1232768 w 2157222"/>
              <a:gd name="connsiteY28" fmla="*/ 1449727 h 2571749"/>
              <a:gd name="connsiteX29" fmla="*/ 1094012 w 2157222"/>
              <a:gd name="connsiteY29" fmla="*/ 1280055 h 2571749"/>
              <a:gd name="connsiteX30" fmla="*/ 995703 w 2157222"/>
              <a:gd name="connsiteY30" fmla="*/ 1157325 h 2571749"/>
              <a:gd name="connsiteX31" fmla="*/ 894141 w 2157222"/>
              <a:gd name="connsiteY31" fmla="*/ 1028096 h 2571749"/>
              <a:gd name="connsiteX32" fmla="*/ 771524 w 2157222"/>
              <a:gd name="connsiteY32" fmla="*/ 875280 h 2571749"/>
              <a:gd name="connsiteX33" fmla="*/ 690562 w 2157222"/>
              <a:gd name="connsiteY33" fmla="*/ 802481 h 2571749"/>
              <a:gd name="connsiteX34" fmla="*/ 623547 w 2157222"/>
              <a:gd name="connsiteY34" fmla="*/ 693284 h 2571749"/>
              <a:gd name="connsiteX35" fmla="*/ 540014 w 2157222"/>
              <a:gd name="connsiteY35" fmla="*/ 582121 h 2571749"/>
              <a:gd name="connsiteX36" fmla="*/ 428624 w 2157222"/>
              <a:gd name="connsiteY36" fmla="*/ 464344 h 2571749"/>
              <a:gd name="connsiteX37" fmla="*/ 383268 w 2157222"/>
              <a:gd name="connsiteY37" fmla="*/ 388900 h 2571749"/>
              <a:gd name="connsiteX38" fmla="*/ 298336 w 2157222"/>
              <a:gd name="connsiteY38" fmla="*/ 290513 h 2571749"/>
              <a:gd name="connsiteX39" fmla="*/ 221116 w 2157222"/>
              <a:gd name="connsiteY39" fmla="*/ 200706 h 2571749"/>
              <a:gd name="connsiteX40" fmla="*/ 100353 w 2157222"/>
              <a:gd name="connsiteY40" fmla="*/ 55450 h 2571749"/>
              <a:gd name="connsiteX41" fmla="*/ 0 w 2157222"/>
              <a:gd name="connsiteY41" fmla="*/ 11905 h 2571749"/>
              <a:gd name="connsiteX42" fmla="*/ 73817 w 2157222"/>
              <a:gd name="connsiteY42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27122 w 2157222"/>
              <a:gd name="connsiteY12" fmla="*/ 1281037 h 2571749"/>
              <a:gd name="connsiteX13" fmla="*/ 1173954 w 2157222"/>
              <a:gd name="connsiteY13" fmla="*/ 1328738 h 2571749"/>
              <a:gd name="connsiteX14" fmla="*/ 1233827 w 2157222"/>
              <a:gd name="connsiteY14" fmla="*/ 1392351 h 2571749"/>
              <a:gd name="connsiteX15" fmla="*/ 1350508 w 2157222"/>
              <a:gd name="connsiteY15" fmla="*/ 1556318 h 2571749"/>
              <a:gd name="connsiteX16" fmla="*/ 1455245 w 2157222"/>
              <a:gd name="connsiteY16" fmla="*/ 1680029 h 2571749"/>
              <a:gd name="connsiteX17" fmla="*/ 1585570 w 2157222"/>
              <a:gd name="connsiteY17" fmla="*/ 1850232 h 2571749"/>
              <a:gd name="connsiteX18" fmla="*/ 1733171 w 2157222"/>
              <a:gd name="connsiteY18" fmla="*/ 2048367 h 2571749"/>
              <a:gd name="connsiteX19" fmla="*/ 1898647 w 2157222"/>
              <a:gd name="connsiteY19" fmla="*/ 2258975 h 2571749"/>
              <a:gd name="connsiteX20" fmla="*/ 2001269 w 2157222"/>
              <a:gd name="connsiteY20" fmla="*/ 2395236 h 2571749"/>
              <a:gd name="connsiteX21" fmla="*/ 2157222 w 2157222"/>
              <a:gd name="connsiteY21" fmla="*/ 2571749 h 2571749"/>
              <a:gd name="connsiteX22" fmla="*/ 2120598 w 2157222"/>
              <a:gd name="connsiteY22" fmla="*/ 2571749 h 2571749"/>
              <a:gd name="connsiteX23" fmla="*/ 1977382 w 2157222"/>
              <a:gd name="connsiteY23" fmla="*/ 2414209 h 2571749"/>
              <a:gd name="connsiteX24" fmla="*/ 1878804 w 2157222"/>
              <a:gd name="connsiteY24" fmla="*/ 2281238 h 2571749"/>
              <a:gd name="connsiteX25" fmla="*/ 1710756 w 2157222"/>
              <a:gd name="connsiteY25" fmla="*/ 2057740 h 2571749"/>
              <a:gd name="connsiteX26" fmla="*/ 1581148 w 2157222"/>
              <a:gd name="connsiteY26" fmla="*/ 1895475 h 2571749"/>
              <a:gd name="connsiteX27" fmla="*/ 1425384 w 2157222"/>
              <a:gd name="connsiteY27" fmla="*/ 1687097 h 2571749"/>
              <a:gd name="connsiteX28" fmla="*/ 1320231 w 2157222"/>
              <a:gd name="connsiteY28" fmla="*/ 1560740 h 2571749"/>
              <a:gd name="connsiteX29" fmla="*/ 1232768 w 2157222"/>
              <a:gd name="connsiteY29" fmla="*/ 1449727 h 2571749"/>
              <a:gd name="connsiteX30" fmla="*/ 1094012 w 2157222"/>
              <a:gd name="connsiteY30" fmla="*/ 1280055 h 2571749"/>
              <a:gd name="connsiteX31" fmla="*/ 995703 w 2157222"/>
              <a:gd name="connsiteY31" fmla="*/ 1157325 h 2571749"/>
              <a:gd name="connsiteX32" fmla="*/ 894141 w 2157222"/>
              <a:gd name="connsiteY32" fmla="*/ 1028096 h 2571749"/>
              <a:gd name="connsiteX33" fmla="*/ 771524 w 2157222"/>
              <a:gd name="connsiteY33" fmla="*/ 875280 h 2571749"/>
              <a:gd name="connsiteX34" fmla="*/ 690562 w 2157222"/>
              <a:gd name="connsiteY34" fmla="*/ 802481 h 2571749"/>
              <a:gd name="connsiteX35" fmla="*/ 623547 w 2157222"/>
              <a:gd name="connsiteY35" fmla="*/ 693284 h 2571749"/>
              <a:gd name="connsiteX36" fmla="*/ 540014 w 2157222"/>
              <a:gd name="connsiteY36" fmla="*/ 582121 h 2571749"/>
              <a:gd name="connsiteX37" fmla="*/ 428624 w 2157222"/>
              <a:gd name="connsiteY37" fmla="*/ 464344 h 2571749"/>
              <a:gd name="connsiteX38" fmla="*/ 383268 w 2157222"/>
              <a:gd name="connsiteY38" fmla="*/ 388900 h 2571749"/>
              <a:gd name="connsiteX39" fmla="*/ 298336 w 2157222"/>
              <a:gd name="connsiteY39" fmla="*/ 290513 h 2571749"/>
              <a:gd name="connsiteX40" fmla="*/ 221116 w 2157222"/>
              <a:gd name="connsiteY40" fmla="*/ 200706 h 2571749"/>
              <a:gd name="connsiteX41" fmla="*/ 100353 w 2157222"/>
              <a:gd name="connsiteY41" fmla="*/ 55450 h 2571749"/>
              <a:gd name="connsiteX42" fmla="*/ 0 w 2157222"/>
              <a:gd name="connsiteY42" fmla="*/ 11905 h 2571749"/>
              <a:gd name="connsiteX43" fmla="*/ 73817 w 2157222"/>
              <a:gd name="connsiteY43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27122 w 2157222"/>
              <a:gd name="connsiteY12" fmla="*/ 1281037 h 2571749"/>
              <a:gd name="connsiteX13" fmla="*/ 1173954 w 2157222"/>
              <a:gd name="connsiteY13" fmla="*/ 1328738 h 2571749"/>
              <a:gd name="connsiteX14" fmla="*/ 1233827 w 2157222"/>
              <a:gd name="connsiteY14" fmla="*/ 1392351 h 2571749"/>
              <a:gd name="connsiteX15" fmla="*/ 1350508 w 2157222"/>
              <a:gd name="connsiteY15" fmla="*/ 1556318 h 2571749"/>
              <a:gd name="connsiteX16" fmla="*/ 1455245 w 2157222"/>
              <a:gd name="connsiteY16" fmla="*/ 1680029 h 2571749"/>
              <a:gd name="connsiteX17" fmla="*/ 1585570 w 2157222"/>
              <a:gd name="connsiteY17" fmla="*/ 1850232 h 2571749"/>
              <a:gd name="connsiteX18" fmla="*/ 1733171 w 2157222"/>
              <a:gd name="connsiteY18" fmla="*/ 2048367 h 2571749"/>
              <a:gd name="connsiteX19" fmla="*/ 1898647 w 2157222"/>
              <a:gd name="connsiteY19" fmla="*/ 2258975 h 2571749"/>
              <a:gd name="connsiteX20" fmla="*/ 2001269 w 2157222"/>
              <a:gd name="connsiteY20" fmla="*/ 2395236 h 2571749"/>
              <a:gd name="connsiteX21" fmla="*/ 2157222 w 2157222"/>
              <a:gd name="connsiteY21" fmla="*/ 2571749 h 2571749"/>
              <a:gd name="connsiteX22" fmla="*/ 2120598 w 2157222"/>
              <a:gd name="connsiteY22" fmla="*/ 2571749 h 2571749"/>
              <a:gd name="connsiteX23" fmla="*/ 1977382 w 2157222"/>
              <a:gd name="connsiteY23" fmla="*/ 2414209 h 2571749"/>
              <a:gd name="connsiteX24" fmla="*/ 1878804 w 2157222"/>
              <a:gd name="connsiteY24" fmla="*/ 2281238 h 2571749"/>
              <a:gd name="connsiteX25" fmla="*/ 1710756 w 2157222"/>
              <a:gd name="connsiteY25" fmla="*/ 2057740 h 2571749"/>
              <a:gd name="connsiteX26" fmla="*/ 1581148 w 2157222"/>
              <a:gd name="connsiteY26" fmla="*/ 1895475 h 2571749"/>
              <a:gd name="connsiteX27" fmla="*/ 1425384 w 2157222"/>
              <a:gd name="connsiteY27" fmla="*/ 1687097 h 2571749"/>
              <a:gd name="connsiteX28" fmla="*/ 1320231 w 2157222"/>
              <a:gd name="connsiteY28" fmla="*/ 1560740 h 2571749"/>
              <a:gd name="connsiteX29" fmla="*/ 1232768 w 2157222"/>
              <a:gd name="connsiteY29" fmla="*/ 1449727 h 2571749"/>
              <a:gd name="connsiteX30" fmla="*/ 1147760 w 2157222"/>
              <a:gd name="connsiteY30" fmla="*/ 1350169 h 2571749"/>
              <a:gd name="connsiteX31" fmla="*/ 1094012 w 2157222"/>
              <a:gd name="connsiteY31" fmla="*/ 1280055 h 2571749"/>
              <a:gd name="connsiteX32" fmla="*/ 995703 w 2157222"/>
              <a:gd name="connsiteY32" fmla="*/ 1157325 h 2571749"/>
              <a:gd name="connsiteX33" fmla="*/ 894141 w 2157222"/>
              <a:gd name="connsiteY33" fmla="*/ 1028096 h 2571749"/>
              <a:gd name="connsiteX34" fmla="*/ 771524 w 2157222"/>
              <a:gd name="connsiteY34" fmla="*/ 875280 h 2571749"/>
              <a:gd name="connsiteX35" fmla="*/ 690562 w 2157222"/>
              <a:gd name="connsiteY35" fmla="*/ 802481 h 2571749"/>
              <a:gd name="connsiteX36" fmla="*/ 623547 w 2157222"/>
              <a:gd name="connsiteY36" fmla="*/ 693284 h 2571749"/>
              <a:gd name="connsiteX37" fmla="*/ 540014 w 2157222"/>
              <a:gd name="connsiteY37" fmla="*/ 582121 h 2571749"/>
              <a:gd name="connsiteX38" fmla="*/ 428624 w 2157222"/>
              <a:gd name="connsiteY38" fmla="*/ 464344 h 2571749"/>
              <a:gd name="connsiteX39" fmla="*/ 383268 w 2157222"/>
              <a:gd name="connsiteY39" fmla="*/ 388900 h 2571749"/>
              <a:gd name="connsiteX40" fmla="*/ 298336 w 2157222"/>
              <a:gd name="connsiteY40" fmla="*/ 290513 h 2571749"/>
              <a:gd name="connsiteX41" fmla="*/ 221116 w 2157222"/>
              <a:gd name="connsiteY41" fmla="*/ 200706 h 2571749"/>
              <a:gd name="connsiteX42" fmla="*/ 100353 w 2157222"/>
              <a:gd name="connsiteY42" fmla="*/ 55450 h 2571749"/>
              <a:gd name="connsiteX43" fmla="*/ 0 w 2157222"/>
              <a:gd name="connsiteY43" fmla="*/ 11905 h 2571749"/>
              <a:gd name="connsiteX44" fmla="*/ 73817 w 2157222"/>
              <a:gd name="connsiteY44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27122 w 2157222"/>
              <a:gd name="connsiteY12" fmla="*/ 1281037 h 2571749"/>
              <a:gd name="connsiteX13" fmla="*/ 1173954 w 2157222"/>
              <a:gd name="connsiteY13" fmla="*/ 1328738 h 2571749"/>
              <a:gd name="connsiteX14" fmla="*/ 1233827 w 2157222"/>
              <a:gd name="connsiteY14" fmla="*/ 1392351 h 2571749"/>
              <a:gd name="connsiteX15" fmla="*/ 1350508 w 2157222"/>
              <a:gd name="connsiteY15" fmla="*/ 1556318 h 2571749"/>
              <a:gd name="connsiteX16" fmla="*/ 1455245 w 2157222"/>
              <a:gd name="connsiteY16" fmla="*/ 1680029 h 2571749"/>
              <a:gd name="connsiteX17" fmla="*/ 1585570 w 2157222"/>
              <a:gd name="connsiteY17" fmla="*/ 1850232 h 2571749"/>
              <a:gd name="connsiteX18" fmla="*/ 1733171 w 2157222"/>
              <a:gd name="connsiteY18" fmla="*/ 2048367 h 2571749"/>
              <a:gd name="connsiteX19" fmla="*/ 1898647 w 2157222"/>
              <a:gd name="connsiteY19" fmla="*/ 2258975 h 2571749"/>
              <a:gd name="connsiteX20" fmla="*/ 2001269 w 2157222"/>
              <a:gd name="connsiteY20" fmla="*/ 2395236 h 2571749"/>
              <a:gd name="connsiteX21" fmla="*/ 2157222 w 2157222"/>
              <a:gd name="connsiteY21" fmla="*/ 2571749 h 2571749"/>
              <a:gd name="connsiteX22" fmla="*/ 2120598 w 2157222"/>
              <a:gd name="connsiteY22" fmla="*/ 2571749 h 2571749"/>
              <a:gd name="connsiteX23" fmla="*/ 1977382 w 2157222"/>
              <a:gd name="connsiteY23" fmla="*/ 2414209 h 2571749"/>
              <a:gd name="connsiteX24" fmla="*/ 1878804 w 2157222"/>
              <a:gd name="connsiteY24" fmla="*/ 2281238 h 2571749"/>
              <a:gd name="connsiteX25" fmla="*/ 1710756 w 2157222"/>
              <a:gd name="connsiteY25" fmla="*/ 2057740 h 2571749"/>
              <a:gd name="connsiteX26" fmla="*/ 1581148 w 2157222"/>
              <a:gd name="connsiteY26" fmla="*/ 1895475 h 2571749"/>
              <a:gd name="connsiteX27" fmla="*/ 1425384 w 2157222"/>
              <a:gd name="connsiteY27" fmla="*/ 1687097 h 2571749"/>
              <a:gd name="connsiteX28" fmla="*/ 1320231 w 2157222"/>
              <a:gd name="connsiteY28" fmla="*/ 1560740 h 2571749"/>
              <a:gd name="connsiteX29" fmla="*/ 1273966 w 2157222"/>
              <a:gd name="connsiteY29" fmla="*/ 1504950 h 2571749"/>
              <a:gd name="connsiteX30" fmla="*/ 1232768 w 2157222"/>
              <a:gd name="connsiteY30" fmla="*/ 1449727 h 2571749"/>
              <a:gd name="connsiteX31" fmla="*/ 1147760 w 2157222"/>
              <a:gd name="connsiteY31" fmla="*/ 1350169 h 2571749"/>
              <a:gd name="connsiteX32" fmla="*/ 1094012 w 2157222"/>
              <a:gd name="connsiteY32" fmla="*/ 1280055 h 2571749"/>
              <a:gd name="connsiteX33" fmla="*/ 995703 w 2157222"/>
              <a:gd name="connsiteY33" fmla="*/ 1157325 h 2571749"/>
              <a:gd name="connsiteX34" fmla="*/ 894141 w 2157222"/>
              <a:gd name="connsiteY34" fmla="*/ 1028096 h 2571749"/>
              <a:gd name="connsiteX35" fmla="*/ 771524 w 2157222"/>
              <a:gd name="connsiteY35" fmla="*/ 875280 h 2571749"/>
              <a:gd name="connsiteX36" fmla="*/ 690562 w 2157222"/>
              <a:gd name="connsiteY36" fmla="*/ 802481 h 2571749"/>
              <a:gd name="connsiteX37" fmla="*/ 623547 w 2157222"/>
              <a:gd name="connsiteY37" fmla="*/ 693284 h 2571749"/>
              <a:gd name="connsiteX38" fmla="*/ 540014 w 2157222"/>
              <a:gd name="connsiteY38" fmla="*/ 582121 h 2571749"/>
              <a:gd name="connsiteX39" fmla="*/ 428624 w 2157222"/>
              <a:gd name="connsiteY39" fmla="*/ 464344 h 2571749"/>
              <a:gd name="connsiteX40" fmla="*/ 383268 w 2157222"/>
              <a:gd name="connsiteY40" fmla="*/ 388900 h 2571749"/>
              <a:gd name="connsiteX41" fmla="*/ 298336 w 2157222"/>
              <a:gd name="connsiteY41" fmla="*/ 290513 h 2571749"/>
              <a:gd name="connsiteX42" fmla="*/ 221116 w 2157222"/>
              <a:gd name="connsiteY42" fmla="*/ 200706 h 2571749"/>
              <a:gd name="connsiteX43" fmla="*/ 100353 w 2157222"/>
              <a:gd name="connsiteY43" fmla="*/ 55450 h 2571749"/>
              <a:gd name="connsiteX44" fmla="*/ 0 w 2157222"/>
              <a:gd name="connsiteY44" fmla="*/ 11905 h 2571749"/>
              <a:gd name="connsiteX45" fmla="*/ 73817 w 2157222"/>
              <a:gd name="connsiteY45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27122 w 2157222"/>
              <a:gd name="connsiteY12" fmla="*/ 1281037 h 2571749"/>
              <a:gd name="connsiteX13" fmla="*/ 1173954 w 2157222"/>
              <a:gd name="connsiteY13" fmla="*/ 1328738 h 2571749"/>
              <a:gd name="connsiteX14" fmla="*/ 1233827 w 2157222"/>
              <a:gd name="connsiteY14" fmla="*/ 1392351 h 2571749"/>
              <a:gd name="connsiteX15" fmla="*/ 1283491 w 2157222"/>
              <a:gd name="connsiteY15" fmla="*/ 1454944 h 2571749"/>
              <a:gd name="connsiteX16" fmla="*/ 1350508 w 2157222"/>
              <a:gd name="connsiteY16" fmla="*/ 1556318 h 2571749"/>
              <a:gd name="connsiteX17" fmla="*/ 1455245 w 2157222"/>
              <a:gd name="connsiteY17" fmla="*/ 1680029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425384 w 2157222"/>
              <a:gd name="connsiteY28" fmla="*/ 1687097 h 2571749"/>
              <a:gd name="connsiteX29" fmla="*/ 1320231 w 2157222"/>
              <a:gd name="connsiteY29" fmla="*/ 1560740 h 2571749"/>
              <a:gd name="connsiteX30" fmla="*/ 1273966 w 2157222"/>
              <a:gd name="connsiteY30" fmla="*/ 1504950 h 2571749"/>
              <a:gd name="connsiteX31" fmla="*/ 1232768 w 2157222"/>
              <a:gd name="connsiteY31" fmla="*/ 1449727 h 2571749"/>
              <a:gd name="connsiteX32" fmla="*/ 1147760 w 2157222"/>
              <a:gd name="connsiteY32" fmla="*/ 1350169 h 2571749"/>
              <a:gd name="connsiteX33" fmla="*/ 1094012 w 2157222"/>
              <a:gd name="connsiteY33" fmla="*/ 1280055 h 2571749"/>
              <a:gd name="connsiteX34" fmla="*/ 995703 w 2157222"/>
              <a:gd name="connsiteY34" fmla="*/ 1157325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27122 w 2157222"/>
              <a:gd name="connsiteY12" fmla="*/ 1281037 h 2571749"/>
              <a:gd name="connsiteX13" fmla="*/ 1173954 w 2157222"/>
              <a:gd name="connsiteY13" fmla="*/ 1328738 h 2571749"/>
              <a:gd name="connsiteX14" fmla="*/ 1233827 w 2157222"/>
              <a:gd name="connsiteY14" fmla="*/ 1392351 h 2571749"/>
              <a:gd name="connsiteX15" fmla="*/ 1331116 w 2157222"/>
              <a:gd name="connsiteY15" fmla="*/ 1478757 h 2571749"/>
              <a:gd name="connsiteX16" fmla="*/ 1350508 w 2157222"/>
              <a:gd name="connsiteY16" fmla="*/ 1556318 h 2571749"/>
              <a:gd name="connsiteX17" fmla="*/ 1455245 w 2157222"/>
              <a:gd name="connsiteY17" fmla="*/ 1680029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425384 w 2157222"/>
              <a:gd name="connsiteY28" fmla="*/ 1687097 h 2571749"/>
              <a:gd name="connsiteX29" fmla="*/ 1320231 w 2157222"/>
              <a:gd name="connsiteY29" fmla="*/ 1560740 h 2571749"/>
              <a:gd name="connsiteX30" fmla="*/ 1273966 w 2157222"/>
              <a:gd name="connsiteY30" fmla="*/ 1504950 h 2571749"/>
              <a:gd name="connsiteX31" fmla="*/ 1232768 w 2157222"/>
              <a:gd name="connsiteY31" fmla="*/ 1449727 h 2571749"/>
              <a:gd name="connsiteX32" fmla="*/ 1147760 w 2157222"/>
              <a:gd name="connsiteY32" fmla="*/ 1350169 h 2571749"/>
              <a:gd name="connsiteX33" fmla="*/ 1094012 w 2157222"/>
              <a:gd name="connsiteY33" fmla="*/ 1280055 h 2571749"/>
              <a:gd name="connsiteX34" fmla="*/ 995703 w 2157222"/>
              <a:gd name="connsiteY34" fmla="*/ 1157325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27122 w 2157222"/>
              <a:gd name="connsiteY12" fmla="*/ 1281037 h 2571749"/>
              <a:gd name="connsiteX13" fmla="*/ 1173954 w 2157222"/>
              <a:gd name="connsiteY13" fmla="*/ 1328738 h 2571749"/>
              <a:gd name="connsiteX14" fmla="*/ 1233827 w 2157222"/>
              <a:gd name="connsiteY14" fmla="*/ 1392351 h 2571749"/>
              <a:gd name="connsiteX15" fmla="*/ 1331116 w 2157222"/>
              <a:gd name="connsiteY15" fmla="*/ 1478757 h 2571749"/>
              <a:gd name="connsiteX16" fmla="*/ 1350508 w 2157222"/>
              <a:gd name="connsiteY16" fmla="*/ 1556318 h 2571749"/>
              <a:gd name="connsiteX17" fmla="*/ 1455245 w 2157222"/>
              <a:gd name="connsiteY17" fmla="*/ 1680029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425384 w 2157222"/>
              <a:gd name="connsiteY28" fmla="*/ 1687097 h 2571749"/>
              <a:gd name="connsiteX29" fmla="*/ 1320231 w 2157222"/>
              <a:gd name="connsiteY29" fmla="*/ 1560740 h 2571749"/>
              <a:gd name="connsiteX30" fmla="*/ 1297779 w 2157222"/>
              <a:gd name="connsiteY30" fmla="*/ 1504950 h 2571749"/>
              <a:gd name="connsiteX31" fmla="*/ 1232768 w 2157222"/>
              <a:gd name="connsiteY31" fmla="*/ 1449727 h 2571749"/>
              <a:gd name="connsiteX32" fmla="*/ 1147760 w 2157222"/>
              <a:gd name="connsiteY32" fmla="*/ 1350169 h 2571749"/>
              <a:gd name="connsiteX33" fmla="*/ 1094012 w 2157222"/>
              <a:gd name="connsiteY33" fmla="*/ 1280055 h 2571749"/>
              <a:gd name="connsiteX34" fmla="*/ 995703 w 2157222"/>
              <a:gd name="connsiteY34" fmla="*/ 1157325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27122 w 2157222"/>
              <a:gd name="connsiteY12" fmla="*/ 1281037 h 2571749"/>
              <a:gd name="connsiteX13" fmla="*/ 1173954 w 2157222"/>
              <a:gd name="connsiteY13" fmla="*/ 1328738 h 2571749"/>
              <a:gd name="connsiteX14" fmla="*/ 1233827 w 2157222"/>
              <a:gd name="connsiteY14" fmla="*/ 1392351 h 2571749"/>
              <a:gd name="connsiteX15" fmla="*/ 1331116 w 2157222"/>
              <a:gd name="connsiteY15" fmla="*/ 1478757 h 2571749"/>
              <a:gd name="connsiteX16" fmla="*/ 1350508 w 2157222"/>
              <a:gd name="connsiteY16" fmla="*/ 1556318 h 2571749"/>
              <a:gd name="connsiteX17" fmla="*/ 1455245 w 2157222"/>
              <a:gd name="connsiteY17" fmla="*/ 1680029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425384 w 2157222"/>
              <a:gd name="connsiteY28" fmla="*/ 1687097 h 2571749"/>
              <a:gd name="connsiteX29" fmla="*/ 1320231 w 2157222"/>
              <a:gd name="connsiteY29" fmla="*/ 1560740 h 2571749"/>
              <a:gd name="connsiteX30" fmla="*/ 1297779 w 2157222"/>
              <a:gd name="connsiteY30" fmla="*/ 1504950 h 2571749"/>
              <a:gd name="connsiteX31" fmla="*/ 1216099 w 2157222"/>
              <a:gd name="connsiteY31" fmla="*/ 1461633 h 2571749"/>
              <a:gd name="connsiteX32" fmla="*/ 1147760 w 2157222"/>
              <a:gd name="connsiteY32" fmla="*/ 1350169 h 2571749"/>
              <a:gd name="connsiteX33" fmla="*/ 1094012 w 2157222"/>
              <a:gd name="connsiteY33" fmla="*/ 1280055 h 2571749"/>
              <a:gd name="connsiteX34" fmla="*/ 995703 w 2157222"/>
              <a:gd name="connsiteY34" fmla="*/ 1157325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27122 w 2157222"/>
              <a:gd name="connsiteY12" fmla="*/ 1281037 h 2571749"/>
              <a:gd name="connsiteX13" fmla="*/ 1173954 w 2157222"/>
              <a:gd name="connsiteY13" fmla="*/ 1328738 h 2571749"/>
              <a:gd name="connsiteX14" fmla="*/ 1233827 w 2157222"/>
              <a:gd name="connsiteY14" fmla="*/ 1392351 h 2571749"/>
              <a:gd name="connsiteX15" fmla="*/ 1240629 w 2157222"/>
              <a:gd name="connsiteY15" fmla="*/ 1426369 h 2571749"/>
              <a:gd name="connsiteX16" fmla="*/ 1331116 w 2157222"/>
              <a:gd name="connsiteY16" fmla="*/ 1478757 h 2571749"/>
              <a:gd name="connsiteX17" fmla="*/ 1350508 w 2157222"/>
              <a:gd name="connsiteY17" fmla="*/ 1556318 h 2571749"/>
              <a:gd name="connsiteX18" fmla="*/ 1455245 w 2157222"/>
              <a:gd name="connsiteY18" fmla="*/ 1680029 h 2571749"/>
              <a:gd name="connsiteX19" fmla="*/ 1585570 w 2157222"/>
              <a:gd name="connsiteY19" fmla="*/ 1850232 h 2571749"/>
              <a:gd name="connsiteX20" fmla="*/ 1733171 w 2157222"/>
              <a:gd name="connsiteY20" fmla="*/ 2048367 h 2571749"/>
              <a:gd name="connsiteX21" fmla="*/ 1898647 w 2157222"/>
              <a:gd name="connsiteY21" fmla="*/ 2258975 h 2571749"/>
              <a:gd name="connsiteX22" fmla="*/ 2001269 w 2157222"/>
              <a:gd name="connsiteY22" fmla="*/ 2395236 h 2571749"/>
              <a:gd name="connsiteX23" fmla="*/ 2157222 w 2157222"/>
              <a:gd name="connsiteY23" fmla="*/ 2571749 h 2571749"/>
              <a:gd name="connsiteX24" fmla="*/ 2120598 w 2157222"/>
              <a:gd name="connsiteY24" fmla="*/ 2571749 h 2571749"/>
              <a:gd name="connsiteX25" fmla="*/ 1977382 w 2157222"/>
              <a:gd name="connsiteY25" fmla="*/ 2414209 h 2571749"/>
              <a:gd name="connsiteX26" fmla="*/ 1878804 w 2157222"/>
              <a:gd name="connsiteY26" fmla="*/ 2281238 h 2571749"/>
              <a:gd name="connsiteX27" fmla="*/ 1710756 w 2157222"/>
              <a:gd name="connsiteY27" fmla="*/ 2057740 h 2571749"/>
              <a:gd name="connsiteX28" fmla="*/ 1581148 w 2157222"/>
              <a:gd name="connsiteY28" fmla="*/ 1895475 h 2571749"/>
              <a:gd name="connsiteX29" fmla="*/ 1425384 w 2157222"/>
              <a:gd name="connsiteY29" fmla="*/ 1687097 h 2571749"/>
              <a:gd name="connsiteX30" fmla="*/ 1320231 w 2157222"/>
              <a:gd name="connsiteY30" fmla="*/ 1560740 h 2571749"/>
              <a:gd name="connsiteX31" fmla="*/ 1297779 w 2157222"/>
              <a:gd name="connsiteY31" fmla="*/ 1504950 h 2571749"/>
              <a:gd name="connsiteX32" fmla="*/ 1216099 w 2157222"/>
              <a:gd name="connsiteY32" fmla="*/ 1461633 h 2571749"/>
              <a:gd name="connsiteX33" fmla="*/ 1147760 w 2157222"/>
              <a:gd name="connsiteY33" fmla="*/ 1350169 h 2571749"/>
              <a:gd name="connsiteX34" fmla="*/ 1094012 w 2157222"/>
              <a:gd name="connsiteY34" fmla="*/ 1280055 h 2571749"/>
              <a:gd name="connsiteX35" fmla="*/ 995703 w 2157222"/>
              <a:gd name="connsiteY35" fmla="*/ 1157325 h 2571749"/>
              <a:gd name="connsiteX36" fmla="*/ 894141 w 2157222"/>
              <a:gd name="connsiteY36" fmla="*/ 1028096 h 2571749"/>
              <a:gd name="connsiteX37" fmla="*/ 771524 w 2157222"/>
              <a:gd name="connsiteY37" fmla="*/ 875280 h 2571749"/>
              <a:gd name="connsiteX38" fmla="*/ 690562 w 2157222"/>
              <a:gd name="connsiteY38" fmla="*/ 802481 h 2571749"/>
              <a:gd name="connsiteX39" fmla="*/ 623547 w 2157222"/>
              <a:gd name="connsiteY39" fmla="*/ 693284 h 2571749"/>
              <a:gd name="connsiteX40" fmla="*/ 540014 w 2157222"/>
              <a:gd name="connsiteY40" fmla="*/ 582121 h 2571749"/>
              <a:gd name="connsiteX41" fmla="*/ 428624 w 2157222"/>
              <a:gd name="connsiteY41" fmla="*/ 464344 h 2571749"/>
              <a:gd name="connsiteX42" fmla="*/ 383268 w 2157222"/>
              <a:gd name="connsiteY42" fmla="*/ 388900 h 2571749"/>
              <a:gd name="connsiteX43" fmla="*/ 298336 w 2157222"/>
              <a:gd name="connsiteY43" fmla="*/ 290513 h 2571749"/>
              <a:gd name="connsiteX44" fmla="*/ 221116 w 2157222"/>
              <a:gd name="connsiteY44" fmla="*/ 200706 h 2571749"/>
              <a:gd name="connsiteX45" fmla="*/ 100353 w 2157222"/>
              <a:gd name="connsiteY45" fmla="*/ 55450 h 2571749"/>
              <a:gd name="connsiteX46" fmla="*/ 0 w 2157222"/>
              <a:gd name="connsiteY46" fmla="*/ 11905 h 2571749"/>
              <a:gd name="connsiteX47" fmla="*/ 73817 w 2157222"/>
              <a:gd name="connsiteY47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27122 w 2157222"/>
              <a:gd name="connsiteY12" fmla="*/ 1281037 h 2571749"/>
              <a:gd name="connsiteX13" fmla="*/ 1173954 w 2157222"/>
              <a:gd name="connsiteY13" fmla="*/ 1328738 h 2571749"/>
              <a:gd name="connsiteX14" fmla="*/ 1240629 w 2157222"/>
              <a:gd name="connsiteY14" fmla="*/ 1426369 h 2571749"/>
              <a:gd name="connsiteX15" fmla="*/ 1331116 w 2157222"/>
              <a:gd name="connsiteY15" fmla="*/ 1478757 h 2571749"/>
              <a:gd name="connsiteX16" fmla="*/ 1350508 w 2157222"/>
              <a:gd name="connsiteY16" fmla="*/ 1556318 h 2571749"/>
              <a:gd name="connsiteX17" fmla="*/ 1455245 w 2157222"/>
              <a:gd name="connsiteY17" fmla="*/ 1680029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425384 w 2157222"/>
              <a:gd name="connsiteY28" fmla="*/ 1687097 h 2571749"/>
              <a:gd name="connsiteX29" fmla="*/ 1320231 w 2157222"/>
              <a:gd name="connsiteY29" fmla="*/ 1560740 h 2571749"/>
              <a:gd name="connsiteX30" fmla="*/ 1297779 w 2157222"/>
              <a:gd name="connsiteY30" fmla="*/ 1504950 h 2571749"/>
              <a:gd name="connsiteX31" fmla="*/ 1216099 w 2157222"/>
              <a:gd name="connsiteY31" fmla="*/ 1461633 h 2571749"/>
              <a:gd name="connsiteX32" fmla="*/ 1147760 w 2157222"/>
              <a:gd name="connsiteY32" fmla="*/ 1350169 h 2571749"/>
              <a:gd name="connsiteX33" fmla="*/ 1094012 w 2157222"/>
              <a:gd name="connsiteY33" fmla="*/ 1280055 h 2571749"/>
              <a:gd name="connsiteX34" fmla="*/ 995703 w 2157222"/>
              <a:gd name="connsiteY34" fmla="*/ 1157325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27122 w 2157222"/>
              <a:gd name="connsiteY12" fmla="*/ 1281037 h 2571749"/>
              <a:gd name="connsiteX13" fmla="*/ 1221579 w 2157222"/>
              <a:gd name="connsiteY13" fmla="*/ 1362075 h 2571749"/>
              <a:gd name="connsiteX14" fmla="*/ 1240629 w 2157222"/>
              <a:gd name="connsiteY14" fmla="*/ 1426369 h 2571749"/>
              <a:gd name="connsiteX15" fmla="*/ 1331116 w 2157222"/>
              <a:gd name="connsiteY15" fmla="*/ 1478757 h 2571749"/>
              <a:gd name="connsiteX16" fmla="*/ 1350508 w 2157222"/>
              <a:gd name="connsiteY16" fmla="*/ 1556318 h 2571749"/>
              <a:gd name="connsiteX17" fmla="*/ 1455245 w 2157222"/>
              <a:gd name="connsiteY17" fmla="*/ 1680029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425384 w 2157222"/>
              <a:gd name="connsiteY28" fmla="*/ 1687097 h 2571749"/>
              <a:gd name="connsiteX29" fmla="*/ 1320231 w 2157222"/>
              <a:gd name="connsiteY29" fmla="*/ 1560740 h 2571749"/>
              <a:gd name="connsiteX30" fmla="*/ 1297779 w 2157222"/>
              <a:gd name="connsiteY30" fmla="*/ 1504950 h 2571749"/>
              <a:gd name="connsiteX31" fmla="*/ 1216099 w 2157222"/>
              <a:gd name="connsiteY31" fmla="*/ 1461633 h 2571749"/>
              <a:gd name="connsiteX32" fmla="*/ 1147760 w 2157222"/>
              <a:gd name="connsiteY32" fmla="*/ 1350169 h 2571749"/>
              <a:gd name="connsiteX33" fmla="*/ 1094012 w 2157222"/>
              <a:gd name="connsiteY33" fmla="*/ 1280055 h 2571749"/>
              <a:gd name="connsiteX34" fmla="*/ 995703 w 2157222"/>
              <a:gd name="connsiteY34" fmla="*/ 1157325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27122 w 2157222"/>
              <a:gd name="connsiteY12" fmla="*/ 1281037 h 2571749"/>
              <a:gd name="connsiteX13" fmla="*/ 1221579 w 2157222"/>
              <a:gd name="connsiteY13" fmla="*/ 1362075 h 2571749"/>
              <a:gd name="connsiteX14" fmla="*/ 1240629 w 2157222"/>
              <a:gd name="connsiteY14" fmla="*/ 1426369 h 2571749"/>
              <a:gd name="connsiteX15" fmla="*/ 1331116 w 2157222"/>
              <a:gd name="connsiteY15" fmla="*/ 1478757 h 2571749"/>
              <a:gd name="connsiteX16" fmla="*/ 1350508 w 2157222"/>
              <a:gd name="connsiteY16" fmla="*/ 1556318 h 2571749"/>
              <a:gd name="connsiteX17" fmla="*/ 1455245 w 2157222"/>
              <a:gd name="connsiteY17" fmla="*/ 1680029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425384 w 2157222"/>
              <a:gd name="connsiteY28" fmla="*/ 1687097 h 2571749"/>
              <a:gd name="connsiteX29" fmla="*/ 1320231 w 2157222"/>
              <a:gd name="connsiteY29" fmla="*/ 1560740 h 2571749"/>
              <a:gd name="connsiteX30" fmla="*/ 1297779 w 2157222"/>
              <a:gd name="connsiteY30" fmla="*/ 1504950 h 2571749"/>
              <a:gd name="connsiteX31" fmla="*/ 1216099 w 2157222"/>
              <a:gd name="connsiteY31" fmla="*/ 1461633 h 2571749"/>
              <a:gd name="connsiteX32" fmla="*/ 1190623 w 2157222"/>
              <a:gd name="connsiteY32" fmla="*/ 1381125 h 2571749"/>
              <a:gd name="connsiteX33" fmla="*/ 1094012 w 2157222"/>
              <a:gd name="connsiteY33" fmla="*/ 1280055 h 2571749"/>
              <a:gd name="connsiteX34" fmla="*/ 995703 w 2157222"/>
              <a:gd name="connsiteY34" fmla="*/ 1157325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27122 w 2157222"/>
              <a:gd name="connsiteY12" fmla="*/ 1281037 h 2571749"/>
              <a:gd name="connsiteX13" fmla="*/ 1221579 w 2157222"/>
              <a:gd name="connsiteY13" fmla="*/ 1362075 h 2571749"/>
              <a:gd name="connsiteX14" fmla="*/ 1240629 w 2157222"/>
              <a:gd name="connsiteY14" fmla="*/ 1426369 h 2571749"/>
              <a:gd name="connsiteX15" fmla="*/ 1331116 w 2157222"/>
              <a:gd name="connsiteY15" fmla="*/ 1478757 h 2571749"/>
              <a:gd name="connsiteX16" fmla="*/ 1350508 w 2157222"/>
              <a:gd name="connsiteY16" fmla="*/ 1556318 h 2571749"/>
              <a:gd name="connsiteX17" fmla="*/ 1455245 w 2157222"/>
              <a:gd name="connsiteY17" fmla="*/ 1680029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425384 w 2157222"/>
              <a:gd name="connsiteY28" fmla="*/ 1687097 h 2571749"/>
              <a:gd name="connsiteX29" fmla="*/ 1320231 w 2157222"/>
              <a:gd name="connsiteY29" fmla="*/ 1560740 h 2571749"/>
              <a:gd name="connsiteX30" fmla="*/ 1297779 w 2157222"/>
              <a:gd name="connsiteY30" fmla="*/ 1504950 h 2571749"/>
              <a:gd name="connsiteX31" fmla="*/ 1206574 w 2157222"/>
              <a:gd name="connsiteY31" fmla="*/ 1468776 h 2571749"/>
              <a:gd name="connsiteX32" fmla="*/ 1190623 w 2157222"/>
              <a:gd name="connsiteY32" fmla="*/ 1381125 h 2571749"/>
              <a:gd name="connsiteX33" fmla="*/ 1094012 w 2157222"/>
              <a:gd name="connsiteY33" fmla="*/ 1280055 h 2571749"/>
              <a:gd name="connsiteX34" fmla="*/ 995703 w 2157222"/>
              <a:gd name="connsiteY34" fmla="*/ 1157325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27122 w 2157222"/>
              <a:gd name="connsiteY12" fmla="*/ 1281037 h 2571749"/>
              <a:gd name="connsiteX13" fmla="*/ 1221579 w 2157222"/>
              <a:gd name="connsiteY13" fmla="*/ 1362075 h 2571749"/>
              <a:gd name="connsiteX14" fmla="*/ 1240629 w 2157222"/>
              <a:gd name="connsiteY14" fmla="*/ 1426369 h 2571749"/>
              <a:gd name="connsiteX15" fmla="*/ 1331116 w 2157222"/>
              <a:gd name="connsiteY15" fmla="*/ 1478757 h 2571749"/>
              <a:gd name="connsiteX16" fmla="*/ 1350508 w 2157222"/>
              <a:gd name="connsiteY16" fmla="*/ 1556318 h 2571749"/>
              <a:gd name="connsiteX17" fmla="*/ 1455245 w 2157222"/>
              <a:gd name="connsiteY17" fmla="*/ 1680029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425384 w 2157222"/>
              <a:gd name="connsiteY28" fmla="*/ 1687097 h 2571749"/>
              <a:gd name="connsiteX29" fmla="*/ 1320231 w 2157222"/>
              <a:gd name="connsiteY29" fmla="*/ 1560740 h 2571749"/>
              <a:gd name="connsiteX30" fmla="*/ 1297779 w 2157222"/>
              <a:gd name="connsiteY30" fmla="*/ 1504950 h 2571749"/>
              <a:gd name="connsiteX31" fmla="*/ 1206574 w 2157222"/>
              <a:gd name="connsiteY31" fmla="*/ 1468776 h 2571749"/>
              <a:gd name="connsiteX32" fmla="*/ 1190623 w 2157222"/>
              <a:gd name="connsiteY32" fmla="*/ 1381125 h 2571749"/>
              <a:gd name="connsiteX33" fmla="*/ 1094012 w 2157222"/>
              <a:gd name="connsiteY33" fmla="*/ 1291961 h 2571749"/>
              <a:gd name="connsiteX34" fmla="*/ 995703 w 2157222"/>
              <a:gd name="connsiteY34" fmla="*/ 1157325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46172 w 2157222"/>
              <a:gd name="connsiteY12" fmla="*/ 1302468 h 2571749"/>
              <a:gd name="connsiteX13" fmla="*/ 1221579 w 2157222"/>
              <a:gd name="connsiteY13" fmla="*/ 1362075 h 2571749"/>
              <a:gd name="connsiteX14" fmla="*/ 1240629 w 2157222"/>
              <a:gd name="connsiteY14" fmla="*/ 1426369 h 2571749"/>
              <a:gd name="connsiteX15" fmla="*/ 1331116 w 2157222"/>
              <a:gd name="connsiteY15" fmla="*/ 1478757 h 2571749"/>
              <a:gd name="connsiteX16" fmla="*/ 1350508 w 2157222"/>
              <a:gd name="connsiteY16" fmla="*/ 1556318 h 2571749"/>
              <a:gd name="connsiteX17" fmla="*/ 1455245 w 2157222"/>
              <a:gd name="connsiteY17" fmla="*/ 1680029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425384 w 2157222"/>
              <a:gd name="connsiteY28" fmla="*/ 1687097 h 2571749"/>
              <a:gd name="connsiteX29" fmla="*/ 1320231 w 2157222"/>
              <a:gd name="connsiteY29" fmla="*/ 1560740 h 2571749"/>
              <a:gd name="connsiteX30" fmla="*/ 1297779 w 2157222"/>
              <a:gd name="connsiteY30" fmla="*/ 1504950 h 2571749"/>
              <a:gd name="connsiteX31" fmla="*/ 1206574 w 2157222"/>
              <a:gd name="connsiteY31" fmla="*/ 1468776 h 2571749"/>
              <a:gd name="connsiteX32" fmla="*/ 1190623 w 2157222"/>
              <a:gd name="connsiteY32" fmla="*/ 1381125 h 2571749"/>
              <a:gd name="connsiteX33" fmla="*/ 1094012 w 2157222"/>
              <a:gd name="connsiteY33" fmla="*/ 1291961 h 2571749"/>
              <a:gd name="connsiteX34" fmla="*/ 995703 w 2157222"/>
              <a:gd name="connsiteY34" fmla="*/ 1157325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46172 w 2157222"/>
              <a:gd name="connsiteY12" fmla="*/ 1302468 h 2571749"/>
              <a:gd name="connsiteX13" fmla="*/ 1221579 w 2157222"/>
              <a:gd name="connsiteY13" fmla="*/ 1362075 h 2571749"/>
              <a:gd name="connsiteX14" fmla="*/ 1240629 w 2157222"/>
              <a:gd name="connsiteY14" fmla="*/ 1426369 h 2571749"/>
              <a:gd name="connsiteX15" fmla="*/ 1331116 w 2157222"/>
              <a:gd name="connsiteY15" fmla="*/ 1478757 h 2571749"/>
              <a:gd name="connsiteX16" fmla="*/ 1350508 w 2157222"/>
              <a:gd name="connsiteY16" fmla="*/ 1556318 h 2571749"/>
              <a:gd name="connsiteX17" fmla="*/ 1455245 w 2157222"/>
              <a:gd name="connsiteY17" fmla="*/ 1680029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425384 w 2157222"/>
              <a:gd name="connsiteY28" fmla="*/ 1687097 h 2571749"/>
              <a:gd name="connsiteX29" fmla="*/ 1320231 w 2157222"/>
              <a:gd name="connsiteY29" fmla="*/ 1560740 h 2571749"/>
              <a:gd name="connsiteX30" fmla="*/ 1297779 w 2157222"/>
              <a:gd name="connsiteY30" fmla="*/ 1504950 h 2571749"/>
              <a:gd name="connsiteX31" fmla="*/ 1206574 w 2157222"/>
              <a:gd name="connsiteY31" fmla="*/ 1468776 h 2571749"/>
              <a:gd name="connsiteX32" fmla="*/ 1193004 w 2157222"/>
              <a:gd name="connsiteY32" fmla="*/ 1390650 h 2571749"/>
              <a:gd name="connsiteX33" fmla="*/ 1094012 w 2157222"/>
              <a:gd name="connsiteY33" fmla="*/ 1291961 h 2571749"/>
              <a:gd name="connsiteX34" fmla="*/ 995703 w 2157222"/>
              <a:gd name="connsiteY34" fmla="*/ 1157325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46172 w 2157222"/>
              <a:gd name="connsiteY12" fmla="*/ 1302468 h 2571749"/>
              <a:gd name="connsiteX13" fmla="*/ 1221579 w 2157222"/>
              <a:gd name="connsiteY13" fmla="*/ 1362075 h 2571749"/>
              <a:gd name="connsiteX14" fmla="*/ 1240629 w 2157222"/>
              <a:gd name="connsiteY14" fmla="*/ 1426369 h 2571749"/>
              <a:gd name="connsiteX15" fmla="*/ 1331116 w 2157222"/>
              <a:gd name="connsiteY15" fmla="*/ 1478757 h 2571749"/>
              <a:gd name="connsiteX16" fmla="*/ 1350508 w 2157222"/>
              <a:gd name="connsiteY16" fmla="*/ 1556318 h 2571749"/>
              <a:gd name="connsiteX17" fmla="*/ 1455245 w 2157222"/>
              <a:gd name="connsiteY17" fmla="*/ 1680029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425384 w 2157222"/>
              <a:gd name="connsiteY28" fmla="*/ 1687097 h 2571749"/>
              <a:gd name="connsiteX29" fmla="*/ 1294038 w 2157222"/>
              <a:gd name="connsiteY29" fmla="*/ 1534546 h 2571749"/>
              <a:gd name="connsiteX30" fmla="*/ 1297779 w 2157222"/>
              <a:gd name="connsiteY30" fmla="*/ 1504950 h 2571749"/>
              <a:gd name="connsiteX31" fmla="*/ 1206574 w 2157222"/>
              <a:gd name="connsiteY31" fmla="*/ 1468776 h 2571749"/>
              <a:gd name="connsiteX32" fmla="*/ 1193004 w 2157222"/>
              <a:gd name="connsiteY32" fmla="*/ 1390650 h 2571749"/>
              <a:gd name="connsiteX33" fmla="*/ 1094012 w 2157222"/>
              <a:gd name="connsiteY33" fmla="*/ 1291961 h 2571749"/>
              <a:gd name="connsiteX34" fmla="*/ 995703 w 2157222"/>
              <a:gd name="connsiteY34" fmla="*/ 1157325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46172 w 2157222"/>
              <a:gd name="connsiteY12" fmla="*/ 1302468 h 2571749"/>
              <a:gd name="connsiteX13" fmla="*/ 1221579 w 2157222"/>
              <a:gd name="connsiteY13" fmla="*/ 1362075 h 2571749"/>
              <a:gd name="connsiteX14" fmla="*/ 1240629 w 2157222"/>
              <a:gd name="connsiteY14" fmla="*/ 1426369 h 2571749"/>
              <a:gd name="connsiteX15" fmla="*/ 1331116 w 2157222"/>
              <a:gd name="connsiteY15" fmla="*/ 1478757 h 2571749"/>
              <a:gd name="connsiteX16" fmla="*/ 1336220 w 2157222"/>
              <a:gd name="connsiteY16" fmla="*/ 1534887 h 2571749"/>
              <a:gd name="connsiteX17" fmla="*/ 1455245 w 2157222"/>
              <a:gd name="connsiteY17" fmla="*/ 1680029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425384 w 2157222"/>
              <a:gd name="connsiteY28" fmla="*/ 1687097 h 2571749"/>
              <a:gd name="connsiteX29" fmla="*/ 1294038 w 2157222"/>
              <a:gd name="connsiteY29" fmla="*/ 1534546 h 2571749"/>
              <a:gd name="connsiteX30" fmla="*/ 1297779 w 2157222"/>
              <a:gd name="connsiteY30" fmla="*/ 1504950 h 2571749"/>
              <a:gd name="connsiteX31" fmla="*/ 1206574 w 2157222"/>
              <a:gd name="connsiteY31" fmla="*/ 1468776 h 2571749"/>
              <a:gd name="connsiteX32" fmla="*/ 1193004 w 2157222"/>
              <a:gd name="connsiteY32" fmla="*/ 1390650 h 2571749"/>
              <a:gd name="connsiteX33" fmla="*/ 1094012 w 2157222"/>
              <a:gd name="connsiteY33" fmla="*/ 1291961 h 2571749"/>
              <a:gd name="connsiteX34" fmla="*/ 995703 w 2157222"/>
              <a:gd name="connsiteY34" fmla="*/ 1157325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46172 w 2157222"/>
              <a:gd name="connsiteY12" fmla="*/ 1302468 h 2571749"/>
              <a:gd name="connsiteX13" fmla="*/ 1221579 w 2157222"/>
              <a:gd name="connsiteY13" fmla="*/ 1362075 h 2571749"/>
              <a:gd name="connsiteX14" fmla="*/ 1240629 w 2157222"/>
              <a:gd name="connsiteY14" fmla="*/ 1426369 h 2571749"/>
              <a:gd name="connsiteX15" fmla="*/ 1331116 w 2157222"/>
              <a:gd name="connsiteY15" fmla="*/ 1478757 h 2571749"/>
              <a:gd name="connsiteX16" fmla="*/ 1336220 w 2157222"/>
              <a:gd name="connsiteY16" fmla="*/ 1534887 h 2571749"/>
              <a:gd name="connsiteX17" fmla="*/ 1455245 w 2157222"/>
              <a:gd name="connsiteY17" fmla="*/ 1680029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425384 w 2157222"/>
              <a:gd name="connsiteY28" fmla="*/ 1687097 h 2571749"/>
              <a:gd name="connsiteX29" fmla="*/ 1294038 w 2157222"/>
              <a:gd name="connsiteY29" fmla="*/ 1534546 h 2571749"/>
              <a:gd name="connsiteX30" fmla="*/ 1300160 w 2157222"/>
              <a:gd name="connsiteY30" fmla="*/ 1490662 h 2571749"/>
              <a:gd name="connsiteX31" fmla="*/ 1206574 w 2157222"/>
              <a:gd name="connsiteY31" fmla="*/ 1468776 h 2571749"/>
              <a:gd name="connsiteX32" fmla="*/ 1193004 w 2157222"/>
              <a:gd name="connsiteY32" fmla="*/ 1390650 h 2571749"/>
              <a:gd name="connsiteX33" fmla="*/ 1094012 w 2157222"/>
              <a:gd name="connsiteY33" fmla="*/ 1291961 h 2571749"/>
              <a:gd name="connsiteX34" fmla="*/ 995703 w 2157222"/>
              <a:gd name="connsiteY34" fmla="*/ 1157325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46172 w 2157222"/>
              <a:gd name="connsiteY12" fmla="*/ 1302468 h 2571749"/>
              <a:gd name="connsiteX13" fmla="*/ 1221579 w 2157222"/>
              <a:gd name="connsiteY13" fmla="*/ 1362075 h 2571749"/>
              <a:gd name="connsiteX14" fmla="*/ 1240629 w 2157222"/>
              <a:gd name="connsiteY14" fmla="*/ 1426369 h 2571749"/>
              <a:gd name="connsiteX15" fmla="*/ 1331116 w 2157222"/>
              <a:gd name="connsiteY15" fmla="*/ 1478757 h 2571749"/>
              <a:gd name="connsiteX16" fmla="*/ 1336220 w 2157222"/>
              <a:gd name="connsiteY16" fmla="*/ 1534887 h 2571749"/>
              <a:gd name="connsiteX17" fmla="*/ 1455245 w 2157222"/>
              <a:gd name="connsiteY17" fmla="*/ 1680029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425384 w 2157222"/>
              <a:gd name="connsiteY28" fmla="*/ 1687097 h 2571749"/>
              <a:gd name="connsiteX29" fmla="*/ 1282132 w 2157222"/>
              <a:gd name="connsiteY29" fmla="*/ 1546452 h 2571749"/>
              <a:gd name="connsiteX30" fmla="*/ 1300160 w 2157222"/>
              <a:gd name="connsiteY30" fmla="*/ 1490662 h 2571749"/>
              <a:gd name="connsiteX31" fmla="*/ 1206574 w 2157222"/>
              <a:gd name="connsiteY31" fmla="*/ 1468776 h 2571749"/>
              <a:gd name="connsiteX32" fmla="*/ 1193004 w 2157222"/>
              <a:gd name="connsiteY32" fmla="*/ 1390650 h 2571749"/>
              <a:gd name="connsiteX33" fmla="*/ 1094012 w 2157222"/>
              <a:gd name="connsiteY33" fmla="*/ 1291961 h 2571749"/>
              <a:gd name="connsiteX34" fmla="*/ 995703 w 2157222"/>
              <a:gd name="connsiteY34" fmla="*/ 1157325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46172 w 2157222"/>
              <a:gd name="connsiteY12" fmla="*/ 1302468 h 2571749"/>
              <a:gd name="connsiteX13" fmla="*/ 1221579 w 2157222"/>
              <a:gd name="connsiteY13" fmla="*/ 1362075 h 2571749"/>
              <a:gd name="connsiteX14" fmla="*/ 1240629 w 2157222"/>
              <a:gd name="connsiteY14" fmla="*/ 1426369 h 2571749"/>
              <a:gd name="connsiteX15" fmla="*/ 1331116 w 2157222"/>
              <a:gd name="connsiteY15" fmla="*/ 1478757 h 2571749"/>
              <a:gd name="connsiteX16" fmla="*/ 1326695 w 2157222"/>
              <a:gd name="connsiteY16" fmla="*/ 1537268 h 2571749"/>
              <a:gd name="connsiteX17" fmla="*/ 1455245 w 2157222"/>
              <a:gd name="connsiteY17" fmla="*/ 1680029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425384 w 2157222"/>
              <a:gd name="connsiteY28" fmla="*/ 1687097 h 2571749"/>
              <a:gd name="connsiteX29" fmla="*/ 1282132 w 2157222"/>
              <a:gd name="connsiteY29" fmla="*/ 1546452 h 2571749"/>
              <a:gd name="connsiteX30" fmla="*/ 1300160 w 2157222"/>
              <a:gd name="connsiteY30" fmla="*/ 1490662 h 2571749"/>
              <a:gd name="connsiteX31" fmla="*/ 1206574 w 2157222"/>
              <a:gd name="connsiteY31" fmla="*/ 1468776 h 2571749"/>
              <a:gd name="connsiteX32" fmla="*/ 1193004 w 2157222"/>
              <a:gd name="connsiteY32" fmla="*/ 1390650 h 2571749"/>
              <a:gd name="connsiteX33" fmla="*/ 1094012 w 2157222"/>
              <a:gd name="connsiteY33" fmla="*/ 1291961 h 2571749"/>
              <a:gd name="connsiteX34" fmla="*/ 995703 w 2157222"/>
              <a:gd name="connsiteY34" fmla="*/ 1157325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46172 w 2157222"/>
              <a:gd name="connsiteY12" fmla="*/ 1302468 h 2571749"/>
              <a:gd name="connsiteX13" fmla="*/ 1221579 w 2157222"/>
              <a:gd name="connsiteY13" fmla="*/ 1362075 h 2571749"/>
              <a:gd name="connsiteX14" fmla="*/ 1240629 w 2157222"/>
              <a:gd name="connsiteY14" fmla="*/ 1426369 h 2571749"/>
              <a:gd name="connsiteX15" fmla="*/ 1331116 w 2157222"/>
              <a:gd name="connsiteY15" fmla="*/ 1478757 h 2571749"/>
              <a:gd name="connsiteX16" fmla="*/ 1326695 w 2157222"/>
              <a:gd name="connsiteY16" fmla="*/ 1537268 h 2571749"/>
              <a:gd name="connsiteX17" fmla="*/ 1455245 w 2157222"/>
              <a:gd name="connsiteY17" fmla="*/ 1680029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425384 w 2157222"/>
              <a:gd name="connsiteY28" fmla="*/ 1687097 h 2571749"/>
              <a:gd name="connsiteX29" fmla="*/ 1282132 w 2157222"/>
              <a:gd name="connsiteY29" fmla="*/ 1546452 h 2571749"/>
              <a:gd name="connsiteX30" fmla="*/ 1281110 w 2157222"/>
              <a:gd name="connsiteY30" fmla="*/ 1497806 h 2571749"/>
              <a:gd name="connsiteX31" fmla="*/ 1206574 w 2157222"/>
              <a:gd name="connsiteY31" fmla="*/ 1468776 h 2571749"/>
              <a:gd name="connsiteX32" fmla="*/ 1193004 w 2157222"/>
              <a:gd name="connsiteY32" fmla="*/ 1390650 h 2571749"/>
              <a:gd name="connsiteX33" fmla="*/ 1094012 w 2157222"/>
              <a:gd name="connsiteY33" fmla="*/ 1291961 h 2571749"/>
              <a:gd name="connsiteX34" fmla="*/ 995703 w 2157222"/>
              <a:gd name="connsiteY34" fmla="*/ 1157325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46172 w 2157222"/>
              <a:gd name="connsiteY12" fmla="*/ 1302468 h 2571749"/>
              <a:gd name="connsiteX13" fmla="*/ 1221579 w 2157222"/>
              <a:gd name="connsiteY13" fmla="*/ 1362075 h 2571749"/>
              <a:gd name="connsiteX14" fmla="*/ 1240629 w 2157222"/>
              <a:gd name="connsiteY14" fmla="*/ 1426369 h 2571749"/>
              <a:gd name="connsiteX15" fmla="*/ 1312066 w 2157222"/>
              <a:gd name="connsiteY15" fmla="*/ 1481139 h 2571749"/>
              <a:gd name="connsiteX16" fmla="*/ 1326695 w 2157222"/>
              <a:gd name="connsiteY16" fmla="*/ 1537268 h 2571749"/>
              <a:gd name="connsiteX17" fmla="*/ 1455245 w 2157222"/>
              <a:gd name="connsiteY17" fmla="*/ 1680029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425384 w 2157222"/>
              <a:gd name="connsiteY28" fmla="*/ 1687097 h 2571749"/>
              <a:gd name="connsiteX29" fmla="*/ 1282132 w 2157222"/>
              <a:gd name="connsiteY29" fmla="*/ 1546452 h 2571749"/>
              <a:gd name="connsiteX30" fmla="*/ 1281110 w 2157222"/>
              <a:gd name="connsiteY30" fmla="*/ 1497806 h 2571749"/>
              <a:gd name="connsiteX31" fmla="*/ 1206574 w 2157222"/>
              <a:gd name="connsiteY31" fmla="*/ 1468776 h 2571749"/>
              <a:gd name="connsiteX32" fmla="*/ 1193004 w 2157222"/>
              <a:gd name="connsiteY32" fmla="*/ 1390650 h 2571749"/>
              <a:gd name="connsiteX33" fmla="*/ 1094012 w 2157222"/>
              <a:gd name="connsiteY33" fmla="*/ 1291961 h 2571749"/>
              <a:gd name="connsiteX34" fmla="*/ 995703 w 2157222"/>
              <a:gd name="connsiteY34" fmla="*/ 1157325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46172 w 2157222"/>
              <a:gd name="connsiteY12" fmla="*/ 1302468 h 2571749"/>
              <a:gd name="connsiteX13" fmla="*/ 1221579 w 2157222"/>
              <a:gd name="connsiteY13" fmla="*/ 1362075 h 2571749"/>
              <a:gd name="connsiteX14" fmla="*/ 1238248 w 2157222"/>
              <a:gd name="connsiteY14" fmla="*/ 1443038 h 2571749"/>
              <a:gd name="connsiteX15" fmla="*/ 1312066 w 2157222"/>
              <a:gd name="connsiteY15" fmla="*/ 1481139 h 2571749"/>
              <a:gd name="connsiteX16" fmla="*/ 1326695 w 2157222"/>
              <a:gd name="connsiteY16" fmla="*/ 1537268 h 2571749"/>
              <a:gd name="connsiteX17" fmla="*/ 1455245 w 2157222"/>
              <a:gd name="connsiteY17" fmla="*/ 1680029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425384 w 2157222"/>
              <a:gd name="connsiteY28" fmla="*/ 1687097 h 2571749"/>
              <a:gd name="connsiteX29" fmla="*/ 1282132 w 2157222"/>
              <a:gd name="connsiteY29" fmla="*/ 1546452 h 2571749"/>
              <a:gd name="connsiteX30" fmla="*/ 1281110 w 2157222"/>
              <a:gd name="connsiteY30" fmla="*/ 1497806 h 2571749"/>
              <a:gd name="connsiteX31" fmla="*/ 1206574 w 2157222"/>
              <a:gd name="connsiteY31" fmla="*/ 1468776 h 2571749"/>
              <a:gd name="connsiteX32" fmla="*/ 1193004 w 2157222"/>
              <a:gd name="connsiteY32" fmla="*/ 1390650 h 2571749"/>
              <a:gd name="connsiteX33" fmla="*/ 1094012 w 2157222"/>
              <a:gd name="connsiteY33" fmla="*/ 1291961 h 2571749"/>
              <a:gd name="connsiteX34" fmla="*/ 995703 w 2157222"/>
              <a:gd name="connsiteY34" fmla="*/ 1157325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46172 w 2157222"/>
              <a:gd name="connsiteY12" fmla="*/ 1302468 h 2571749"/>
              <a:gd name="connsiteX13" fmla="*/ 1221579 w 2157222"/>
              <a:gd name="connsiteY13" fmla="*/ 1362075 h 2571749"/>
              <a:gd name="connsiteX14" fmla="*/ 1245392 w 2157222"/>
              <a:gd name="connsiteY14" fmla="*/ 1438275 h 2571749"/>
              <a:gd name="connsiteX15" fmla="*/ 1312066 w 2157222"/>
              <a:gd name="connsiteY15" fmla="*/ 1481139 h 2571749"/>
              <a:gd name="connsiteX16" fmla="*/ 1326695 w 2157222"/>
              <a:gd name="connsiteY16" fmla="*/ 1537268 h 2571749"/>
              <a:gd name="connsiteX17" fmla="*/ 1455245 w 2157222"/>
              <a:gd name="connsiteY17" fmla="*/ 1680029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425384 w 2157222"/>
              <a:gd name="connsiteY28" fmla="*/ 1687097 h 2571749"/>
              <a:gd name="connsiteX29" fmla="*/ 1282132 w 2157222"/>
              <a:gd name="connsiteY29" fmla="*/ 1546452 h 2571749"/>
              <a:gd name="connsiteX30" fmla="*/ 1281110 w 2157222"/>
              <a:gd name="connsiteY30" fmla="*/ 1497806 h 2571749"/>
              <a:gd name="connsiteX31" fmla="*/ 1206574 w 2157222"/>
              <a:gd name="connsiteY31" fmla="*/ 1468776 h 2571749"/>
              <a:gd name="connsiteX32" fmla="*/ 1193004 w 2157222"/>
              <a:gd name="connsiteY32" fmla="*/ 1390650 h 2571749"/>
              <a:gd name="connsiteX33" fmla="*/ 1094012 w 2157222"/>
              <a:gd name="connsiteY33" fmla="*/ 1291961 h 2571749"/>
              <a:gd name="connsiteX34" fmla="*/ 995703 w 2157222"/>
              <a:gd name="connsiteY34" fmla="*/ 1157325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46172 w 2157222"/>
              <a:gd name="connsiteY12" fmla="*/ 1302468 h 2571749"/>
              <a:gd name="connsiteX13" fmla="*/ 1221579 w 2157222"/>
              <a:gd name="connsiteY13" fmla="*/ 1362075 h 2571749"/>
              <a:gd name="connsiteX14" fmla="*/ 1245392 w 2157222"/>
              <a:gd name="connsiteY14" fmla="*/ 1438275 h 2571749"/>
              <a:gd name="connsiteX15" fmla="*/ 1312066 w 2157222"/>
              <a:gd name="connsiteY15" fmla="*/ 1481139 h 2571749"/>
              <a:gd name="connsiteX16" fmla="*/ 1326695 w 2157222"/>
              <a:gd name="connsiteY16" fmla="*/ 1537268 h 2571749"/>
              <a:gd name="connsiteX17" fmla="*/ 1455245 w 2157222"/>
              <a:gd name="connsiteY17" fmla="*/ 1680029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425384 w 2157222"/>
              <a:gd name="connsiteY28" fmla="*/ 1687097 h 2571749"/>
              <a:gd name="connsiteX29" fmla="*/ 1282132 w 2157222"/>
              <a:gd name="connsiteY29" fmla="*/ 1546452 h 2571749"/>
              <a:gd name="connsiteX30" fmla="*/ 1281110 w 2157222"/>
              <a:gd name="connsiteY30" fmla="*/ 1497806 h 2571749"/>
              <a:gd name="connsiteX31" fmla="*/ 1206574 w 2157222"/>
              <a:gd name="connsiteY31" fmla="*/ 1468776 h 2571749"/>
              <a:gd name="connsiteX32" fmla="*/ 1190623 w 2157222"/>
              <a:gd name="connsiteY32" fmla="*/ 1378744 h 2571749"/>
              <a:gd name="connsiteX33" fmla="*/ 1094012 w 2157222"/>
              <a:gd name="connsiteY33" fmla="*/ 1291961 h 2571749"/>
              <a:gd name="connsiteX34" fmla="*/ 995703 w 2157222"/>
              <a:gd name="connsiteY34" fmla="*/ 1157325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46172 w 2157222"/>
              <a:gd name="connsiteY12" fmla="*/ 1302468 h 2571749"/>
              <a:gd name="connsiteX13" fmla="*/ 1221579 w 2157222"/>
              <a:gd name="connsiteY13" fmla="*/ 1362075 h 2571749"/>
              <a:gd name="connsiteX14" fmla="*/ 1245392 w 2157222"/>
              <a:gd name="connsiteY14" fmla="*/ 1438275 h 2571749"/>
              <a:gd name="connsiteX15" fmla="*/ 1312066 w 2157222"/>
              <a:gd name="connsiteY15" fmla="*/ 1481139 h 2571749"/>
              <a:gd name="connsiteX16" fmla="*/ 1326695 w 2157222"/>
              <a:gd name="connsiteY16" fmla="*/ 1537268 h 2571749"/>
              <a:gd name="connsiteX17" fmla="*/ 1455245 w 2157222"/>
              <a:gd name="connsiteY17" fmla="*/ 1680029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425384 w 2157222"/>
              <a:gd name="connsiteY28" fmla="*/ 1687097 h 2571749"/>
              <a:gd name="connsiteX29" fmla="*/ 1298801 w 2157222"/>
              <a:gd name="connsiteY29" fmla="*/ 1560740 h 2571749"/>
              <a:gd name="connsiteX30" fmla="*/ 1281110 w 2157222"/>
              <a:gd name="connsiteY30" fmla="*/ 1497806 h 2571749"/>
              <a:gd name="connsiteX31" fmla="*/ 1206574 w 2157222"/>
              <a:gd name="connsiteY31" fmla="*/ 1468776 h 2571749"/>
              <a:gd name="connsiteX32" fmla="*/ 1190623 w 2157222"/>
              <a:gd name="connsiteY32" fmla="*/ 1378744 h 2571749"/>
              <a:gd name="connsiteX33" fmla="*/ 1094012 w 2157222"/>
              <a:gd name="connsiteY33" fmla="*/ 1291961 h 2571749"/>
              <a:gd name="connsiteX34" fmla="*/ 995703 w 2157222"/>
              <a:gd name="connsiteY34" fmla="*/ 1157325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46172 w 2157222"/>
              <a:gd name="connsiteY12" fmla="*/ 1302468 h 2571749"/>
              <a:gd name="connsiteX13" fmla="*/ 1221579 w 2157222"/>
              <a:gd name="connsiteY13" fmla="*/ 1362075 h 2571749"/>
              <a:gd name="connsiteX14" fmla="*/ 1233485 w 2157222"/>
              <a:gd name="connsiteY14" fmla="*/ 1433512 h 2571749"/>
              <a:gd name="connsiteX15" fmla="*/ 1312066 w 2157222"/>
              <a:gd name="connsiteY15" fmla="*/ 1481139 h 2571749"/>
              <a:gd name="connsiteX16" fmla="*/ 1326695 w 2157222"/>
              <a:gd name="connsiteY16" fmla="*/ 1537268 h 2571749"/>
              <a:gd name="connsiteX17" fmla="*/ 1455245 w 2157222"/>
              <a:gd name="connsiteY17" fmla="*/ 1680029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425384 w 2157222"/>
              <a:gd name="connsiteY28" fmla="*/ 1687097 h 2571749"/>
              <a:gd name="connsiteX29" fmla="*/ 1298801 w 2157222"/>
              <a:gd name="connsiteY29" fmla="*/ 1560740 h 2571749"/>
              <a:gd name="connsiteX30" fmla="*/ 1281110 w 2157222"/>
              <a:gd name="connsiteY30" fmla="*/ 1497806 h 2571749"/>
              <a:gd name="connsiteX31" fmla="*/ 1206574 w 2157222"/>
              <a:gd name="connsiteY31" fmla="*/ 1468776 h 2571749"/>
              <a:gd name="connsiteX32" fmla="*/ 1190623 w 2157222"/>
              <a:gd name="connsiteY32" fmla="*/ 1378744 h 2571749"/>
              <a:gd name="connsiteX33" fmla="*/ 1094012 w 2157222"/>
              <a:gd name="connsiteY33" fmla="*/ 1291961 h 2571749"/>
              <a:gd name="connsiteX34" fmla="*/ 995703 w 2157222"/>
              <a:gd name="connsiteY34" fmla="*/ 1157325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46172 w 2157222"/>
              <a:gd name="connsiteY12" fmla="*/ 1302468 h 2571749"/>
              <a:gd name="connsiteX13" fmla="*/ 1221579 w 2157222"/>
              <a:gd name="connsiteY13" fmla="*/ 1362075 h 2571749"/>
              <a:gd name="connsiteX14" fmla="*/ 1233485 w 2157222"/>
              <a:gd name="connsiteY14" fmla="*/ 1433512 h 2571749"/>
              <a:gd name="connsiteX15" fmla="*/ 1312066 w 2157222"/>
              <a:gd name="connsiteY15" fmla="*/ 1481139 h 2571749"/>
              <a:gd name="connsiteX16" fmla="*/ 1326695 w 2157222"/>
              <a:gd name="connsiteY16" fmla="*/ 1537268 h 2571749"/>
              <a:gd name="connsiteX17" fmla="*/ 1455245 w 2157222"/>
              <a:gd name="connsiteY17" fmla="*/ 1680029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425384 w 2157222"/>
              <a:gd name="connsiteY28" fmla="*/ 1687097 h 2571749"/>
              <a:gd name="connsiteX29" fmla="*/ 1298801 w 2157222"/>
              <a:gd name="connsiteY29" fmla="*/ 1560740 h 2571749"/>
              <a:gd name="connsiteX30" fmla="*/ 1281110 w 2157222"/>
              <a:gd name="connsiteY30" fmla="*/ 1497806 h 2571749"/>
              <a:gd name="connsiteX31" fmla="*/ 1204193 w 2157222"/>
              <a:gd name="connsiteY31" fmla="*/ 1449726 h 2571749"/>
              <a:gd name="connsiteX32" fmla="*/ 1190623 w 2157222"/>
              <a:gd name="connsiteY32" fmla="*/ 1378744 h 2571749"/>
              <a:gd name="connsiteX33" fmla="*/ 1094012 w 2157222"/>
              <a:gd name="connsiteY33" fmla="*/ 1291961 h 2571749"/>
              <a:gd name="connsiteX34" fmla="*/ 995703 w 2157222"/>
              <a:gd name="connsiteY34" fmla="*/ 1157325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46172 w 2157222"/>
              <a:gd name="connsiteY12" fmla="*/ 1302468 h 2571749"/>
              <a:gd name="connsiteX13" fmla="*/ 1221579 w 2157222"/>
              <a:gd name="connsiteY13" fmla="*/ 1362075 h 2571749"/>
              <a:gd name="connsiteX14" fmla="*/ 1240628 w 2157222"/>
              <a:gd name="connsiteY14" fmla="*/ 1428749 h 2571749"/>
              <a:gd name="connsiteX15" fmla="*/ 1312066 w 2157222"/>
              <a:gd name="connsiteY15" fmla="*/ 1481139 h 2571749"/>
              <a:gd name="connsiteX16" fmla="*/ 1326695 w 2157222"/>
              <a:gd name="connsiteY16" fmla="*/ 1537268 h 2571749"/>
              <a:gd name="connsiteX17" fmla="*/ 1455245 w 2157222"/>
              <a:gd name="connsiteY17" fmla="*/ 1680029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425384 w 2157222"/>
              <a:gd name="connsiteY28" fmla="*/ 1687097 h 2571749"/>
              <a:gd name="connsiteX29" fmla="*/ 1298801 w 2157222"/>
              <a:gd name="connsiteY29" fmla="*/ 1560740 h 2571749"/>
              <a:gd name="connsiteX30" fmla="*/ 1281110 w 2157222"/>
              <a:gd name="connsiteY30" fmla="*/ 1497806 h 2571749"/>
              <a:gd name="connsiteX31" fmla="*/ 1204193 w 2157222"/>
              <a:gd name="connsiteY31" fmla="*/ 1449726 h 2571749"/>
              <a:gd name="connsiteX32" fmla="*/ 1190623 w 2157222"/>
              <a:gd name="connsiteY32" fmla="*/ 1378744 h 2571749"/>
              <a:gd name="connsiteX33" fmla="*/ 1094012 w 2157222"/>
              <a:gd name="connsiteY33" fmla="*/ 1291961 h 2571749"/>
              <a:gd name="connsiteX34" fmla="*/ 995703 w 2157222"/>
              <a:gd name="connsiteY34" fmla="*/ 1157325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46172 w 2157222"/>
              <a:gd name="connsiteY12" fmla="*/ 1302468 h 2571749"/>
              <a:gd name="connsiteX13" fmla="*/ 1221579 w 2157222"/>
              <a:gd name="connsiteY13" fmla="*/ 1362075 h 2571749"/>
              <a:gd name="connsiteX14" fmla="*/ 1240628 w 2157222"/>
              <a:gd name="connsiteY14" fmla="*/ 1428749 h 2571749"/>
              <a:gd name="connsiteX15" fmla="*/ 1312066 w 2157222"/>
              <a:gd name="connsiteY15" fmla="*/ 1481139 h 2571749"/>
              <a:gd name="connsiteX16" fmla="*/ 1326695 w 2157222"/>
              <a:gd name="connsiteY16" fmla="*/ 1537268 h 2571749"/>
              <a:gd name="connsiteX17" fmla="*/ 1455245 w 2157222"/>
              <a:gd name="connsiteY17" fmla="*/ 1680029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425384 w 2157222"/>
              <a:gd name="connsiteY28" fmla="*/ 1687097 h 2571749"/>
              <a:gd name="connsiteX29" fmla="*/ 1298801 w 2157222"/>
              <a:gd name="connsiteY29" fmla="*/ 1560740 h 2571749"/>
              <a:gd name="connsiteX30" fmla="*/ 1281110 w 2157222"/>
              <a:gd name="connsiteY30" fmla="*/ 1497806 h 2571749"/>
              <a:gd name="connsiteX31" fmla="*/ 1204193 w 2157222"/>
              <a:gd name="connsiteY31" fmla="*/ 1449726 h 2571749"/>
              <a:gd name="connsiteX32" fmla="*/ 1190623 w 2157222"/>
              <a:gd name="connsiteY32" fmla="*/ 1378744 h 2571749"/>
              <a:gd name="connsiteX33" fmla="*/ 1120206 w 2157222"/>
              <a:gd name="connsiteY33" fmla="*/ 1330061 h 2571749"/>
              <a:gd name="connsiteX34" fmla="*/ 995703 w 2157222"/>
              <a:gd name="connsiteY34" fmla="*/ 1157325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46172 w 2157222"/>
              <a:gd name="connsiteY12" fmla="*/ 1302468 h 2571749"/>
              <a:gd name="connsiteX13" fmla="*/ 1221579 w 2157222"/>
              <a:gd name="connsiteY13" fmla="*/ 1362075 h 2571749"/>
              <a:gd name="connsiteX14" fmla="*/ 1240628 w 2157222"/>
              <a:gd name="connsiteY14" fmla="*/ 1428749 h 2571749"/>
              <a:gd name="connsiteX15" fmla="*/ 1312066 w 2157222"/>
              <a:gd name="connsiteY15" fmla="*/ 1481139 h 2571749"/>
              <a:gd name="connsiteX16" fmla="*/ 1326695 w 2157222"/>
              <a:gd name="connsiteY16" fmla="*/ 1537268 h 2571749"/>
              <a:gd name="connsiteX17" fmla="*/ 1455245 w 2157222"/>
              <a:gd name="connsiteY17" fmla="*/ 1680029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425384 w 2157222"/>
              <a:gd name="connsiteY28" fmla="*/ 1687097 h 2571749"/>
              <a:gd name="connsiteX29" fmla="*/ 1298801 w 2157222"/>
              <a:gd name="connsiteY29" fmla="*/ 1560740 h 2571749"/>
              <a:gd name="connsiteX30" fmla="*/ 1281110 w 2157222"/>
              <a:gd name="connsiteY30" fmla="*/ 1497806 h 2571749"/>
              <a:gd name="connsiteX31" fmla="*/ 1204193 w 2157222"/>
              <a:gd name="connsiteY31" fmla="*/ 1449726 h 2571749"/>
              <a:gd name="connsiteX32" fmla="*/ 1190623 w 2157222"/>
              <a:gd name="connsiteY32" fmla="*/ 1378744 h 2571749"/>
              <a:gd name="connsiteX33" fmla="*/ 1120206 w 2157222"/>
              <a:gd name="connsiteY33" fmla="*/ 1330061 h 2571749"/>
              <a:gd name="connsiteX34" fmla="*/ 1036185 w 2157222"/>
              <a:gd name="connsiteY34" fmla="*/ 1219238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46172 w 2157222"/>
              <a:gd name="connsiteY12" fmla="*/ 1302468 h 2571749"/>
              <a:gd name="connsiteX13" fmla="*/ 1221579 w 2157222"/>
              <a:gd name="connsiteY13" fmla="*/ 1362075 h 2571749"/>
              <a:gd name="connsiteX14" fmla="*/ 1240628 w 2157222"/>
              <a:gd name="connsiteY14" fmla="*/ 1428749 h 2571749"/>
              <a:gd name="connsiteX15" fmla="*/ 1312066 w 2157222"/>
              <a:gd name="connsiteY15" fmla="*/ 1481139 h 2571749"/>
              <a:gd name="connsiteX16" fmla="*/ 1326695 w 2157222"/>
              <a:gd name="connsiteY16" fmla="*/ 1537268 h 2571749"/>
              <a:gd name="connsiteX17" fmla="*/ 1424289 w 2157222"/>
              <a:gd name="connsiteY17" fmla="*/ 1632404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425384 w 2157222"/>
              <a:gd name="connsiteY28" fmla="*/ 1687097 h 2571749"/>
              <a:gd name="connsiteX29" fmla="*/ 1298801 w 2157222"/>
              <a:gd name="connsiteY29" fmla="*/ 1560740 h 2571749"/>
              <a:gd name="connsiteX30" fmla="*/ 1281110 w 2157222"/>
              <a:gd name="connsiteY30" fmla="*/ 1497806 h 2571749"/>
              <a:gd name="connsiteX31" fmla="*/ 1204193 w 2157222"/>
              <a:gd name="connsiteY31" fmla="*/ 1449726 h 2571749"/>
              <a:gd name="connsiteX32" fmla="*/ 1190623 w 2157222"/>
              <a:gd name="connsiteY32" fmla="*/ 1378744 h 2571749"/>
              <a:gd name="connsiteX33" fmla="*/ 1120206 w 2157222"/>
              <a:gd name="connsiteY33" fmla="*/ 1330061 h 2571749"/>
              <a:gd name="connsiteX34" fmla="*/ 1036185 w 2157222"/>
              <a:gd name="connsiteY34" fmla="*/ 1219238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46172 w 2157222"/>
              <a:gd name="connsiteY12" fmla="*/ 1302468 h 2571749"/>
              <a:gd name="connsiteX13" fmla="*/ 1221579 w 2157222"/>
              <a:gd name="connsiteY13" fmla="*/ 1362075 h 2571749"/>
              <a:gd name="connsiteX14" fmla="*/ 1240628 w 2157222"/>
              <a:gd name="connsiteY14" fmla="*/ 1428749 h 2571749"/>
              <a:gd name="connsiteX15" fmla="*/ 1312066 w 2157222"/>
              <a:gd name="connsiteY15" fmla="*/ 1481139 h 2571749"/>
              <a:gd name="connsiteX16" fmla="*/ 1326695 w 2157222"/>
              <a:gd name="connsiteY16" fmla="*/ 1537268 h 2571749"/>
              <a:gd name="connsiteX17" fmla="*/ 1424289 w 2157222"/>
              <a:gd name="connsiteY17" fmla="*/ 1632404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399190 w 2157222"/>
              <a:gd name="connsiteY28" fmla="*/ 1648997 h 2571749"/>
              <a:gd name="connsiteX29" fmla="*/ 1298801 w 2157222"/>
              <a:gd name="connsiteY29" fmla="*/ 1560740 h 2571749"/>
              <a:gd name="connsiteX30" fmla="*/ 1281110 w 2157222"/>
              <a:gd name="connsiteY30" fmla="*/ 1497806 h 2571749"/>
              <a:gd name="connsiteX31" fmla="*/ 1204193 w 2157222"/>
              <a:gd name="connsiteY31" fmla="*/ 1449726 h 2571749"/>
              <a:gd name="connsiteX32" fmla="*/ 1190623 w 2157222"/>
              <a:gd name="connsiteY32" fmla="*/ 1378744 h 2571749"/>
              <a:gd name="connsiteX33" fmla="*/ 1120206 w 2157222"/>
              <a:gd name="connsiteY33" fmla="*/ 1330061 h 2571749"/>
              <a:gd name="connsiteX34" fmla="*/ 1036185 w 2157222"/>
              <a:gd name="connsiteY34" fmla="*/ 1219238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46172 w 2157222"/>
              <a:gd name="connsiteY12" fmla="*/ 1302468 h 2571749"/>
              <a:gd name="connsiteX13" fmla="*/ 1221579 w 2157222"/>
              <a:gd name="connsiteY13" fmla="*/ 1362075 h 2571749"/>
              <a:gd name="connsiteX14" fmla="*/ 1240628 w 2157222"/>
              <a:gd name="connsiteY14" fmla="*/ 1428749 h 2571749"/>
              <a:gd name="connsiteX15" fmla="*/ 1312066 w 2157222"/>
              <a:gd name="connsiteY15" fmla="*/ 1481139 h 2571749"/>
              <a:gd name="connsiteX16" fmla="*/ 1326695 w 2157222"/>
              <a:gd name="connsiteY16" fmla="*/ 1537268 h 2571749"/>
              <a:gd name="connsiteX17" fmla="*/ 1424289 w 2157222"/>
              <a:gd name="connsiteY17" fmla="*/ 1632404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361090 w 2157222"/>
              <a:gd name="connsiteY28" fmla="*/ 1608515 h 2571749"/>
              <a:gd name="connsiteX29" fmla="*/ 1298801 w 2157222"/>
              <a:gd name="connsiteY29" fmla="*/ 1560740 h 2571749"/>
              <a:gd name="connsiteX30" fmla="*/ 1281110 w 2157222"/>
              <a:gd name="connsiteY30" fmla="*/ 1497806 h 2571749"/>
              <a:gd name="connsiteX31" fmla="*/ 1204193 w 2157222"/>
              <a:gd name="connsiteY31" fmla="*/ 1449726 h 2571749"/>
              <a:gd name="connsiteX32" fmla="*/ 1190623 w 2157222"/>
              <a:gd name="connsiteY32" fmla="*/ 1378744 h 2571749"/>
              <a:gd name="connsiteX33" fmla="*/ 1120206 w 2157222"/>
              <a:gd name="connsiteY33" fmla="*/ 1330061 h 2571749"/>
              <a:gd name="connsiteX34" fmla="*/ 1036185 w 2157222"/>
              <a:gd name="connsiteY34" fmla="*/ 1219238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46172 w 2157222"/>
              <a:gd name="connsiteY12" fmla="*/ 1302468 h 2571749"/>
              <a:gd name="connsiteX13" fmla="*/ 1221579 w 2157222"/>
              <a:gd name="connsiteY13" fmla="*/ 1362075 h 2571749"/>
              <a:gd name="connsiteX14" fmla="*/ 1240628 w 2157222"/>
              <a:gd name="connsiteY14" fmla="*/ 1428749 h 2571749"/>
              <a:gd name="connsiteX15" fmla="*/ 1312066 w 2157222"/>
              <a:gd name="connsiteY15" fmla="*/ 1481139 h 2571749"/>
              <a:gd name="connsiteX16" fmla="*/ 1326695 w 2157222"/>
              <a:gd name="connsiteY16" fmla="*/ 1537268 h 2571749"/>
              <a:gd name="connsiteX17" fmla="*/ 1424289 w 2157222"/>
              <a:gd name="connsiteY17" fmla="*/ 1632404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361090 w 2157222"/>
              <a:gd name="connsiteY28" fmla="*/ 1608515 h 2571749"/>
              <a:gd name="connsiteX29" fmla="*/ 1298801 w 2157222"/>
              <a:gd name="connsiteY29" fmla="*/ 1560740 h 2571749"/>
              <a:gd name="connsiteX30" fmla="*/ 1281110 w 2157222"/>
              <a:gd name="connsiteY30" fmla="*/ 1497806 h 2571749"/>
              <a:gd name="connsiteX31" fmla="*/ 1204193 w 2157222"/>
              <a:gd name="connsiteY31" fmla="*/ 1449726 h 2571749"/>
              <a:gd name="connsiteX32" fmla="*/ 1190623 w 2157222"/>
              <a:gd name="connsiteY32" fmla="*/ 1378744 h 2571749"/>
              <a:gd name="connsiteX33" fmla="*/ 1084487 w 2157222"/>
              <a:gd name="connsiteY33" fmla="*/ 1296724 h 2571749"/>
              <a:gd name="connsiteX34" fmla="*/ 1036185 w 2157222"/>
              <a:gd name="connsiteY34" fmla="*/ 1219238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17597 w 2157222"/>
              <a:gd name="connsiteY12" fmla="*/ 1281036 h 2571749"/>
              <a:gd name="connsiteX13" fmla="*/ 1221579 w 2157222"/>
              <a:gd name="connsiteY13" fmla="*/ 1362075 h 2571749"/>
              <a:gd name="connsiteX14" fmla="*/ 1240628 w 2157222"/>
              <a:gd name="connsiteY14" fmla="*/ 1428749 h 2571749"/>
              <a:gd name="connsiteX15" fmla="*/ 1312066 w 2157222"/>
              <a:gd name="connsiteY15" fmla="*/ 1481139 h 2571749"/>
              <a:gd name="connsiteX16" fmla="*/ 1326695 w 2157222"/>
              <a:gd name="connsiteY16" fmla="*/ 1537268 h 2571749"/>
              <a:gd name="connsiteX17" fmla="*/ 1424289 w 2157222"/>
              <a:gd name="connsiteY17" fmla="*/ 1632404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361090 w 2157222"/>
              <a:gd name="connsiteY28" fmla="*/ 1608515 h 2571749"/>
              <a:gd name="connsiteX29" fmla="*/ 1298801 w 2157222"/>
              <a:gd name="connsiteY29" fmla="*/ 1560740 h 2571749"/>
              <a:gd name="connsiteX30" fmla="*/ 1281110 w 2157222"/>
              <a:gd name="connsiteY30" fmla="*/ 1497806 h 2571749"/>
              <a:gd name="connsiteX31" fmla="*/ 1204193 w 2157222"/>
              <a:gd name="connsiteY31" fmla="*/ 1449726 h 2571749"/>
              <a:gd name="connsiteX32" fmla="*/ 1190623 w 2157222"/>
              <a:gd name="connsiteY32" fmla="*/ 1378744 h 2571749"/>
              <a:gd name="connsiteX33" fmla="*/ 1084487 w 2157222"/>
              <a:gd name="connsiteY33" fmla="*/ 1296724 h 2571749"/>
              <a:gd name="connsiteX34" fmla="*/ 1036185 w 2157222"/>
              <a:gd name="connsiteY34" fmla="*/ 1219238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17597 w 2157222"/>
              <a:gd name="connsiteY12" fmla="*/ 1281036 h 2571749"/>
              <a:gd name="connsiteX13" fmla="*/ 1195385 w 2157222"/>
              <a:gd name="connsiteY13" fmla="*/ 1328738 h 2571749"/>
              <a:gd name="connsiteX14" fmla="*/ 1240628 w 2157222"/>
              <a:gd name="connsiteY14" fmla="*/ 1428749 h 2571749"/>
              <a:gd name="connsiteX15" fmla="*/ 1312066 w 2157222"/>
              <a:gd name="connsiteY15" fmla="*/ 1481139 h 2571749"/>
              <a:gd name="connsiteX16" fmla="*/ 1326695 w 2157222"/>
              <a:gd name="connsiteY16" fmla="*/ 1537268 h 2571749"/>
              <a:gd name="connsiteX17" fmla="*/ 1424289 w 2157222"/>
              <a:gd name="connsiteY17" fmla="*/ 1632404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361090 w 2157222"/>
              <a:gd name="connsiteY28" fmla="*/ 1608515 h 2571749"/>
              <a:gd name="connsiteX29" fmla="*/ 1298801 w 2157222"/>
              <a:gd name="connsiteY29" fmla="*/ 1560740 h 2571749"/>
              <a:gd name="connsiteX30" fmla="*/ 1281110 w 2157222"/>
              <a:gd name="connsiteY30" fmla="*/ 1497806 h 2571749"/>
              <a:gd name="connsiteX31" fmla="*/ 1204193 w 2157222"/>
              <a:gd name="connsiteY31" fmla="*/ 1449726 h 2571749"/>
              <a:gd name="connsiteX32" fmla="*/ 1190623 w 2157222"/>
              <a:gd name="connsiteY32" fmla="*/ 1378744 h 2571749"/>
              <a:gd name="connsiteX33" fmla="*/ 1084487 w 2157222"/>
              <a:gd name="connsiteY33" fmla="*/ 1296724 h 2571749"/>
              <a:gd name="connsiteX34" fmla="*/ 1036185 w 2157222"/>
              <a:gd name="connsiteY34" fmla="*/ 1219238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17597 w 2157222"/>
              <a:gd name="connsiteY12" fmla="*/ 1281036 h 2571749"/>
              <a:gd name="connsiteX13" fmla="*/ 1195385 w 2157222"/>
              <a:gd name="connsiteY13" fmla="*/ 1328738 h 2571749"/>
              <a:gd name="connsiteX14" fmla="*/ 1240628 w 2157222"/>
              <a:gd name="connsiteY14" fmla="*/ 1428749 h 2571749"/>
              <a:gd name="connsiteX15" fmla="*/ 1312066 w 2157222"/>
              <a:gd name="connsiteY15" fmla="*/ 1481139 h 2571749"/>
              <a:gd name="connsiteX16" fmla="*/ 1326695 w 2157222"/>
              <a:gd name="connsiteY16" fmla="*/ 1537268 h 2571749"/>
              <a:gd name="connsiteX17" fmla="*/ 1424289 w 2157222"/>
              <a:gd name="connsiteY17" fmla="*/ 1632404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361090 w 2157222"/>
              <a:gd name="connsiteY28" fmla="*/ 1608515 h 2571749"/>
              <a:gd name="connsiteX29" fmla="*/ 1298801 w 2157222"/>
              <a:gd name="connsiteY29" fmla="*/ 1560740 h 2571749"/>
              <a:gd name="connsiteX30" fmla="*/ 1281110 w 2157222"/>
              <a:gd name="connsiteY30" fmla="*/ 1497806 h 2571749"/>
              <a:gd name="connsiteX31" fmla="*/ 1204193 w 2157222"/>
              <a:gd name="connsiteY31" fmla="*/ 1449726 h 2571749"/>
              <a:gd name="connsiteX32" fmla="*/ 1162048 w 2157222"/>
              <a:gd name="connsiteY32" fmla="*/ 1352550 h 2571749"/>
              <a:gd name="connsiteX33" fmla="*/ 1084487 w 2157222"/>
              <a:gd name="connsiteY33" fmla="*/ 1296724 h 2571749"/>
              <a:gd name="connsiteX34" fmla="*/ 1036185 w 2157222"/>
              <a:gd name="connsiteY34" fmla="*/ 1219238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17597 w 2157222"/>
              <a:gd name="connsiteY12" fmla="*/ 1281036 h 2571749"/>
              <a:gd name="connsiteX13" fmla="*/ 1195385 w 2157222"/>
              <a:gd name="connsiteY13" fmla="*/ 1328738 h 2571749"/>
              <a:gd name="connsiteX14" fmla="*/ 1240628 w 2157222"/>
              <a:gd name="connsiteY14" fmla="*/ 1428749 h 2571749"/>
              <a:gd name="connsiteX15" fmla="*/ 1312066 w 2157222"/>
              <a:gd name="connsiteY15" fmla="*/ 1481139 h 2571749"/>
              <a:gd name="connsiteX16" fmla="*/ 1326695 w 2157222"/>
              <a:gd name="connsiteY16" fmla="*/ 1537268 h 2571749"/>
              <a:gd name="connsiteX17" fmla="*/ 1424289 w 2157222"/>
              <a:gd name="connsiteY17" fmla="*/ 1632404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361090 w 2157222"/>
              <a:gd name="connsiteY28" fmla="*/ 1608515 h 2571749"/>
              <a:gd name="connsiteX29" fmla="*/ 1298801 w 2157222"/>
              <a:gd name="connsiteY29" fmla="*/ 1560740 h 2571749"/>
              <a:gd name="connsiteX30" fmla="*/ 1281110 w 2157222"/>
              <a:gd name="connsiteY30" fmla="*/ 1497806 h 2571749"/>
              <a:gd name="connsiteX31" fmla="*/ 1204193 w 2157222"/>
              <a:gd name="connsiteY31" fmla="*/ 1449726 h 2571749"/>
              <a:gd name="connsiteX32" fmla="*/ 1162048 w 2157222"/>
              <a:gd name="connsiteY32" fmla="*/ 1352550 h 2571749"/>
              <a:gd name="connsiteX33" fmla="*/ 1084487 w 2157222"/>
              <a:gd name="connsiteY33" fmla="*/ 1296724 h 2571749"/>
              <a:gd name="connsiteX34" fmla="*/ 990941 w 2157222"/>
              <a:gd name="connsiteY34" fmla="*/ 1159707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117597 w 2157222"/>
              <a:gd name="connsiteY12" fmla="*/ 1281036 h 2571749"/>
              <a:gd name="connsiteX13" fmla="*/ 1195385 w 2157222"/>
              <a:gd name="connsiteY13" fmla="*/ 1328738 h 2571749"/>
              <a:gd name="connsiteX14" fmla="*/ 1240628 w 2157222"/>
              <a:gd name="connsiteY14" fmla="*/ 1428749 h 2571749"/>
              <a:gd name="connsiteX15" fmla="*/ 1312066 w 2157222"/>
              <a:gd name="connsiteY15" fmla="*/ 1481139 h 2571749"/>
              <a:gd name="connsiteX16" fmla="*/ 1326695 w 2157222"/>
              <a:gd name="connsiteY16" fmla="*/ 1537268 h 2571749"/>
              <a:gd name="connsiteX17" fmla="*/ 1424289 w 2157222"/>
              <a:gd name="connsiteY17" fmla="*/ 1632404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361090 w 2157222"/>
              <a:gd name="connsiteY28" fmla="*/ 1608515 h 2571749"/>
              <a:gd name="connsiteX29" fmla="*/ 1298801 w 2157222"/>
              <a:gd name="connsiteY29" fmla="*/ 1560740 h 2571749"/>
              <a:gd name="connsiteX30" fmla="*/ 1281110 w 2157222"/>
              <a:gd name="connsiteY30" fmla="*/ 1497806 h 2571749"/>
              <a:gd name="connsiteX31" fmla="*/ 1204193 w 2157222"/>
              <a:gd name="connsiteY31" fmla="*/ 1449726 h 2571749"/>
              <a:gd name="connsiteX32" fmla="*/ 1162048 w 2157222"/>
              <a:gd name="connsiteY32" fmla="*/ 1352550 h 2571749"/>
              <a:gd name="connsiteX33" fmla="*/ 1036862 w 2157222"/>
              <a:gd name="connsiteY33" fmla="*/ 1227667 h 2571749"/>
              <a:gd name="connsiteX34" fmla="*/ 990941 w 2157222"/>
              <a:gd name="connsiteY34" fmla="*/ 1159707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060447 w 2157222"/>
              <a:gd name="connsiteY12" fmla="*/ 1216742 h 2571749"/>
              <a:gd name="connsiteX13" fmla="*/ 1195385 w 2157222"/>
              <a:gd name="connsiteY13" fmla="*/ 1328738 h 2571749"/>
              <a:gd name="connsiteX14" fmla="*/ 1240628 w 2157222"/>
              <a:gd name="connsiteY14" fmla="*/ 1428749 h 2571749"/>
              <a:gd name="connsiteX15" fmla="*/ 1312066 w 2157222"/>
              <a:gd name="connsiteY15" fmla="*/ 1481139 h 2571749"/>
              <a:gd name="connsiteX16" fmla="*/ 1326695 w 2157222"/>
              <a:gd name="connsiteY16" fmla="*/ 1537268 h 2571749"/>
              <a:gd name="connsiteX17" fmla="*/ 1424289 w 2157222"/>
              <a:gd name="connsiteY17" fmla="*/ 1632404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361090 w 2157222"/>
              <a:gd name="connsiteY28" fmla="*/ 1608515 h 2571749"/>
              <a:gd name="connsiteX29" fmla="*/ 1298801 w 2157222"/>
              <a:gd name="connsiteY29" fmla="*/ 1560740 h 2571749"/>
              <a:gd name="connsiteX30" fmla="*/ 1281110 w 2157222"/>
              <a:gd name="connsiteY30" fmla="*/ 1497806 h 2571749"/>
              <a:gd name="connsiteX31" fmla="*/ 1204193 w 2157222"/>
              <a:gd name="connsiteY31" fmla="*/ 1449726 h 2571749"/>
              <a:gd name="connsiteX32" fmla="*/ 1162048 w 2157222"/>
              <a:gd name="connsiteY32" fmla="*/ 1352550 h 2571749"/>
              <a:gd name="connsiteX33" fmla="*/ 1036862 w 2157222"/>
              <a:gd name="connsiteY33" fmla="*/ 1227667 h 2571749"/>
              <a:gd name="connsiteX34" fmla="*/ 990941 w 2157222"/>
              <a:gd name="connsiteY34" fmla="*/ 1159707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060447 w 2157222"/>
              <a:gd name="connsiteY12" fmla="*/ 1216742 h 2571749"/>
              <a:gd name="connsiteX13" fmla="*/ 1123947 w 2157222"/>
              <a:gd name="connsiteY13" fmla="*/ 1250156 h 2571749"/>
              <a:gd name="connsiteX14" fmla="*/ 1240628 w 2157222"/>
              <a:gd name="connsiteY14" fmla="*/ 1428749 h 2571749"/>
              <a:gd name="connsiteX15" fmla="*/ 1312066 w 2157222"/>
              <a:gd name="connsiteY15" fmla="*/ 1481139 h 2571749"/>
              <a:gd name="connsiteX16" fmla="*/ 1326695 w 2157222"/>
              <a:gd name="connsiteY16" fmla="*/ 1537268 h 2571749"/>
              <a:gd name="connsiteX17" fmla="*/ 1424289 w 2157222"/>
              <a:gd name="connsiteY17" fmla="*/ 1632404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361090 w 2157222"/>
              <a:gd name="connsiteY28" fmla="*/ 1608515 h 2571749"/>
              <a:gd name="connsiteX29" fmla="*/ 1298801 w 2157222"/>
              <a:gd name="connsiteY29" fmla="*/ 1560740 h 2571749"/>
              <a:gd name="connsiteX30" fmla="*/ 1281110 w 2157222"/>
              <a:gd name="connsiteY30" fmla="*/ 1497806 h 2571749"/>
              <a:gd name="connsiteX31" fmla="*/ 1204193 w 2157222"/>
              <a:gd name="connsiteY31" fmla="*/ 1449726 h 2571749"/>
              <a:gd name="connsiteX32" fmla="*/ 1162048 w 2157222"/>
              <a:gd name="connsiteY32" fmla="*/ 1352550 h 2571749"/>
              <a:gd name="connsiteX33" fmla="*/ 1036862 w 2157222"/>
              <a:gd name="connsiteY33" fmla="*/ 1227667 h 2571749"/>
              <a:gd name="connsiteX34" fmla="*/ 990941 w 2157222"/>
              <a:gd name="connsiteY34" fmla="*/ 1159707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060447 w 2157222"/>
              <a:gd name="connsiteY12" fmla="*/ 1216742 h 2571749"/>
              <a:gd name="connsiteX13" fmla="*/ 1123947 w 2157222"/>
              <a:gd name="connsiteY13" fmla="*/ 1250156 h 2571749"/>
              <a:gd name="connsiteX14" fmla="*/ 1240628 w 2157222"/>
              <a:gd name="connsiteY14" fmla="*/ 1428749 h 2571749"/>
              <a:gd name="connsiteX15" fmla="*/ 1312066 w 2157222"/>
              <a:gd name="connsiteY15" fmla="*/ 1481139 h 2571749"/>
              <a:gd name="connsiteX16" fmla="*/ 1326695 w 2157222"/>
              <a:gd name="connsiteY16" fmla="*/ 1537268 h 2571749"/>
              <a:gd name="connsiteX17" fmla="*/ 1424289 w 2157222"/>
              <a:gd name="connsiteY17" fmla="*/ 1632404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361090 w 2157222"/>
              <a:gd name="connsiteY28" fmla="*/ 1608515 h 2571749"/>
              <a:gd name="connsiteX29" fmla="*/ 1298801 w 2157222"/>
              <a:gd name="connsiteY29" fmla="*/ 1560740 h 2571749"/>
              <a:gd name="connsiteX30" fmla="*/ 1281110 w 2157222"/>
              <a:gd name="connsiteY30" fmla="*/ 1497806 h 2571749"/>
              <a:gd name="connsiteX31" fmla="*/ 1204193 w 2157222"/>
              <a:gd name="connsiteY31" fmla="*/ 1449726 h 2571749"/>
              <a:gd name="connsiteX32" fmla="*/ 1112042 w 2157222"/>
              <a:gd name="connsiteY32" fmla="*/ 1278732 h 2571749"/>
              <a:gd name="connsiteX33" fmla="*/ 1036862 w 2157222"/>
              <a:gd name="connsiteY33" fmla="*/ 1227667 h 2571749"/>
              <a:gd name="connsiteX34" fmla="*/ 990941 w 2157222"/>
              <a:gd name="connsiteY34" fmla="*/ 1159707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060447 w 2157222"/>
              <a:gd name="connsiteY12" fmla="*/ 1216742 h 2571749"/>
              <a:gd name="connsiteX13" fmla="*/ 1123947 w 2157222"/>
              <a:gd name="connsiteY13" fmla="*/ 1250156 h 2571749"/>
              <a:gd name="connsiteX14" fmla="*/ 1240628 w 2157222"/>
              <a:gd name="connsiteY14" fmla="*/ 1428749 h 2571749"/>
              <a:gd name="connsiteX15" fmla="*/ 1312066 w 2157222"/>
              <a:gd name="connsiteY15" fmla="*/ 1481139 h 2571749"/>
              <a:gd name="connsiteX16" fmla="*/ 1326695 w 2157222"/>
              <a:gd name="connsiteY16" fmla="*/ 1537268 h 2571749"/>
              <a:gd name="connsiteX17" fmla="*/ 1424289 w 2157222"/>
              <a:gd name="connsiteY17" fmla="*/ 1632404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361090 w 2157222"/>
              <a:gd name="connsiteY28" fmla="*/ 1608515 h 2571749"/>
              <a:gd name="connsiteX29" fmla="*/ 1298801 w 2157222"/>
              <a:gd name="connsiteY29" fmla="*/ 1560740 h 2571749"/>
              <a:gd name="connsiteX30" fmla="*/ 1281110 w 2157222"/>
              <a:gd name="connsiteY30" fmla="*/ 1497806 h 2571749"/>
              <a:gd name="connsiteX31" fmla="*/ 1120850 w 2157222"/>
              <a:gd name="connsiteY31" fmla="*/ 1340188 h 2571749"/>
              <a:gd name="connsiteX32" fmla="*/ 1112042 w 2157222"/>
              <a:gd name="connsiteY32" fmla="*/ 1278732 h 2571749"/>
              <a:gd name="connsiteX33" fmla="*/ 1036862 w 2157222"/>
              <a:gd name="connsiteY33" fmla="*/ 1227667 h 2571749"/>
              <a:gd name="connsiteX34" fmla="*/ 990941 w 2157222"/>
              <a:gd name="connsiteY34" fmla="*/ 1159707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060447 w 2157222"/>
              <a:gd name="connsiteY12" fmla="*/ 1216742 h 2571749"/>
              <a:gd name="connsiteX13" fmla="*/ 1123947 w 2157222"/>
              <a:gd name="connsiteY13" fmla="*/ 1250156 h 2571749"/>
              <a:gd name="connsiteX14" fmla="*/ 1150140 w 2157222"/>
              <a:gd name="connsiteY14" fmla="*/ 1333499 h 2571749"/>
              <a:gd name="connsiteX15" fmla="*/ 1312066 w 2157222"/>
              <a:gd name="connsiteY15" fmla="*/ 1481139 h 2571749"/>
              <a:gd name="connsiteX16" fmla="*/ 1326695 w 2157222"/>
              <a:gd name="connsiteY16" fmla="*/ 1537268 h 2571749"/>
              <a:gd name="connsiteX17" fmla="*/ 1424289 w 2157222"/>
              <a:gd name="connsiteY17" fmla="*/ 1632404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361090 w 2157222"/>
              <a:gd name="connsiteY28" fmla="*/ 1608515 h 2571749"/>
              <a:gd name="connsiteX29" fmla="*/ 1298801 w 2157222"/>
              <a:gd name="connsiteY29" fmla="*/ 1560740 h 2571749"/>
              <a:gd name="connsiteX30" fmla="*/ 1281110 w 2157222"/>
              <a:gd name="connsiteY30" fmla="*/ 1497806 h 2571749"/>
              <a:gd name="connsiteX31" fmla="*/ 1120850 w 2157222"/>
              <a:gd name="connsiteY31" fmla="*/ 1340188 h 2571749"/>
              <a:gd name="connsiteX32" fmla="*/ 1112042 w 2157222"/>
              <a:gd name="connsiteY32" fmla="*/ 1278732 h 2571749"/>
              <a:gd name="connsiteX33" fmla="*/ 1036862 w 2157222"/>
              <a:gd name="connsiteY33" fmla="*/ 1227667 h 2571749"/>
              <a:gd name="connsiteX34" fmla="*/ 990941 w 2157222"/>
              <a:gd name="connsiteY34" fmla="*/ 1159707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060447 w 2157222"/>
              <a:gd name="connsiteY12" fmla="*/ 1216742 h 2571749"/>
              <a:gd name="connsiteX13" fmla="*/ 1138234 w 2157222"/>
              <a:gd name="connsiteY13" fmla="*/ 1257300 h 2571749"/>
              <a:gd name="connsiteX14" fmla="*/ 1150140 w 2157222"/>
              <a:gd name="connsiteY14" fmla="*/ 1333499 h 2571749"/>
              <a:gd name="connsiteX15" fmla="*/ 1312066 w 2157222"/>
              <a:gd name="connsiteY15" fmla="*/ 1481139 h 2571749"/>
              <a:gd name="connsiteX16" fmla="*/ 1326695 w 2157222"/>
              <a:gd name="connsiteY16" fmla="*/ 1537268 h 2571749"/>
              <a:gd name="connsiteX17" fmla="*/ 1424289 w 2157222"/>
              <a:gd name="connsiteY17" fmla="*/ 1632404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361090 w 2157222"/>
              <a:gd name="connsiteY28" fmla="*/ 1608515 h 2571749"/>
              <a:gd name="connsiteX29" fmla="*/ 1298801 w 2157222"/>
              <a:gd name="connsiteY29" fmla="*/ 1560740 h 2571749"/>
              <a:gd name="connsiteX30" fmla="*/ 1281110 w 2157222"/>
              <a:gd name="connsiteY30" fmla="*/ 1497806 h 2571749"/>
              <a:gd name="connsiteX31" fmla="*/ 1120850 w 2157222"/>
              <a:gd name="connsiteY31" fmla="*/ 1340188 h 2571749"/>
              <a:gd name="connsiteX32" fmla="*/ 1112042 w 2157222"/>
              <a:gd name="connsiteY32" fmla="*/ 1278732 h 2571749"/>
              <a:gd name="connsiteX33" fmla="*/ 1036862 w 2157222"/>
              <a:gd name="connsiteY33" fmla="*/ 1227667 h 2571749"/>
              <a:gd name="connsiteX34" fmla="*/ 990941 w 2157222"/>
              <a:gd name="connsiteY34" fmla="*/ 1159707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060447 w 2157222"/>
              <a:gd name="connsiteY12" fmla="*/ 1216742 h 2571749"/>
              <a:gd name="connsiteX13" fmla="*/ 1138234 w 2157222"/>
              <a:gd name="connsiteY13" fmla="*/ 1257300 h 2571749"/>
              <a:gd name="connsiteX14" fmla="*/ 1150140 w 2157222"/>
              <a:gd name="connsiteY14" fmla="*/ 1333499 h 2571749"/>
              <a:gd name="connsiteX15" fmla="*/ 1214435 w 2157222"/>
              <a:gd name="connsiteY15" fmla="*/ 1362077 h 2571749"/>
              <a:gd name="connsiteX16" fmla="*/ 1326695 w 2157222"/>
              <a:gd name="connsiteY16" fmla="*/ 1537268 h 2571749"/>
              <a:gd name="connsiteX17" fmla="*/ 1424289 w 2157222"/>
              <a:gd name="connsiteY17" fmla="*/ 1632404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361090 w 2157222"/>
              <a:gd name="connsiteY28" fmla="*/ 1608515 h 2571749"/>
              <a:gd name="connsiteX29" fmla="*/ 1298801 w 2157222"/>
              <a:gd name="connsiteY29" fmla="*/ 1560740 h 2571749"/>
              <a:gd name="connsiteX30" fmla="*/ 1281110 w 2157222"/>
              <a:gd name="connsiteY30" fmla="*/ 1497806 h 2571749"/>
              <a:gd name="connsiteX31" fmla="*/ 1120850 w 2157222"/>
              <a:gd name="connsiteY31" fmla="*/ 1340188 h 2571749"/>
              <a:gd name="connsiteX32" fmla="*/ 1112042 w 2157222"/>
              <a:gd name="connsiteY32" fmla="*/ 1278732 h 2571749"/>
              <a:gd name="connsiteX33" fmla="*/ 1036862 w 2157222"/>
              <a:gd name="connsiteY33" fmla="*/ 1227667 h 2571749"/>
              <a:gd name="connsiteX34" fmla="*/ 990941 w 2157222"/>
              <a:gd name="connsiteY34" fmla="*/ 1159707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060447 w 2157222"/>
              <a:gd name="connsiteY12" fmla="*/ 1216742 h 2571749"/>
              <a:gd name="connsiteX13" fmla="*/ 1138234 w 2157222"/>
              <a:gd name="connsiteY13" fmla="*/ 1257300 h 2571749"/>
              <a:gd name="connsiteX14" fmla="*/ 1150140 w 2157222"/>
              <a:gd name="connsiteY14" fmla="*/ 1333499 h 2571749"/>
              <a:gd name="connsiteX15" fmla="*/ 1214435 w 2157222"/>
              <a:gd name="connsiteY15" fmla="*/ 1362077 h 2571749"/>
              <a:gd name="connsiteX16" fmla="*/ 1326695 w 2157222"/>
              <a:gd name="connsiteY16" fmla="*/ 1537268 h 2571749"/>
              <a:gd name="connsiteX17" fmla="*/ 1424289 w 2157222"/>
              <a:gd name="connsiteY17" fmla="*/ 1632404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361090 w 2157222"/>
              <a:gd name="connsiteY28" fmla="*/ 1608515 h 2571749"/>
              <a:gd name="connsiteX29" fmla="*/ 1298801 w 2157222"/>
              <a:gd name="connsiteY29" fmla="*/ 1560740 h 2571749"/>
              <a:gd name="connsiteX30" fmla="*/ 1200147 w 2157222"/>
              <a:gd name="connsiteY30" fmla="*/ 1390650 h 2571749"/>
              <a:gd name="connsiteX31" fmla="*/ 1120850 w 2157222"/>
              <a:gd name="connsiteY31" fmla="*/ 1340188 h 2571749"/>
              <a:gd name="connsiteX32" fmla="*/ 1112042 w 2157222"/>
              <a:gd name="connsiteY32" fmla="*/ 1278732 h 2571749"/>
              <a:gd name="connsiteX33" fmla="*/ 1036862 w 2157222"/>
              <a:gd name="connsiteY33" fmla="*/ 1227667 h 2571749"/>
              <a:gd name="connsiteX34" fmla="*/ 990941 w 2157222"/>
              <a:gd name="connsiteY34" fmla="*/ 1159707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060447 w 2157222"/>
              <a:gd name="connsiteY12" fmla="*/ 1216742 h 2571749"/>
              <a:gd name="connsiteX13" fmla="*/ 1138234 w 2157222"/>
              <a:gd name="connsiteY13" fmla="*/ 1257300 h 2571749"/>
              <a:gd name="connsiteX14" fmla="*/ 1150140 w 2157222"/>
              <a:gd name="connsiteY14" fmla="*/ 1333499 h 2571749"/>
              <a:gd name="connsiteX15" fmla="*/ 1214435 w 2157222"/>
              <a:gd name="connsiteY15" fmla="*/ 1362077 h 2571749"/>
              <a:gd name="connsiteX16" fmla="*/ 1326695 w 2157222"/>
              <a:gd name="connsiteY16" fmla="*/ 1537268 h 2571749"/>
              <a:gd name="connsiteX17" fmla="*/ 1424289 w 2157222"/>
              <a:gd name="connsiteY17" fmla="*/ 1632404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361090 w 2157222"/>
              <a:gd name="connsiteY28" fmla="*/ 1608515 h 2571749"/>
              <a:gd name="connsiteX29" fmla="*/ 1217838 w 2157222"/>
              <a:gd name="connsiteY29" fmla="*/ 1451202 h 2571749"/>
              <a:gd name="connsiteX30" fmla="*/ 1200147 w 2157222"/>
              <a:gd name="connsiteY30" fmla="*/ 1390650 h 2571749"/>
              <a:gd name="connsiteX31" fmla="*/ 1120850 w 2157222"/>
              <a:gd name="connsiteY31" fmla="*/ 1340188 h 2571749"/>
              <a:gd name="connsiteX32" fmla="*/ 1112042 w 2157222"/>
              <a:gd name="connsiteY32" fmla="*/ 1278732 h 2571749"/>
              <a:gd name="connsiteX33" fmla="*/ 1036862 w 2157222"/>
              <a:gd name="connsiteY33" fmla="*/ 1227667 h 2571749"/>
              <a:gd name="connsiteX34" fmla="*/ 990941 w 2157222"/>
              <a:gd name="connsiteY34" fmla="*/ 1159707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060447 w 2157222"/>
              <a:gd name="connsiteY12" fmla="*/ 1216742 h 2571749"/>
              <a:gd name="connsiteX13" fmla="*/ 1138234 w 2157222"/>
              <a:gd name="connsiteY13" fmla="*/ 1257300 h 2571749"/>
              <a:gd name="connsiteX14" fmla="*/ 1150140 w 2157222"/>
              <a:gd name="connsiteY14" fmla="*/ 1333499 h 2571749"/>
              <a:gd name="connsiteX15" fmla="*/ 1214435 w 2157222"/>
              <a:gd name="connsiteY15" fmla="*/ 1362077 h 2571749"/>
              <a:gd name="connsiteX16" fmla="*/ 1248113 w 2157222"/>
              <a:gd name="connsiteY16" fmla="*/ 1437255 h 2571749"/>
              <a:gd name="connsiteX17" fmla="*/ 1424289 w 2157222"/>
              <a:gd name="connsiteY17" fmla="*/ 1632404 h 2571749"/>
              <a:gd name="connsiteX18" fmla="*/ 1585570 w 2157222"/>
              <a:gd name="connsiteY18" fmla="*/ 1850232 h 2571749"/>
              <a:gd name="connsiteX19" fmla="*/ 1733171 w 2157222"/>
              <a:gd name="connsiteY19" fmla="*/ 2048367 h 2571749"/>
              <a:gd name="connsiteX20" fmla="*/ 1898647 w 2157222"/>
              <a:gd name="connsiteY20" fmla="*/ 2258975 h 2571749"/>
              <a:gd name="connsiteX21" fmla="*/ 2001269 w 2157222"/>
              <a:gd name="connsiteY21" fmla="*/ 2395236 h 2571749"/>
              <a:gd name="connsiteX22" fmla="*/ 2157222 w 2157222"/>
              <a:gd name="connsiteY22" fmla="*/ 2571749 h 2571749"/>
              <a:gd name="connsiteX23" fmla="*/ 2120598 w 2157222"/>
              <a:gd name="connsiteY23" fmla="*/ 2571749 h 2571749"/>
              <a:gd name="connsiteX24" fmla="*/ 1977382 w 2157222"/>
              <a:gd name="connsiteY24" fmla="*/ 2414209 h 2571749"/>
              <a:gd name="connsiteX25" fmla="*/ 1878804 w 2157222"/>
              <a:gd name="connsiteY25" fmla="*/ 2281238 h 2571749"/>
              <a:gd name="connsiteX26" fmla="*/ 1710756 w 2157222"/>
              <a:gd name="connsiteY26" fmla="*/ 2057740 h 2571749"/>
              <a:gd name="connsiteX27" fmla="*/ 1581148 w 2157222"/>
              <a:gd name="connsiteY27" fmla="*/ 1895475 h 2571749"/>
              <a:gd name="connsiteX28" fmla="*/ 1361090 w 2157222"/>
              <a:gd name="connsiteY28" fmla="*/ 1608515 h 2571749"/>
              <a:gd name="connsiteX29" fmla="*/ 1217838 w 2157222"/>
              <a:gd name="connsiteY29" fmla="*/ 1451202 h 2571749"/>
              <a:gd name="connsiteX30" fmla="*/ 1200147 w 2157222"/>
              <a:gd name="connsiteY30" fmla="*/ 1390650 h 2571749"/>
              <a:gd name="connsiteX31" fmla="*/ 1120850 w 2157222"/>
              <a:gd name="connsiteY31" fmla="*/ 1340188 h 2571749"/>
              <a:gd name="connsiteX32" fmla="*/ 1112042 w 2157222"/>
              <a:gd name="connsiteY32" fmla="*/ 1278732 h 2571749"/>
              <a:gd name="connsiteX33" fmla="*/ 1036862 w 2157222"/>
              <a:gd name="connsiteY33" fmla="*/ 1227667 h 2571749"/>
              <a:gd name="connsiteX34" fmla="*/ 990941 w 2157222"/>
              <a:gd name="connsiteY34" fmla="*/ 1159707 h 2571749"/>
              <a:gd name="connsiteX35" fmla="*/ 894141 w 2157222"/>
              <a:gd name="connsiteY35" fmla="*/ 1028096 h 2571749"/>
              <a:gd name="connsiteX36" fmla="*/ 771524 w 2157222"/>
              <a:gd name="connsiteY36" fmla="*/ 875280 h 2571749"/>
              <a:gd name="connsiteX37" fmla="*/ 690562 w 2157222"/>
              <a:gd name="connsiteY37" fmla="*/ 802481 h 2571749"/>
              <a:gd name="connsiteX38" fmla="*/ 623547 w 2157222"/>
              <a:gd name="connsiteY38" fmla="*/ 693284 h 2571749"/>
              <a:gd name="connsiteX39" fmla="*/ 540014 w 2157222"/>
              <a:gd name="connsiteY39" fmla="*/ 582121 h 2571749"/>
              <a:gd name="connsiteX40" fmla="*/ 428624 w 2157222"/>
              <a:gd name="connsiteY40" fmla="*/ 464344 h 2571749"/>
              <a:gd name="connsiteX41" fmla="*/ 383268 w 2157222"/>
              <a:gd name="connsiteY41" fmla="*/ 388900 h 2571749"/>
              <a:gd name="connsiteX42" fmla="*/ 298336 w 2157222"/>
              <a:gd name="connsiteY42" fmla="*/ 290513 h 2571749"/>
              <a:gd name="connsiteX43" fmla="*/ 221116 w 2157222"/>
              <a:gd name="connsiteY43" fmla="*/ 200706 h 2571749"/>
              <a:gd name="connsiteX44" fmla="*/ 100353 w 2157222"/>
              <a:gd name="connsiteY44" fmla="*/ 55450 h 2571749"/>
              <a:gd name="connsiteX45" fmla="*/ 0 w 2157222"/>
              <a:gd name="connsiteY45" fmla="*/ 11905 h 2571749"/>
              <a:gd name="connsiteX46" fmla="*/ 73817 w 2157222"/>
              <a:gd name="connsiteY46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060447 w 2157222"/>
              <a:gd name="connsiteY12" fmla="*/ 1216742 h 2571749"/>
              <a:gd name="connsiteX13" fmla="*/ 1138234 w 2157222"/>
              <a:gd name="connsiteY13" fmla="*/ 1257300 h 2571749"/>
              <a:gd name="connsiteX14" fmla="*/ 1150140 w 2157222"/>
              <a:gd name="connsiteY14" fmla="*/ 1333499 h 2571749"/>
              <a:gd name="connsiteX15" fmla="*/ 1214435 w 2157222"/>
              <a:gd name="connsiteY15" fmla="*/ 1362077 h 2571749"/>
              <a:gd name="connsiteX16" fmla="*/ 1248113 w 2157222"/>
              <a:gd name="connsiteY16" fmla="*/ 1437255 h 2571749"/>
              <a:gd name="connsiteX17" fmla="*/ 1335879 w 2157222"/>
              <a:gd name="connsiteY17" fmla="*/ 1533525 h 2571749"/>
              <a:gd name="connsiteX18" fmla="*/ 1424289 w 2157222"/>
              <a:gd name="connsiteY18" fmla="*/ 1632404 h 2571749"/>
              <a:gd name="connsiteX19" fmla="*/ 1585570 w 2157222"/>
              <a:gd name="connsiteY19" fmla="*/ 1850232 h 2571749"/>
              <a:gd name="connsiteX20" fmla="*/ 1733171 w 2157222"/>
              <a:gd name="connsiteY20" fmla="*/ 2048367 h 2571749"/>
              <a:gd name="connsiteX21" fmla="*/ 1898647 w 2157222"/>
              <a:gd name="connsiteY21" fmla="*/ 2258975 h 2571749"/>
              <a:gd name="connsiteX22" fmla="*/ 2001269 w 2157222"/>
              <a:gd name="connsiteY22" fmla="*/ 2395236 h 2571749"/>
              <a:gd name="connsiteX23" fmla="*/ 2157222 w 2157222"/>
              <a:gd name="connsiteY23" fmla="*/ 2571749 h 2571749"/>
              <a:gd name="connsiteX24" fmla="*/ 2120598 w 2157222"/>
              <a:gd name="connsiteY24" fmla="*/ 2571749 h 2571749"/>
              <a:gd name="connsiteX25" fmla="*/ 1977382 w 2157222"/>
              <a:gd name="connsiteY25" fmla="*/ 2414209 h 2571749"/>
              <a:gd name="connsiteX26" fmla="*/ 1878804 w 2157222"/>
              <a:gd name="connsiteY26" fmla="*/ 2281238 h 2571749"/>
              <a:gd name="connsiteX27" fmla="*/ 1710756 w 2157222"/>
              <a:gd name="connsiteY27" fmla="*/ 2057740 h 2571749"/>
              <a:gd name="connsiteX28" fmla="*/ 1581148 w 2157222"/>
              <a:gd name="connsiteY28" fmla="*/ 1895475 h 2571749"/>
              <a:gd name="connsiteX29" fmla="*/ 1361090 w 2157222"/>
              <a:gd name="connsiteY29" fmla="*/ 1608515 h 2571749"/>
              <a:gd name="connsiteX30" fmla="*/ 1217838 w 2157222"/>
              <a:gd name="connsiteY30" fmla="*/ 1451202 h 2571749"/>
              <a:gd name="connsiteX31" fmla="*/ 1200147 w 2157222"/>
              <a:gd name="connsiteY31" fmla="*/ 1390650 h 2571749"/>
              <a:gd name="connsiteX32" fmla="*/ 1120850 w 2157222"/>
              <a:gd name="connsiteY32" fmla="*/ 1340188 h 2571749"/>
              <a:gd name="connsiteX33" fmla="*/ 1112042 w 2157222"/>
              <a:gd name="connsiteY33" fmla="*/ 1278732 h 2571749"/>
              <a:gd name="connsiteX34" fmla="*/ 1036862 w 2157222"/>
              <a:gd name="connsiteY34" fmla="*/ 1227667 h 2571749"/>
              <a:gd name="connsiteX35" fmla="*/ 990941 w 2157222"/>
              <a:gd name="connsiteY35" fmla="*/ 1159707 h 2571749"/>
              <a:gd name="connsiteX36" fmla="*/ 894141 w 2157222"/>
              <a:gd name="connsiteY36" fmla="*/ 1028096 h 2571749"/>
              <a:gd name="connsiteX37" fmla="*/ 771524 w 2157222"/>
              <a:gd name="connsiteY37" fmla="*/ 875280 h 2571749"/>
              <a:gd name="connsiteX38" fmla="*/ 690562 w 2157222"/>
              <a:gd name="connsiteY38" fmla="*/ 802481 h 2571749"/>
              <a:gd name="connsiteX39" fmla="*/ 623547 w 2157222"/>
              <a:gd name="connsiteY39" fmla="*/ 693284 h 2571749"/>
              <a:gd name="connsiteX40" fmla="*/ 540014 w 2157222"/>
              <a:gd name="connsiteY40" fmla="*/ 582121 h 2571749"/>
              <a:gd name="connsiteX41" fmla="*/ 428624 w 2157222"/>
              <a:gd name="connsiteY41" fmla="*/ 464344 h 2571749"/>
              <a:gd name="connsiteX42" fmla="*/ 383268 w 2157222"/>
              <a:gd name="connsiteY42" fmla="*/ 388900 h 2571749"/>
              <a:gd name="connsiteX43" fmla="*/ 298336 w 2157222"/>
              <a:gd name="connsiteY43" fmla="*/ 290513 h 2571749"/>
              <a:gd name="connsiteX44" fmla="*/ 221116 w 2157222"/>
              <a:gd name="connsiteY44" fmla="*/ 200706 h 2571749"/>
              <a:gd name="connsiteX45" fmla="*/ 100353 w 2157222"/>
              <a:gd name="connsiteY45" fmla="*/ 55450 h 2571749"/>
              <a:gd name="connsiteX46" fmla="*/ 0 w 2157222"/>
              <a:gd name="connsiteY46" fmla="*/ 11905 h 2571749"/>
              <a:gd name="connsiteX47" fmla="*/ 73817 w 2157222"/>
              <a:gd name="connsiteY47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060447 w 2157222"/>
              <a:gd name="connsiteY12" fmla="*/ 1216742 h 2571749"/>
              <a:gd name="connsiteX13" fmla="*/ 1138234 w 2157222"/>
              <a:gd name="connsiteY13" fmla="*/ 1257300 h 2571749"/>
              <a:gd name="connsiteX14" fmla="*/ 1150140 w 2157222"/>
              <a:gd name="connsiteY14" fmla="*/ 1333499 h 2571749"/>
              <a:gd name="connsiteX15" fmla="*/ 1214435 w 2157222"/>
              <a:gd name="connsiteY15" fmla="*/ 1362077 h 2571749"/>
              <a:gd name="connsiteX16" fmla="*/ 1248113 w 2157222"/>
              <a:gd name="connsiteY16" fmla="*/ 1437255 h 2571749"/>
              <a:gd name="connsiteX17" fmla="*/ 1326354 w 2157222"/>
              <a:gd name="connsiteY17" fmla="*/ 1524000 h 2571749"/>
              <a:gd name="connsiteX18" fmla="*/ 1424289 w 2157222"/>
              <a:gd name="connsiteY18" fmla="*/ 1632404 h 2571749"/>
              <a:gd name="connsiteX19" fmla="*/ 1585570 w 2157222"/>
              <a:gd name="connsiteY19" fmla="*/ 1850232 h 2571749"/>
              <a:gd name="connsiteX20" fmla="*/ 1733171 w 2157222"/>
              <a:gd name="connsiteY20" fmla="*/ 2048367 h 2571749"/>
              <a:gd name="connsiteX21" fmla="*/ 1898647 w 2157222"/>
              <a:gd name="connsiteY21" fmla="*/ 2258975 h 2571749"/>
              <a:gd name="connsiteX22" fmla="*/ 2001269 w 2157222"/>
              <a:gd name="connsiteY22" fmla="*/ 2395236 h 2571749"/>
              <a:gd name="connsiteX23" fmla="*/ 2157222 w 2157222"/>
              <a:gd name="connsiteY23" fmla="*/ 2571749 h 2571749"/>
              <a:gd name="connsiteX24" fmla="*/ 2120598 w 2157222"/>
              <a:gd name="connsiteY24" fmla="*/ 2571749 h 2571749"/>
              <a:gd name="connsiteX25" fmla="*/ 1977382 w 2157222"/>
              <a:gd name="connsiteY25" fmla="*/ 2414209 h 2571749"/>
              <a:gd name="connsiteX26" fmla="*/ 1878804 w 2157222"/>
              <a:gd name="connsiteY26" fmla="*/ 2281238 h 2571749"/>
              <a:gd name="connsiteX27" fmla="*/ 1710756 w 2157222"/>
              <a:gd name="connsiteY27" fmla="*/ 2057740 h 2571749"/>
              <a:gd name="connsiteX28" fmla="*/ 1581148 w 2157222"/>
              <a:gd name="connsiteY28" fmla="*/ 1895475 h 2571749"/>
              <a:gd name="connsiteX29" fmla="*/ 1361090 w 2157222"/>
              <a:gd name="connsiteY29" fmla="*/ 1608515 h 2571749"/>
              <a:gd name="connsiteX30" fmla="*/ 1217838 w 2157222"/>
              <a:gd name="connsiteY30" fmla="*/ 1451202 h 2571749"/>
              <a:gd name="connsiteX31" fmla="*/ 1200147 w 2157222"/>
              <a:gd name="connsiteY31" fmla="*/ 1390650 h 2571749"/>
              <a:gd name="connsiteX32" fmla="*/ 1120850 w 2157222"/>
              <a:gd name="connsiteY32" fmla="*/ 1340188 h 2571749"/>
              <a:gd name="connsiteX33" fmla="*/ 1112042 w 2157222"/>
              <a:gd name="connsiteY33" fmla="*/ 1278732 h 2571749"/>
              <a:gd name="connsiteX34" fmla="*/ 1036862 w 2157222"/>
              <a:gd name="connsiteY34" fmla="*/ 1227667 h 2571749"/>
              <a:gd name="connsiteX35" fmla="*/ 990941 w 2157222"/>
              <a:gd name="connsiteY35" fmla="*/ 1159707 h 2571749"/>
              <a:gd name="connsiteX36" fmla="*/ 894141 w 2157222"/>
              <a:gd name="connsiteY36" fmla="*/ 1028096 h 2571749"/>
              <a:gd name="connsiteX37" fmla="*/ 771524 w 2157222"/>
              <a:gd name="connsiteY37" fmla="*/ 875280 h 2571749"/>
              <a:gd name="connsiteX38" fmla="*/ 690562 w 2157222"/>
              <a:gd name="connsiteY38" fmla="*/ 802481 h 2571749"/>
              <a:gd name="connsiteX39" fmla="*/ 623547 w 2157222"/>
              <a:gd name="connsiteY39" fmla="*/ 693284 h 2571749"/>
              <a:gd name="connsiteX40" fmla="*/ 540014 w 2157222"/>
              <a:gd name="connsiteY40" fmla="*/ 582121 h 2571749"/>
              <a:gd name="connsiteX41" fmla="*/ 428624 w 2157222"/>
              <a:gd name="connsiteY41" fmla="*/ 464344 h 2571749"/>
              <a:gd name="connsiteX42" fmla="*/ 383268 w 2157222"/>
              <a:gd name="connsiteY42" fmla="*/ 388900 h 2571749"/>
              <a:gd name="connsiteX43" fmla="*/ 298336 w 2157222"/>
              <a:gd name="connsiteY43" fmla="*/ 290513 h 2571749"/>
              <a:gd name="connsiteX44" fmla="*/ 221116 w 2157222"/>
              <a:gd name="connsiteY44" fmla="*/ 200706 h 2571749"/>
              <a:gd name="connsiteX45" fmla="*/ 100353 w 2157222"/>
              <a:gd name="connsiteY45" fmla="*/ 55450 h 2571749"/>
              <a:gd name="connsiteX46" fmla="*/ 0 w 2157222"/>
              <a:gd name="connsiteY46" fmla="*/ 11905 h 2571749"/>
              <a:gd name="connsiteX47" fmla="*/ 73817 w 2157222"/>
              <a:gd name="connsiteY47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060447 w 2157222"/>
              <a:gd name="connsiteY12" fmla="*/ 1216742 h 2571749"/>
              <a:gd name="connsiteX13" fmla="*/ 1138234 w 2157222"/>
              <a:gd name="connsiteY13" fmla="*/ 1257300 h 2571749"/>
              <a:gd name="connsiteX14" fmla="*/ 1150140 w 2157222"/>
              <a:gd name="connsiteY14" fmla="*/ 1333499 h 2571749"/>
              <a:gd name="connsiteX15" fmla="*/ 1214435 w 2157222"/>
              <a:gd name="connsiteY15" fmla="*/ 1362077 h 2571749"/>
              <a:gd name="connsiteX16" fmla="*/ 1248113 w 2157222"/>
              <a:gd name="connsiteY16" fmla="*/ 1437255 h 2571749"/>
              <a:gd name="connsiteX17" fmla="*/ 1326354 w 2157222"/>
              <a:gd name="connsiteY17" fmla="*/ 1524000 h 2571749"/>
              <a:gd name="connsiteX18" fmla="*/ 1424289 w 2157222"/>
              <a:gd name="connsiteY18" fmla="*/ 1632404 h 2571749"/>
              <a:gd name="connsiteX19" fmla="*/ 1585570 w 2157222"/>
              <a:gd name="connsiteY19" fmla="*/ 1850232 h 2571749"/>
              <a:gd name="connsiteX20" fmla="*/ 1733171 w 2157222"/>
              <a:gd name="connsiteY20" fmla="*/ 2048367 h 2571749"/>
              <a:gd name="connsiteX21" fmla="*/ 1898647 w 2157222"/>
              <a:gd name="connsiteY21" fmla="*/ 2258975 h 2571749"/>
              <a:gd name="connsiteX22" fmla="*/ 2001269 w 2157222"/>
              <a:gd name="connsiteY22" fmla="*/ 2395236 h 2571749"/>
              <a:gd name="connsiteX23" fmla="*/ 2157222 w 2157222"/>
              <a:gd name="connsiteY23" fmla="*/ 2571749 h 2571749"/>
              <a:gd name="connsiteX24" fmla="*/ 2120598 w 2157222"/>
              <a:gd name="connsiteY24" fmla="*/ 2571749 h 2571749"/>
              <a:gd name="connsiteX25" fmla="*/ 1977382 w 2157222"/>
              <a:gd name="connsiteY25" fmla="*/ 2414209 h 2571749"/>
              <a:gd name="connsiteX26" fmla="*/ 1878804 w 2157222"/>
              <a:gd name="connsiteY26" fmla="*/ 2281238 h 2571749"/>
              <a:gd name="connsiteX27" fmla="*/ 1710756 w 2157222"/>
              <a:gd name="connsiteY27" fmla="*/ 2057740 h 2571749"/>
              <a:gd name="connsiteX28" fmla="*/ 1581148 w 2157222"/>
              <a:gd name="connsiteY28" fmla="*/ 1895475 h 2571749"/>
              <a:gd name="connsiteX29" fmla="*/ 1361090 w 2157222"/>
              <a:gd name="connsiteY29" fmla="*/ 1608515 h 2571749"/>
              <a:gd name="connsiteX30" fmla="*/ 1217838 w 2157222"/>
              <a:gd name="connsiteY30" fmla="*/ 1451202 h 2571749"/>
              <a:gd name="connsiteX31" fmla="*/ 1200147 w 2157222"/>
              <a:gd name="connsiteY31" fmla="*/ 1390650 h 2571749"/>
              <a:gd name="connsiteX32" fmla="*/ 1120850 w 2157222"/>
              <a:gd name="connsiteY32" fmla="*/ 1340188 h 2571749"/>
              <a:gd name="connsiteX33" fmla="*/ 1112042 w 2157222"/>
              <a:gd name="connsiteY33" fmla="*/ 1278732 h 2571749"/>
              <a:gd name="connsiteX34" fmla="*/ 1036862 w 2157222"/>
              <a:gd name="connsiteY34" fmla="*/ 1227667 h 2571749"/>
              <a:gd name="connsiteX35" fmla="*/ 976653 w 2157222"/>
              <a:gd name="connsiteY35" fmla="*/ 1135894 h 2571749"/>
              <a:gd name="connsiteX36" fmla="*/ 894141 w 2157222"/>
              <a:gd name="connsiteY36" fmla="*/ 1028096 h 2571749"/>
              <a:gd name="connsiteX37" fmla="*/ 771524 w 2157222"/>
              <a:gd name="connsiteY37" fmla="*/ 875280 h 2571749"/>
              <a:gd name="connsiteX38" fmla="*/ 690562 w 2157222"/>
              <a:gd name="connsiteY38" fmla="*/ 802481 h 2571749"/>
              <a:gd name="connsiteX39" fmla="*/ 623547 w 2157222"/>
              <a:gd name="connsiteY39" fmla="*/ 693284 h 2571749"/>
              <a:gd name="connsiteX40" fmla="*/ 540014 w 2157222"/>
              <a:gd name="connsiteY40" fmla="*/ 582121 h 2571749"/>
              <a:gd name="connsiteX41" fmla="*/ 428624 w 2157222"/>
              <a:gd name="connsiteY41" fmla="*/ 464344 h 2571749"/>
              <a:gd name="connsiteX42" fmla="*/ 383268 w 2157222"/>
              <a:gd name="connsiteY42" fmla="*/ 388900 h 2571749"/>
              <a:gd name="connsiteX43" fmla="*/ 298336 w 2157222"/>
              <a:gd name="connsiteY43" fmla="*/ 290513 h 2571749"/>
              <a:gd name="connsiteX44" fmla="*/ 221116 w 2157222"/>
              <a:gd name="connsiteY44" fmla="*/ 200706 h 2571749"/>
              <a:gd name="connsiteX45" fmla="*/ 100353 w 2157222"/>
              <a:gd name="connsiteY45" fmla="*/ 55450 h 2571749"/>
              <a:gd name="connsiteX46" fmla="*/ 0 w 2157222"/>
              <a:gd name="connsiteY46" fmla="*/ 11905 h 2571749"/>
              <a:gd name="connsiteX47" fmla="*/ 73817 w 2157222"/>
              <a:gd name="connsiteY47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060447 w 2157222"/>
              <a:gd name="connsiteY12" fmla="*/ 1216742 h 2571749"/>
              <a:gd name="connsiteX13" fmla="*/ 1138234 w 2157222"/>
              <a:gd name="connsiteY13" fmla="*/ 1257300 h 2571749"/>
              <a:gd name="connsiteX14" fmla="*/ 1150140 w 2157222"/>
              <a:gd name="connsiteY14" fmla="*/ 1333499 h 2571749"/>
              <a:gd name="connsiteX15" fmla="*/ 1214435 w 2157222"/>
              <a:gd name="connsiteY15" fmla="*/ 1362077 h 2571749"/>
              <a:gd name="connsiteX16" fmla="*/ 1248113 w 2157222"/>
              <a:gd name="connsiteY16" fmla="*/ 1437255 h 2571749"/>
              <a:gd name="connsiteX17" fmla="*/ 1326354 w 2157222"/>
              <a:gd name="connsiteY17" fmla="*/ 1524000 h 2571749"/>
              <a:gd name="connsiteX18" fmla="*/ 1424289 w 2157222"/>
              <a:gd name="connsiteY18" fmla="*/ 1632404 h 2571749"/>
              <a:gd name="connsiteX19" fmla="*/ 1585570 w 2157222"/>
              <a:gd name="connsiteY19" fmla="*/ 1850232 h 2571749"/>
              <a:gd name="connsiteX20" fmla="*/ 1733171 w 2157222"/>
              <a:gd name="connsiteY20" fmla="*/ 2048367 h 2571749"/>
              <a:gd name="connsiteX21" fmla="*/ 1898647 w 2157222"/>
              <a:gd name="connsiteY21" fmla="*/ 2258975 h 2571749"/>
              <a:gd name="connsiteX22" fmla="*/ 2001269 w 2157222"/>
              <a:gd name="connsiteY22" fmla="*/ 2395236 h 2571749"/>
              <a:gd name="connsiteX23" fmla="*/ 2157222 w 2157222"/>
              <a:gd name="connsiteY23" fmla="*/ 2571749 h 2571749"/>
              <a:gd name="connsiteX24" fmla="*/ 2120598 w 2157222"/>
              <a:gd name="connsiteY24" fmla="*/ 2571749 h 2571749"/>
              <a:gd name="connsiteX25" fmla="*/ 1977382 w 2157222"/>
              <a:gd name="connsiteY25" fmla="*/ 2414209 h 2571749"/>
              <a:gd name="connsiteX26" fmla="*/ 1878804 w 2157222"/>
              <a:gd name="connsiteY26" fmla="*/ 2281238 h 2571749"/>
              <a:gd name="connsiteX27" fmla="*/ 1710756 w 2157222"/>
              <a:gd name="connsiteY27" fmla="*/ 2057740 h 2571749"/>
              <a:gd name="connsiteX28" fmla="*/ 1581148 w 2157222"/>
              <a:gd name="connsiteY28" fmla="*/ 1895475 h 2571749"/>
              <a:gd name="connsiteX29" fmla="*/ 1361090 w 2157222"/>
              <a:gd name="connsiteY29" fmla="*/ 1608515 h 2571749"/>
              <a:gd name="connsiteX30" fmla="*/ 1217838 w 2157222"/>
              <a:gd name="connsiteY30" fmla="*/ 1451202 h 2571749"/>
              <a:gd name="connsiteX31" fmla="*/ 1200147 w 2157222"/>
              <a:gd name="connsiteY31" fmla="*/ 1390650 h 2571749"/>
              <a:gd name="connsiteX32" fmla="*/ 1113706 w 2157222"/>
              <a:gd name="connsiteY32" fmla="*/ 1349713 h 2571749"/>
              <a:gd name="connsiteX33" fmla="*/ 1112042 w 2157222"/>
              <a:gd name="connsiteY33" fmla="*/ 1278732 h 2571749"/>
              <a:gd name="connsiteX34" fmla="*/ 1036862 w 2157222"/>
              <a:gd name="connsiteY34" fmla="*/ 1227667 h 2571749"/>
              <a:gd name="connsiteX35" fmla="*/ 976653 w 2157222"/>
              <a:gd name="connsiteY35" fmla="*/ 1135894 h 2571749"/>
              <a:gd name="connsiteX36" fmla="*/ 894141 w 2157222"/>
              <a:gd name="connsiteY36" fmla="*/ 1028096 h 2571749"/>
              <a:gd name="connsiteX37" fmla="*/ 771524 w 2157222"/>
              <a:gd name="connsiteY37" fmla="*/ 875280 h 2571749"/>
              <a:gd name="connsiteX38" fmla="*/ 690562 w 2157222"/>
              <a:gd name="connsiteY38" fmla="*/ 802481 h 2571749"/>
              <a:gd name="connsiteX39" fmla="*/ 623547 w 2157222"/>
              <a:gd name="connsiteY39" fmla="*/ 693284 h 2571749"/>
              <a:gd name="connsiteX40" fmla="*/ 540014 w 2157222"/>
              <a:gd name="connsiteY40" fmla="*/ 582121 h 2571749"/>
              <a:gd name="connsiteX41" fmla="*/ 428624 w 2157222"/>
              <a:gd name="connsiteY41" fmla="*/ 464344 h 2571749"/>
              <a:gd name="connsiteX42" fmla="*/ 383268 w 2157222"/>
              <a:gd name="connsiteY42" fmla="*/ 388900 h 2571749"/>
              <a:gd name="connsiteX43" fmla="*/ 298336 w 2157222"/>
              <a:gd name="connsiteY43" fmla="*/ 290513 h 2571749"/>
              <a:gd name="connsiteX44" fmla="*/ 221116 w 2157222"/>
              <a:gd name="connsiteY44" fmla="*/ 200706 h 2571749"/>
              <a:gd name="connsiteX45" fmla="*/ 100353 w 2157222"/>
              <a:gd name="connsiteY45" fmla="*/ 55450 h 2571749"/>
              <a:gd name="connsiteX46" fmla="*/ 0 w 2157222"/>
              <a:gd name="connsiteY46" fmla="*/ 11905 h 2571749"/>
              <a:gd name="connsiteX47" fmla="*/ 73817 w 2157222"/>
              <a:gd name="connsiteY47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060447 w 2157222"/>
              <a:gd name="connsiteY12" fmla="*/ 1216742 h 2571749"/>
              <a:gd name="connsiteX13" fmla="*/ 1138234 w 2157222"/>
              <a:gd name="connsiteY13" fmla="*/ 1257300 h 2571749"/>
              <a:gd name="connsiteX14" fmla="*/ 1140615 w 2157222"/>
              <a:gd name="connsiteY14" fmla="*/ 1331118 h 2571749"/>
              <a:gd name="connsiteX15" fmla="*/ 1214435 w 2157222"/>
              <a:gd name="connsiteY15" fmla="*/ 1362077 h 2571749"/>
              <a:gd name="connsiteX16" fmla="*/ 1248113 w 2157222"/>
              <a:gd name="connsiteY16" fmla="*/ 1437255 h 2571749"/>
              <a:gd name="connsiteX17" fmla="*/ 1326354 w 2157222"/>
              <a:gd name="connsiteY17" fmla="*/ 1524000 h 2571749"/>
              <a:gd name="connsiteX18" fmla="*/ 1424289 w 2157222"/>
              <a:gd name="connsiteY18" fmla="*/ 1632404 h 2571749"/>
              <a:gd name="connsiteX19" fmla="*/ 1585570 w 2157222"/>
              <a:gd name="connsiteY19" fmla="*/ 1850232 h 2571749"/>
              <a:gd name="connsiteX20" fmla="*/ 1733171 w 2157222"/>
              <a:gd name="connsiteY20" fmla="*/ 2048367 h 2571749"/>
              <a:gd name="connsiteX21" fmla="*/ 1898647 w 2157222"/>
              <a:gd name="connsiteY21" fmla="*/ 2258975 h 2571749"/>
              <a:gd name="connsiteX22" fmla="*/ 2001269 w 2157222"/>
              <a:gd name="connsiteY22" fmla="*/ 2395236 h 2571749"/>
              <a:gd name="connsiteX23" fmla="*/ 2157222 w 2157222"/>
              <a:gd name="connsiteY23" fmla="*/ 2571749 h 2571749"/>
              <a:gd name="connsiteX24" fmla="*/ 2120598 w 2157222"/>
              <a:gd name="connsiteY24" fmla="*/ 2571749 h 2571749"/>
              <a:gd name="connsiteX25" fmla="*/ 1977382 w 2157222"/>
              <a:gd name="connsiteY25" fmla="*/ 2414209 h 2571749"/>
              <a:gd name="connsiteX26" fmla="*/ 1878804 w 2157222"/>
              <a:gd name="connsiteY26" fmla="*/ 2281238 h 2571749"/>
              <a:gd name="connsiteX27" fmla="*/ 1710756 w 2157222"/>
              <a:gd name="connsiteY27" fmla="*/ 2057740 h 2571749"/>
              <a:gd name="connsiteX28" fmla="*/ 1581148 w 2157222"/>
              <a:gd name="connsiteY28" fmla="*/ 1895475 h 2571749"/>
              <a:gd name="connsiteX29" fmla="*/ 1361090 w 2157222"/>
              <a:gd name="connsiteY29" fmla="*/ 1608515 h 2571749"/>
              <a:gd name="connsiteX30" fmla="*/ 1217838 w 2157222"/>
              <a:gd name="connsiteY30" fmla="*/ 1451202 h 2571749"/>
              <a:gd name="connsiteX31" fmla="*/ 1200147 w 2157222"/>
              <a:gd name="connsiteY31" fmla="*/ 1390650 h 2571749"/>
              <a:gd name="connsiteX32" fmla="*/ 1113706 w 2157222"/>
              <a:gd name="connsiteY32" fmla="*/ 1349713 h 2571749"/>
              <a:gd name="connsiteX33" fmla="*/ 1112042 w 2157222"/>
              <a:gd name="connsiteY33" fmla="*/ 1278732 h 2571749"/>
              <a:gd name="connsiteX34" fmla="*/ 1036862 w 2157222"/>
              <a:gd name="connsiteY34" fmla="*/ 1227667 h 2571749"/>
              <a:gd name="connsiteX35" fmla="*/ 976653 w 2157222"/>
              <a:gd name="connsiteY35" fmla="*/ 1135894 h 2571749"/>
              <a:gd name="connsiteX36" fmla="*/ 894141 w 2157222"/>
              <a:gd name="connsiteY36" fmla="*/ 1028096 h 2571749"/>
              <a:gd name="connsiteX37" fmla="*/ 771524 w 2157222"/>
              <a:gd name="connsiteY37" fmla="*/ 875280 h 2571749"/>
              <a:gd name="connsiteX38" fmla="*/ 690562 w 2157222"/>
              <a:gd name="connsiteY38" fmla="*/ 802481 h 2571749"/>
              <a:gd name="connsiteX39" fmla="*/ 623547 w 2157222"/>
              <a:gd name="connsiteY39" fmla="*/ 693284 h 2571749"/>
              <a:gd name="connsiteX40" fmla="*/ 540014 w 2157222"/>
              <a:gd name="connsiteY40" fmla="*/ 582121 h 2571749"/>
              <a:gd name="connsiteX41" fmla="*/ 428624 w 2157222"/>
              <a:gd name="connsiteY41" fmla="*/ 464344 h 2571749"/>
              <a:gd name="connsiteX42" fmla="*/ 383268 w 2157222"/>
              <a:gd name="connsiteY42" fmla="*/ 388900 h 2571749"/>
              <a:gd name="connsiteX43" fmla="*/ 298336 w 2157222"/>
              <a:gd name="connsiteY43" fmla="*/ 290513 h 2571749"/>
              <a:gd name="connsiteX44" fmla="*/ 221116 w 2157222"/>
              <a:gd name="connsiteY44" fmla="*/ 200706 h 2571749"/>
              <a:gd name="connsiteX45" fmla="*/ 100353 w 2157222"/>
              <a:gd name="connsiteY45" fmla="*/ 55450 h 2571749"/>
              <a:gd name="connsiteX46" fmla="*/ 0 w 2157222"/>
              <a:gd name="connsiteY46" fmla="*/ 11905 h 2571749"/>
              <a:gd name="connsiteX47" fmla="*/ 73817 w 2157222"/>
              <a:gd name="connsiteY47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060447 w 2157222"/>
              <a:gd name="connsiteY12" fmla="*/ 1216742 h 2571749"/>
              <a:gd name="connsiteX13" fmla="*/ 1147759 w 2157222"/>
              <a:gd name="connsiteY13" fmla="*/ 1254919 h 2571749"/>
              <a:gd name="connsiteX14" fmla="*/ 1140615 w 2157222"/>
              <a:gd name="connsiteY14" fmla="*/ 1331118 h 2571749"/>
              <a:gd name="connsiteX15" fmla="*/ 1214435 w 2157222"/>
              <a:gd name="connsiteY15" fmla="*/ 1362077 h 2571749"/>
              <a:gd name="connsiteX16" fmla="*/ 1248113 w 2157222"/>
              <a:gd name="connsiteY16" fmla="*/ 1437255 h 2571749"/>
              <a:gd name="connsiteX17" fmla="*/ 1326354 w 2157222"/>
              <a:gd name="connsiteY17" fmla="*/ 1524000 h 2571749"/>
              <a:gd name="connsiteX18" fmla="*/ 1424289 w 2157222"/>
              <a:gd name="connsiteY18" fmla="*/ 1632404 h 2571749"/>
              <a:gd name="connsiteX19" fmla="*/ 1585570 w 2157222"/>
              <a:gd name="connsiteY19" fmla="*/ 1850232 h 2571749"/>
              <a:gd name="connsiteX20" fmla="*/ 1733171 w 2157222"/>
              <a:gd name="connsiteY20" fmla="*/ 2048367 h 2571749"/>
              <a:gd name="connsiteX21" fmla="*/ 1898647 w 2157222"/>
              <a:gd name="connsiteY21" fmla="*/ 2258975 h 2571749"/>
              <a:gd name="connsiteX22" fmla="*/ 2001269 w 2157222"/>
              <a:gd name="connsiteY22" fmla="*/ 2395236 h 2571749"/>
              <a:gd name="connsiteX23" fmla="*/ 2157222 w 2157222"/>
              <a:gd name="connsiteY23" fmla="*/ 2571749 h 2571749"/>
              <a:gd name="connsiteX24" fmla="*/ 2120598 w 2157222"/>
              <a:gd name="connsiteY24" fmla="*/ 2571749 h 2571749"/>
              <a:gd name="connsiteX25" fmla="*/ 1977382 w 2157222"/>
              <a:gd name="connsiteY25" fmla="*/ 2414209 h 2571749"/>
              <a:gd name="connsiteX26" fmla="*/ 1878804 w 2157222"/>
              <a:gd name="connsiteY26" fmla="*/ 2281238 h 2571749"/>
              <a:gd name="connsiteX27" fmla="*/ 1710756 w 2157222"/>
              <a:gd name="connsiteY27" fmla="*/ 2057740 h 2571749"/>
              <a:gd name="connsiteX28" fmla="*/ 1581148 w 2157222"/>
              <a:gd name="connsiteY28" fmla="*/ 1895475 h 2571749"/>
              <a:gd name="connsiteX29" fmla="*/ 1361090 w 2157222"/>
              <a:gd name="connsiteY29" fmla="*/ 1608515 h 2571749"/>
              <a:gd name="connsiteX30" fmla="*/ 1217838 w 2157222"/>
              <a:gd name="connsiteY30" fmla="*/ 1451202 h 2571749"/>
              <a:gd name="connsiteX31" fmla="*/ 1200147 w 2157222"/>
              <a:gd name="connsiteY31" fmla="*/ 1390650 h 2571749"/>
              <a:gd name="connsiteX32" fmla="*/ 1113706 w 2157222"/>
              <a:gd name="connsiteY32" fmla="*/ 1349713 h 2571749"/>
              <a:gd name="connsiteX33" fmla="*/ 1112042 w 2157222"/>
              <a:gd name="connsiteY33" fmla="*/ 1278732 h 2571749"/>
              <a:gd name="connsiteX34" fmla="*/ 1036862 w 2157222"/>
              <a:gd name="connsiteY34" fmla="*/ 1227667 h 2571749"/>
              <a:gd name="connsiteX35" fmla="*/ 976653 w 2157222"/>
              <a:gd name="connsiteY35" fmla="*/ 1135894 h 2571749"/>
              <a:gd name="connsiteX36" fmla="*/ 894141 w 2157222"/>
              <a:gd name="connsiteY36" fmla="*/ 1028096 h 2571749"/>
              <a:gd name="connsiteX37" fmla="*/ 771524 w 2157222"/>
              <a:gd name="connsiteY37" fmla="*/ 875280 h 2571749"/>
              <a:gd name="connsiteX38" fmla="*/ 690562 w 2157222"/>
              <a:gd name="connsiteY38" fmla="*/ 802481 h 2571749"/>
              <a:gd name="connsiteX39" fmla="*/ 623547 w 2157222"/>
              <a:gd name="connsiteY39" fmla="*/ 693284 h 2571749"/>
              <a:gd name="connsiteX40" fmla="*/ 540014 w 2157222"/>
              <a:gd name="connsiteY40" fmla="*/ 582121 h 2571749"/>
              <a:gd name="connsiteX41" fmla="*/ 428624 w 2157222"/>
              <a:gd name="connsiteY41" fmla="*/ 464344 h 2571749"/>
              <a:gd name="connsiteX42" fmla="*/ 383268 w 2157222"/>
              <a:gd name="connsiteY42" fmla="*/ 388900 h 2571749"/>
              <a:gd name="connsiteX43" fmla="*/ 298336 w 2157222"/>
              <a:gd name="connsiteY43" fmla="*/ 290513 h 2571749"/>
              <a:gd name="connsiteX44" fmla="*/ 221116 w 2157222"/>
              <a:gd name="connsiteY44" fmla="*/ 200706 h 2571749"/>
              <a:gd name="connsiteX45" fmla="*/ 100353 w 2157222"/>
              <a:gd name="connsiteY45" fmla="*/ 55450 h 2571749"/>
              <a:gd name="connsiteX46" fmla="*/ 0 w 2157222"/>
              <a:gd name="connsiteY46" fmla="*/ 11905 h 2571749"/>
              <a:gd name="connsiteX47" fmla="*/ 73817 w 2157222"/>
              <a:gd name="connsiteY47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060447 w 2157222"/>
              <a:gd name="connsiteY12" fmla="*/ 1216742 h 2571749"/>
              <a:gd name="connsiteX13" fmla="*/ 1147759 w 2157222"/>
              <a:gd name="connsiteY13" fmla="*/ 1254919 h 2571749"/>
              <a:gd name="connsiteX14" fmla="*/ 1140615 w 2157222"/>
              <a:gd name="connsiteY14" fmla="*/ 1331118 h 2571749"/>
              <a:gd name="connsiteX15" fmla="*/ 1214435 w 2157222"/>
              <a:gd name="connsiteY15" fmla="*/ 1362077 h 2571749"/>
              <a:gd name="connsiteX16" fmla="*/ 1248113 w 2157222"/>
              <a:gd name="connsiteY16" fmla="*/ 1437255 h 2571749"/>
              <a:gd name="connsiteX17" fmla="*/ 1326354 w 2157222"/>
              <a:gd name="connsiteY17" fmla="*/ 1524000 h 2571749"/>
              <a:gd name="connsiteX18" fmla="*/ 1424289 w 2157222"/>
              <a:gd name="connsiteY18" fmla="*/ 1632404 h 2571749"/>
              <a:gd name="connsiteX19" fmla="*/ 1585570 w 2157222"/>
              <a:gd name="connsiteY19" fmla="*/ 1850232 h 2571749"/>
              <a:gd name="connsiteX20" fmla="*/ 1733171 w 2157222"/>
              <a:gd name="connsiteY20" fmla="*/ 2048367 h 2571749"/>
              <a:gd name="connsiteX21" fmla="*/ 1898647 w 2157222"/>
              <a:gd name="connsiteY21" fmla="*/ 2258975 h 2571749"/>
              <a:gd name="connsiteX22" fmla="*/ 2001269 w 2157222"/>
              <a:gd name="connsiteY22" fmla="*/ 2395236 h 2571749"/>
              <a:gd name="connsiteX23" fmla="*/ 2157222 w 2157222"/>
              <a:gd name="connsiteY23" fmla="*/ 2571749 h 2571749"/>
              <a:gd name="connsiteX24" fmla="*/ 2120598 w 2157222"/>
              <a:gd name="connsiteY24" fmla="*/ 2571749 h 2571749"/>
              <a:gd name="connsiteX25" fmla="*/ 1977382 w 2157222"/>
              <a:gd name="connsiteY25" fmla="*/ 2414209 h 2571749"/>
              <a:gd name="connsiteX26" fmla="*/ 1878804 w 2157222"/>
              <a:gd name="connsiteY26" fmla="*/ 2281238 h 2571749"/>
              <a:gd name="connsiteX27" fmla="*/ 1710756 w 2157222"/>
              <a:gd name="connsiteY27" fmla="*/ 2057740 h 2571749"/>
              <a:gd name="connsiteX28" fmla="*/ 1581148 w 2157222"/>
              <a:gd name="connsiteY28" fmla="*/ 1895475 h 2571749"/>
              <a:gd name="connsiteX29" fmla="*/ 1361090 w 2157222"/>
              <a:gd name="connsiteY29" fmla="*/ 1608515 h 2571749"/>
              <a:gd name="connsiteX30" fmla="*/ 1217838 w 2157222"/>
              <a:gd name="connsiteY30" fmla="*/ 1451202 h 2571749"/>
              <a:gd name="connsiteX31" fmla="*/ 1200147 w 2157222"/>
              <a:gd name="connsiteY31" fmla="*/ 1390650 h 2571749"/>
              <a:gd name="connsiteX32" fmla="*/ 1113706 w 2157222"/>
              <a:gd name="connsiteY32" fmla="*/ 1349713 h 2571749"/>
              <a:gd name="connsiteX33" fmla="*/ 1123948 w 2157222"/>
              <a:gd name="connsiteY33" fmla="*/ 1278732 h 2571749"/>
              <a:gd name="connsiteX34" fmla="*/ 1036862 w 2157222"/>
              <a:gd name="connsiteY34" fmla="*/ 1227667 h 2571749"/>
              <a:gd name="connsiteX35" fmla="*/ 976653 w 2157222"/>
              <a:gd name="connsiteY35" fmla="*/ 1135894 h 2571749"/>
              <a:gd name="connsiteX36" fmla="*/ 894141 w 2157222"/>
              <a:gd name="connsiteY36" fmla="*/ 1028096 h 2571749"/>
              <a:gd name="connsiteX37" fmla="*/ 771524 w 2157222"/>
              <a:gd name="connsiteY37" fmla="*/ 875280 h 2571749"/>
              <a:gd name="connsiteX38" fmla="*/ 690562 w 2157222"/>
              <a:gd name="connsiteY38" fmla="*/ 802481 h 2571749"/>
              <a:gd name="connsiteX39" fmla="*/ 623547 w 2157222"/>
              <a:gd name="connsiteY39" fmla="*/ 693284 h 2571749"/>
              <a:gd name="connsiteX40" fmla="*/ 540014 w 2157222"/>
              <a:gd name="connsiteY40" fmla="*/ 582121 h 2571749"/>
              <a:gd name="connsiteX41" fmla="*/ 428624 w 2157222"/>
              <a:gd name="connsiteY41" fmla="*/ 464344 h 2571749"/>
              <a:gd name="connsiteX42" fmla="*/ 383268 w 2157222"/>
              <a:gd name="connsiteY42" fmla="*/ 388900 h 2571749"/>
              <a:gd name="connsiteX43" fmla="*/ 298336 w 2157222"/>
              <a:gd name="connsiteY43" fmla="*/ 290513 h 2571749"/>
              <a:gd name="connsiteX44" fmla="*/ 221116 w 2157222"/>
              <a:gd name="connsiteY44" fmla="*/ 200706 h 2571749"/>
              <a:gd name="connsiteX45" fmla="*/ 100353 w 2157222"/>
              <a:gd name="connsiteY45" fmla="*/ 55450 h 2571749"/>
              <a:gd name="connsiteX46" fmla="*/ 0 w 2157222"/>
              <a:gd name="connsiteY46" fmla="*/ 11905 h 2571749"/>
              <a:gd name="connsiteX47" fmla="*/ 73817 w 2157222"/>
              <a:gd name="connsiteY47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060447 w 2157222"/>
              <a:gd name="connsiteY12" fmla="*/ 1216742 h 2571749"/>
              <a:gd name="connsiteX13" fmla="*/ 1147759 w 2157222"/>
              <a:gd name="connsiteY13" fmla="*/ 1254919 h 2571749"/>
              <a:gd name="connsiteX14" fmla="*/ 1140615 w 2157222"/>
              <a:gd name="connsiteY14" fmla="*/ 1331118 h 2571749"/>
              <a:gd name="connsiteX15" fmla="*/ 1214435 w 2157222"/>
              <a:gd name="connsiteY15" fmla="*/ 1362077 h 2571749"/>
              <a:gd name="connsiteX16" fmla="*/ 1248113 w 2157222"/>
              <a:gd name="connsiteY16" fmla="*/ 1437255 h 2571749"/>
              <a:gd name="connsiteX17" fmla="*/ 1326354 w 2157222"/>
              <a:gd name="connsiteY17" fmla="*/ 1524000 h 2571749"/>
              <a:gd name="connsiteX18" fmla="*/ 1424289 w 2157222"/>
              <a:gd name="connsiteY18" fmla="*/ 1632404 h 2571749"/>
              <a:gd name="connsiteX19" fmla="*/ 1585570 w 2157222"/>
              <a:gd name="connsiteY19" fmla="*/ 1850232 h 2571749"/>
              <a:gd name="connsiteX20" fmla="*/ 1733171 w 2157222"/>
              <a:gd name="connsiteY20" fmla="*/ 2048367 h 2571749"/>
              <a:gd name="connsiteX21" fmla="*/ 1898647 w 2157222"/>
              <a:gd name="connsiteY21" fmla="*/ 2258975 h 2571749"/>
              <a:gd name="connsiteX22" fmla="*/ 2001269 w 2157222"/>
              <a:gd name="connsiteY22" fmla="*/ 2395236 h 2571749"/>
              <a:gd name="connsiteX23" fmla="*/ 2157222 w 2157222"/>
              <a:gd name="connsiteY23" fmla="*/ 2571749 h 2571749"/>
              <a:gd name="connsiteX24" fmla="*/ 2120598 w 2157222"/>
              <a:gd name="connsiteY24" fmla="*/ 2571749 h 2571749"/>
              <a:gd name="connsiteX25" fmla="*/ 1977382 w 2157222"/>
              <a:gd name="connsiteY25" fmla="*/ 2414209 h 2571749"/>
              <a:gd name="connsiteX26" fmla="*/ 1878804 w 2157222"/>
              <a:gd name="connsiteY26" fmla="*/ 2281238 h 2571749"/>
              <a:gd name="connsiteX27" fmla="*/ 1710756 w 2157222"/>
              <a:gd name="connsiteY27" fmla="*/ 2057740 h 2571749"/>
              <a:gd name="connsiteX28" fmla="*/ 1581148 w 2157222"/>
              <a:gd name="connsiteY28" fmla="*/ 1895475 h 2571749"/>
              <a:gd name="connsiteX29" fmla="*/ 1361090 w 2157222"/>
              <a:gd name="connsiteY29" fmla="*/ 1608515 h 2571749"/>
              <a:gd name="connsiteX30" fmla="*/ 1217838 w 2157222"/>
              <a:gd name="connsiteY30" fmla="*/ 1451202 h 2571749"/>
              <a:gd name="connsiteX31" fmla="*/ 1200147 w 2157222"/>
              <a:gd name="connsiteY31" fmla="*/ 1390650 h 2571749"/>
              <a:gd name="connsiteX32" fmla="*/ 1113706 w 2157222"/>
              <a:gd name="connsiteY32" fmla="*/ 1349713 h 2571749"/>
              <a:gd name="connsiteX33" fmla="*/ 1109660 w 2157222"/>
              <a:gd name="connsiteY33" fmla="*/ 1278732 h 2571749"/>
              <a:gd name="connsiteX34" fmla="*/ 1036862 w 2157222"/>
              <a:gd name="connsiteY34" fmla="*/ 1227667 h 2571749"/>
              <a:gd name="connsiteX35" fmla="*/ 976653 w 2157222"/>
              <a:gd name="connsiteY35" fmla="*/ 1135894 h 2571749"/>
              <a:gd name="connsiteX36" fmla="*/ 894141 w 2157222"/>
              <a:gd name="connsiteY36" fmla="*/ 1028096 h 2571749"/>
              <a:gd name="connsiteX37" fmla="*/ 771524 w 2157222"/>
              <a:gd name="connsiteY37" fmla="*/ 875280 h 2571749"/>
              <a:gd name="connsiteX38" fmla="*/ 690562 w 2157222"/>
              <a:gd name="connsiteY38" fmla="*/ 802481 h 2571749"/>
              <a:gd name="connsiteX39" fmla="*/ 623547 w 2157222"/>
              <a:gd name="connsiteY39" fmla="*/ 693284 h 2571749"/>
              <a:gd name="connsiteX40" fmla="*/ 540014 w 2157222"/>
              <a:gd name="connsiteY40" fmla="*/ 582121 h 2571749"/>
              <a:gd name="connsiteX41" fmla="*/ 428624 w 2157222"/>
              <a:gd name="connsiteY41" fmla="*/ 464344 h 2571749"/>
              <a:gd name="connsiteX42" fmla="*/ 383268 w 2157222"/>
              <a:gd name="connsiteY42" fmla="*/ 388900 h 2571749"/>
              <a:gd name="connsiteX43" fmla="*/ 298336 w 2157222"/>
              <a:gd name="connsiteY43" fmla="*/ 290513 h 2571749"/>
              <a:gd name="connsiteX44" fmla="*/ 221116 w 2157222"/>
              <a:gd name="connsiteY44" fmla="*/ 200706 h 2571749"/>
              <a:gd name="connsiteX45" fmla="*/ 100353 w 2157222"/>
              <a:gd name="connsiteY45" fmla="*/ 55450 h 2571749"/>
              <a:gd name="connsiteX46" fmla="*/ 0 w 2157222"/>
              <a:gd name="connsiteY46" fmla="*/ 11905 h 2571749"/>
              <a:gd name="connsiteX47" fmla="*/ 73817 w 2157222"/>
              <a:gd name="connsiteY47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060447 w 2157222"/>
              <a:gd name="connsiteY12" fmla="*/ 1216742 h 2571749"/>
              <a:gd name="connsiteX13" fmla="*/ 1147759 w 2157222"/>
              <a:gd name="connsiteY13" fmla="*/ 1254919 h 2571749"/>
              <a:gd name="connsiteX14" fmla="*/ 1140615 w 2157222"/>
              <a:gd name="connsiteY14" fmla="*/ 1331118 h 2571749"/>
              <a:gd name="connsiteX15" fmla="*/ 1214435 w 2157222"/>
              <a:gd name="connsiteY15" fmla="*/ 1362077 h 2571749"/>
              <a:gd name="connsiteX16" fmla="*/ 1248113 w 2157222"/>
              <a:gd name="connsiteY16" fmla="*/ 1437255 h 2571749"/>
              <a:gd name="connsiteX17" fmla="*/ 1326354 w 2157222"/>
              <a:gd name="connsiteY17" fmla="*/ 1524000 h 2571749"/>
              <a:gd name="connsiteX18" fmla="*/ 1424289 w 2157222"/>
              <a:gd name="connsiteY18" fmla="*/ 1632404 h 2571749"/>
              <a:gd name="connsiteX19" fmla="*/ 1585570 w 2157222"/>
              <a:gd name="connsiteY19" fmla="*/ 1850232 h 2571749"/>
              <a:gd name="connsiteX20" fmla="*/ 1733171 w 2157222"/>
              <a:gd name="connsiteY20" fmla="*/ 2048367 h 2571749"/>
              <a:gd name="connsiteX21" fmla="*/ 1898647 w 2157222"/>
              <a:gd name="connsiteY21" fmla="*/ 2258975 h 2571749"/>
              <a:gd name="connsiteX22" fmla="*/ 2001269 w 2157222"/>
              <a:gd name="connsiteY22" fmla="*/ 2395236 h 2571749"/>
              <a:gd name="connsiteX23" fmla="*/ 2157222 w 2157222"/>
              <a:gd name="connsiteY23" fmla="*/ 2571749 h 2571749"/>
              <a:gd name="connsiteX24" fmla="*/ 2120598 w 2157222"/>
              <a:gd name="connsiteY24" fmla="*/ 2571749 h 2571749"/>
              <a:gd name="connsiteX25" fmla="*/ 1977382 w 2157222"/>
              <a:gd name="connsiteY25" fmla="*/ 2414209 h 2571749"/>
              <a:gd name="connsiteX26" fmla="*/ 1878804 w 2157222"/>
              <a:gd name="connsiteY26" fmla="*/ 2281238 h 2571749"/>
              <a:gd name="connsiteX27" fmla="*/ 1710756 w 2157222"/>
              <a:gd name="connsiteY27" fmla="*/ 2057740 h 2571749"/>
              <a:gd name="connsiteX28" fmla="*/ 1581148 w 2157222"/>
              <a:gd name="connsiteY28" fmla="*/ 1895475 h 2571749"/>
              <a:gd name="connsiteX29" fmla="*/ 1361090 w 2157222"/>
              <a:gd name="connsiteY29" fmla="*/ 1608515 h 2571749"/>
              <a:gd name="connsiteX30" fmla="*/ 1196407 w 2157222"/>
              <a:gd name="connsiteY30" fmla="*/ 1427389 h 2571749"/>
              <a:gd name="connsiteX31" fmla="*/ 1200147 w 2157222"/>
              <a:gd name="connsiteY31" fmla="*/ 1390650 h 2571749"/>
              <a:gd name="connsiteX32" fmla="*/ 1113706 w 2157222"/>
              <a:gd name="connsiteY32" fmla="*/ 1349713 h 2571749"/>
              <a:gd name="connsiteX33" fmla="*/ 1109660 w 2157222"/>
              <a:gd name="connsiteY33" fmla="*/ 1278732 h 2571749"/>
              <a:gd name="connsiteX34" fmla="*/ 1036862 w 2157222"/>
              <a:gd name="connsiteY34" fmla="*/ 1227667 h 2571749"/>
              <a:gd name="connsiteX35" fmla="*/ 976653 w 2157222"/>
              <a:gd name="connsiteY35" fmla="*/ 1135894 h 2571749"/>
              <a:gd name="connsiteX36" fmla="*/ 894141 w 2157222"/>
              <a:gd name="connsiteY36" fmla="*/ 1028096 h 2571749"/>
              <a:gd name="connsiteX37" fmla="*/ 771524 w 2157222"/>
              <a:gd name="connsiteY37" fmla="*/ 875280 h 2571749"/>
              <a:gd name="connsiteX38" fmla="*/ 690562 w 2157222"/>
              <a:gd name="connsiteY38" fmla="*/ 802481 h 2571749"/>
              <a:gd name="connsiteX39" fmla="*/ 623547 w 2157222"/>
              <a:gd name="connsiteY39" fmla="*/ 693284 h 2571749"/>
              <a:gd name="connsiteX40" fmla="*/ 540014 w 2157222"/>
              <a:gd name="connsiteY40" fmla="*/ 582121 h 2571749"/>
              <a:gd name="connsiteX41" fmla="*/ 428624 w 2157222"/>
              <a:gd name="connsiteY41" fmla="*/ 464344 h 2571749"/>
              <a:gd name="connsiteX42" fmla="*/ 383268 w 2157222"/>
              <a:gd name="connsiteY42" fmla="*/ 388900 h 2571749"/>
              <a:gd name="connsiteX43" fmla="*/ 298336 w 2157222"/>
              <a:gd name="connsiteY43" fmla="*/ 290513 h 2571749"/>
              <a:gd name="connsiteX44" fmla="*/ 221116 w 2157222"/>
              <a:gd name="connsiteY44" fmla="*/ 200706 h 2571749"/>
              <a:gd name="connsiteX45" fmla="*/ 100353 w 2157222"/>
              <a:gd name="connsiteY45" fmla="*/ 55450 h 2571749"/>
              <a:gd name="connsiteX46" fmla="*/ 0 w 2157222"/>
              <a:gd name="connsiteY46" fmla="*/ 11905 h 2571749"/>
              <a:gd name="connsiteX47" fmla="*/ 73817 w 2157222"/>
              <a:gd name="connsiteY47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060447 w 2157222"/>
              <a:gd name="connsiteY12" fmla="*/ 1216742 h 2571749"/>
              <a:gd name="connsiteX13" fmla="*/ 1147759 w 2157222"/>
              <a:gd name="connsiteY13" fmla="*/ 1254919 h 2571749"/>
              <a:gd name="connsiteX14" fmla="*/ 1140615 w 2157222"/>
              <a:gd name="connsiteY14" fmla="*/ 1331118 h 2571749"/>
              <a:gd name="connsiteX15" fmla="*/ 1214435 w 2157222"/>
              <a:gd name="connsiteY15" fmla="*/ 1362077 h 2571749"/>
              <a:gd name="connsiteX16" fmla="*/ 1229063 w 2157222"/>
              <a:gd name="connsiteY16" fmla="*/ 1420586 h 2571749"/>
              <a:gd name="connsiteX17" fmla="*/ 1326354 w 2157222"/>
              <a:gd name="connsiteY17" fmla="*/ 1524000 h 2571749"/>
              <a:gd name="connsiteX18" fmla="*/ 1424289 w 2157222"/>
              <a:gd name="connsiteY18" fmla="*/ 1632404 h 2571749"/>
              <a:gd name="connsiteX19" fmla="*/ 1585570 w 2157222"/>
              <a:gd name="connsiteY19" fmla="*/ 1850232 h 2571749"/>
              <a:gd name="connsiteX20" fmla="*/ 1733171 w 2157222"/>
              <a:gd name="connsiteY20" fmla="*/ 2048367 h 2571749"/>
              <a:gd name="connsiteX21" fmla="*/ 1898647 w 2157222"/>
              <a:gd name="connsiteY21" fmla="*/ 2258975 h 2571749"/>
              <a:gd name="connsiteX22" fmla="*/ 2001269 w 2157222"/>
              <a:gd name="connsiteY22" fmla="*/ 2395236 h 2571749"/>
              <a:gd name="connsiteX23" fmla="*/ 2157222 w 2157222"/>
              <a:gd name="connsiteY23" fmla="*/ 2571749 h 2571749"/>
              <a:gd name="connsiteX24" fmla="*/ 2120598 w 2157222"/>
              <a:gd name="connsiteY24" fmla="*/ 2571749 h 2571749"/>
              <a:gd name="connsiteX25" fmla="*/ 1977382 w 2157222"/>
              <a:gd name="connsiteY25" fmla="*/ 2414209 h 2571749"/>
              <a:gd name="connsiteX26" fmla="*/ 1878804 w 2157222"/>
              <a:gd name="connsiteY26" fmla="*/ 2281238 h 2571749"/>
              <a:gd name="connsiteX27" fmla="*/ 1710756 w 2157222"/>
              <a:gd name="connsiteY27" fmla="*/ 2057740 h 2571749"/>
              <a:gd name="connsiteX28" fmla="*/ 1581148 w 2157222"/>
              <a:gd name="connsiteY28" fmla="*/ 1895475 h 2571749"/>
              <a:gd name="connsiteX29" fmla="*/ 1361090 w 2157222"/>
              <a:gd name="connsiteY29" fmla="*/ 1608515 h 2571749"/>
              <a:gd name="connsiteX30" fmla="*/ 1196407 w 2157222"/>
              <a:gd name="connsiteY30" fmla="*/ 1427389 h 2571749"/>
              <a:gd name="connsiteX31" fmla="*/ 1200147 w 2157222"/>
              <a:gd name="connsiteY31" fmla="*/ 1390650 h 2571749"/>
              <a:gd name="connsiteX32" fmla="*/ 1113706 w 2157222"/>
              <a:gd name="connsiteY32" fmla="*/ 1349713 h 2571749"/>
              <a:gd name="connsiteX33" fmla="*/ 1109660 w 2157222"/>
              <a:gd name="connsiteY33" fmla="*/ 1278732 h 2571749"/>
              <a:gd name="connsiteX34" fmla="*/ 1036862 w 2157222"/>
              <a:gd name="connsiteY34" fmla="*/ 1227667 h 2571749"/>
              <a:gd name="connsiteX35" fmla="*/ 976653 w 2157222"/>
              <a:gd name="connsiteY35" fmla="*/ 1135894 h 2571749"/>
              <a:gd name="connsiteX36" fmla="*/ 894141 w 2157222"/>
              <a:gd name="connsiteY36" fmla="*/ 1028096 h 2571749"/>
              <a:gd name="connsiteX37" fmla="*/ 771524 w 2157222"/>
              <a:gd name="connsiteY37" fmla="*/ 875280 h 2571749"/>
              <a:gd name="connsiteX38" fmla="*/ 690562 w 2157222"/>
              <a:gd name="connsiteY38" fmla="*/ 802481 h 2571749"/>
              <a:gd name="connsiteX39" fmla="*/ 623547 w 2157222"/>
              <a:gd name="connsiteY39" fmla="*/ 693284 h 2571749"/>
              <a:gd name="connsiteX40" fmla="*/ 540014 w 2157222"/>
              <a:gd name="connsiteY40" fmla="*/ 582121 h 2571749"/>
              <a:gd name="connsiteX41" fmla="*/ 428624 w 2157222"/>
              <a:gd name="connsiteY41" fmla="*/ 464344 h 2571749"/>
              <a:gd name="connsiteX42" fmla="*/ 383268 w 2157222"/>
              <a:gd name="connsiteY42" fmla="*/ 388900 h 2571749"/>
              <a:gd name="connsiteX43" fmla="*/ 298336 w 2157222"/>
              <a:gd name="connsiteY43" fmla="*/ 290513 h 2571749"/>
              <a:gd name="connsiteX44" fmla="*/ 221116 w 2157222"/>
              <a:gd name="connsiteY44" fmla="*/ 200706 h 2571749"/>
              <a:gd name="connsiteX45" fmla="*/ 100353 w 2157222"/>
              <a:gd name="connsiteY45" fmla="*/ 55450 h 2571749"/>
              <a:gd name="connsiteX46" fmla="*/ 0 w 2157222"/>
              <a:gd name="connsiteY46" fmla="*/ 11905 h 2571749"/>
              <a:gd name="connsiteX47" fmla="*/ 73817 w 2157222"/>
              <a:gd name="connsiteY47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060447 w 2157222"/>
              <a:gd name="connsiteY12" fmla="*/ 1216742 h 2571749"/>
              <a:gd name="connsiteX13" fmla="*/ 1147759 w 2157222"/>
              <a:gd name="connsiteY13" fmla="*/ 1254919 h 2571749"/>
              <a:gd name="connsiteX14" fmla="*/ 1140615 w 2157222"/>
              <a:gd name="connsiteY14" fmla="*/ 1331118 h 2571749"/>
              <a:gd name="connsiteX15" fmla="*/ 1233485 w 2157222"/>
              <a:gd name="connsiteY15" fmla="*/ 1364459 h 2571749"/>
              <a:gd name="connsiteX16" fmla="*/ 1229063 w 2157222"/>
              <a:gd name="connsiteY16" fmla="*/ 1420586 h 2571749"/>
              <a:gd name="connsiteX17" fmla="*/ 1326354 w 2157222"/>
              <a:gd name="connsiteY17" fmla="*/ 1524000 h 2571749"/>
              <a:gd name="connsiteX18" fmla="*/ 1424289 w 2157222"/>
              <a:gd name="connsiteY18" fmla="*/ 1632404 h 2571749"/>
              <a:gd name="connsiteX19" fmla="*/ 1585570 w 2157222"/>
              <a:gd name="connsiteY19" fmla="*/ 1850232 h 2571749"/>
              <a:gd name="connsiteX20" fmla="*/ 1733171 w 2157222"/>
              <a:gd name="connsiteY20" fmla="*/ 2048367 h 2571749"/>
              <a:gd name="connsiteX21" fmla="*/ 1898647 w 2157222"/>
              <a:gd name="connsiteY21" fmla="*/ 2258975 h 2571749"/>
              <a:gd name="connsiteX22" fmla="*/ 2001269 w 2157222"/>
              <a:gd name="connsiteY22" fmla="*/ 2395236 h 2571749"/>
              <a:gd name="connsiteX23" fmla="*/ 2157222 w 2157222"/>
              <a:gd name="connsiteY23" fmla="*/ 2571749 h 2571749"/>
              <a:gd name="connsiteX24" fmla="*/ 2120598 w 2157222"/>
              <a:gd name="connsiteY24" fmla="*/ 2571749 h 2571749"/>
              <a:gd name="connsiteX25" fmla="*/ 1977382 w 2157222"/>
              <a:gd name="connsiteY25" fmla="*/ 2414209 h 2571749"/>
              <a:gd name="connsiteX26" fmla="*/ 1878804 w 2157222"/>
              <a:gd name="connsiteY26" fmla="*/ 2281238 h 2571749"/>
              <a:gd name="connsiteX27" fmla="*/ 1710756 w 2157222"/>
              <a:gd name="connsiteY27" fmla="*/ 2057740 h 2571749"/>
              <a:gd name="connsiteX28" fmla="*/ 1581148 w 2157222"/>
              <a:gd name="connsiteY28" fmla="*/ 1895475 h 2571749"/>
              <a:gd name="connsiteX29" fmla="*/ 1361090 w 2157222"/>
              <a:gd name="connsiteY29" fmla="*/ 1608515 h 2571749"/>
              <a:gd name="connsiteX30" fmla="*/ 1196407 w 2157222"/>
              <a:gd name="connsiteY30" fmla="*/ 1427389 h 2571749"/>
              <a:gd name="connsiteX31" fmla="*/ 1200147 w 2157222"/>
              <a:gd name="connsiteY31" fmla="*/ 1390650 h 2571749"/>
              <a:gd name="connsiteX32" fmla="*/ 1113706 w 2157222"/>
              <a:gd name="connsiteY32" fmla="*/ 1349713 h 2571749"/>
              <a:gd name="connsiteX33" fmla="*/ 1109660 w 2157222"/>
              <a:gd name="connsiteY33" fmla="*/ 1278732 h 2571749"/>
              <a:gd name="connsiteX34" fmla="*/ 1036862 w 2157222"/>
              <a:gd name="connsiteY34" fmla="*/ 1227667 h 2571749"/>
              <a:gd name="connsiteX35" fmla="*/ 976653 w 2157222"/>
              <a:gd name="connsiteY35" fmla="*/ 1135894 h 2571749"/>
              <a:gd name="connsiteX36" fmla="*/ 894141 w 2157222"/>
              <a:gd name="connsiteY36" fmla="*/ 1028096 h 2571749"/>
              <a:gd name="connsiteX37" fmla="*/ 771524 w 2157222"/>
              <a:gd name="connsiteY37" fmla="*/ 875280 h 2571749"/>
              <a:gd name="connsiteX38" fmla="*/ 690562 w 2157222"/>
              <a:gd name="connsiteY38" fmla="*/ 802481 h 2571749"/>
              <a:gd name="connsiteX39" fmla="*/ 623547 w 2157222"/>
              <a:gd name="connsiteY39" fmla="*/ 693284 h 2571749"/>
              <a:gd name="connsiteX40" fmla="*/ 540014 w 2157222"/>
              <a:gd name="connsiteY40" fmla="*/ 582121 h 2571749"/>
              <a:gd name="connsiteX41" fmla="*/ 428624 w 2157222"/>
              <a:gd name="connsiteY41" fmla="*/ 464344 h 2571749"/>
              <a:gd name="connsiteX42" fmla="*/ 383268 w 2157222"/>
              <a:gd name="connsiteY42" fmla="*/ 388900 h 2571749"/>
              <a:gd name="connsiteX43" fmla="*/ 298336 w 2157222"/>
              <a:gd name="connsiteY43" fmla="*/ 290513 h 2571749"/>
              <a:gd name="connsiteX44" fmla="*/ 221116 w 2157222"/>
              <a:gd name="connsiteY44" fmla="*/ 200706 h 2571749"/>
              <a:gd name="connsiteX45" fmla="*/ 100353 w 2157222"/>
              <a:gd name="connsiteY45" fmla="*/ 55450 h 2571749"/>
              <a:gd name="connsiteX46" fmla="*/ 0 w 2157222"/>
              <a:gd name="connsiteY46" fmla="*/ 11905 h 2571749"/>
              <a:gd name="connsiteX47" fmla="*/ 73817 w 2157222"/>
              <a:gd name="connsiteY47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060447 w 2157222"/>
              <a:gd name="connsiteY12" fmla="*/ 1216742 h 2571749"/>
              <a:gd name="connsiteX13" fmla="*/ 1147759 w 2157222"/>
              <a:gd name="connsiteY13" fmla="*/ 1254919 h 2571749"/>
              <a:gd name="connsiteX14" fmla="*/ 1140615 w 2157222"/>
              <a:gd name="connsiteY14" fmla="*/ 1331118 h 2571749"/>
              <a:gd name="connsiteX15" fmla="*/ 1233485 w 2157222"/>
              <a:gd name="connsiteY15" fmla="*/ 1364459 h 2571749"/>
              <a:gd name="connsiteX16" fmla="*/ 1229063 w 2157222"/>
              <a:gd name="connsiteY16" fmla="*/ 1420586 h 2571749"/>
              <a:gd name="connsiteX17" fmla="*/ 1326354 w 2157222"/>
              <a:gd name="connsiteY17" fmla="*/ 1524000 h 2571749"/>
              <a:gd name="connsiteX18" fmla="*/ 1424289 w 2157222"/>
              <a:gd name="connsiteY18" fmla="*/ 1632404 h 2571749"/>
              <a:gd name="connsiteX19" fmla="*/ 1585570 w 2157222"/>
              <a:gd name="connsiteY19" fmla="*/ 1850232 h 2571749"/>
              <a:gd name="connsiteX20" fmla="*/ 1733171 w 2157222"/>
              <a:gd name="connsiteY20" fmla="*/ 2048367 h 2571749"/>
              <a:gd name="connsiteX21" fmla="*/ 1898647 w 2157222"/>
              <a:gd name="connsiteY21" fmla="*/ 2258975 h 2571749"/>
              <a:gd name="connsiteX22" fmla="*/ 2001269 w 2157222"/>
              <a:gd name="connsiteY22" fmla="*/ 2395236 h 2571749"/>
              <a:gd name="connsiteX23" fmla="*/ 2157222 w 2157222"/>
              <a:gd name="connsiteY23" fmla="*/ 2571749 h 2571749"/>
              <a:gd name="connsiteX24" fmla="*/ 2120598 w 2157222"/>
              <a:gd name="connsiteY24" fmla="*/ 2571749 h 2571749"/>
              <a:gd name="connsiteX25" fmla="*/ 1977382 w 2157222"/>
              <a:gd name="connsiteY25" fmla="*/ 2414209 h 2571749"/>
              <a:gd name="connsiteX26" fmla="*/ 1878804 w 2157222"/>
              <a:gd name="connsiteY26" fmla="*/ 2281238 h 2571749"/>
              <a:gd name="connsiteX27" fmla="*/ 1710756 w 2157222"/>
              <a:gd name="connsiteY27" fmla="*/ 2057740 h 2571749"/>
              <a:gd name="connsiteX28" fmla="*/ 1581148 w 2157222"/>
              <a:gd name="connsiteY28" fmla="*/ 1895475 h 2571749"/>
              <a:gd name="connsiteX29" fmla="*/ 1361090 w 2157222"/>
              <a:gd name="connsiteY29" fmla="*/ 1608515 h 2571749"/>
              <a:gd name="connsiteX30" fmla="*/ 1196407 w 2157222"/>
              <a:gd name="connsiteY30" fmla="*/ 1427389 h 2571749"/>
              <a:gd name="connsiteX31" fmla="*/ 1200147 w 2157222"/>
              <a:gd name="connsiteY31" fmla="*/ 1390650 h 2571749"/>
              <a:gd name="connsiteX32" fmla="*/ 1113706 w 2157222"/>
              <a:gd name="connsiteY32" fmla="*/ 1349713 h 2571749"/>
              <a:gd name="connsiteX33" fmla="*/ 1114422 w 2157222"/>
              <a:gd name="connsiteY33" fmla="*/ 1281114 h 2571749"/>
              <a:gd name="connsiteX34" fmla="*/ 1036862 w 2157222"/>
              <a:gd name="connsiteY34" fmla="*/ 1227667 h 2571749"/>
              <a:gd name="connsiteX35" fmla="*/ 976653 w 2157222"/>
              <a:gd name="connsiteY35" fmla="*/ 1135894 h 2571749"/>
              <a:gd name="connsiteX36" fmla="*/ 894141 w 2157222"/>
              <a:gd name="connsiteY36" fmla="*/ 1028096 h 2571749"/>
              <a:gd name="connsiteX37" fmla="*/ 771524 w 2157222"/>
              <a:gd name="connsiteY37" fmla="*/ 875280 h 2571749"/>
              <a:gd name="connsiteX38" fmla="*/ 690562 w 2157222"/>
              <a:gd name="connsiteY38" fmla="*/ 802481 h 2571749"/>
              <a:gd name="connsiteX39" fmla="*/ 623547 w 2157222"/>
              <a:gd name="connsiteY39" fmla="*/ 693284 h 2571749"/>
              <a:gd name="connsiteX40" fmla="*/ 540014 w 2157222"/>
              <a:gd name="connsiteY40" fmla="*/ 582121 h 2571749"/>
              <a:gd name="connsiteX41" fmla="*/ 428624 w 2157222"/>
              <a:gd name="connsiteY41" fmla="*/ 464344 h 2571749"/>
              <a:gd name="connsiteX42" fmla="*/ 383268 w 2157222"/>
              <a:gd name="connsiteY42" fmla="*/ 388900 h 2571749"/>
              <a:gd name="connsiteX43" fmla="*/ 298336 w 2157222"/>
              <a:gd name="connsiteY43" fmla="*/ 290513 h 2571749"/>
              <a:gd name="connsiteX44" fmla="*/ 221116 w 2157222"/>
              <a:gd name="connsiteY44" fmla="*/ 200706 h 2571749"/>
              <a:gd name="connsiteX45" fmla="*/ 100353 w 2157222"/>
              <a:gd name="connsiteY45" fmla="*/ 55450 h 2571749"/>
              <a:gd name="connsiteX46" fmla="*/ 0 w 2157222"/>
              <a:gd name="connsiteY46" fmla="*/ 11905 h 2571749"/>
              <a:gd name="connsiteX47" fmla="*/ 73817 w 2157222"/>
              <a:gd name="connsiteY47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060447 w 2157222"/>
              <a:gd name="connsiteY12" fmla="*/ 1216742 h 2571749"/>
              <a:gd name="connsiteX13" fmla="*/ 1147759 w 2157222"/>
              <a:gd name="connsiteY13" fmla="*/ 1254919 h 2571749"/>
              <a:gd name="connsiteX14" fmla="*/ 1140615 w 2157222"/>
              <a:gd name="connsiteY14" fmla="*/ 1331118 h 2571749"/>
              <a:gd name="connsiteX15" fmla="*/ 1233485 w 2157222"/>
              <a:gd name="connsiteY15" fmla="*/ 1364459 h 2571749"/>
              <a:gd name="connsiteX16" fmla="*/ 1229063 w 2157222"/>
              <a:gd name="connsiteY16" fmla="*/ 1420586 h 2571749"/>
              <a:gd name="connsiteX17" fmla="*/ 1326354 w 2157222"/>
              <a:gd name="connsiteY17" fmla="*/ 1524000 h 2571749"/>
              <a:gd name="connsiteX18" fmla="*/ 1424289 w 2157222"/>
              <a:gd name="connsiteY18" fmla="*/ 1632404 h 2571749"/>
              <a:gd name="connsiteX19" fmla="*/ 1585570 w 2157222"/>
              <a:gd name="connsiteY19" fmla="*/ 1850232 h 2571749"/>
              <a:gd name="connsiteX20" fmla="*/ 1733171 w 2157222"/>
              <a:gd name="connsiteY20" fmla="*/ 2048367 h 2571749"/>
              <a:gd name="connsiteX21" fmla="*/ 1898647 w 2157222"/>
              <a:gd name="connsiteY21" fmla="*/ 2258975 h 2571749"/>
              <a:gd name="connsiteX22" fmla="*/ 2001269 w 2157222"/>
              <a:gd name="connsiteY22" fmla="*/ 2395236 h 2571749"/>
              <a:gd name="connsiteX23" fmla="*/ 2157222 w 2157222"/>
              <a:gd name="connsiteY23" fmla="*/ 2571749 h 2571749"/>
              <a:gd name="connsiteX24" fmla="*/ 2120598 w 2157222"/>
              <a:gd name="connsiteY24" fmla="*/ 2571749 h 2571749"/>
              <a:gd name="connsiteX25" fmla="*/ 1977382 w 2157222"/>
              <a:gd name="connsiteY25" fmla="*/ 2414209 h 2571749"/>
              <a:gd name="connsiteX26" fmla="*/ 1878804 w 2157222"/>
              <a:gd name="connsiteY26" fmla="*/ 2281238 h 2571749"/>
              <a:gd name="connsiteX27" fmla="*/ 1710756 w 2157222"/>
              <a:gd name="connsiteY27" fmla="*/ 2057740 h 2571749"/>
              <a:gd name="connsiteX28" fmla="*/ 1581148 w 2157222"/>
              <a:gd name="connsiteY28" fmla="*/ 1895475 h 2571749"/>
              <a:gd name="connsiteX29" fmla="*/ 1361090 w 2157222"/>
              <a:gd name="connsiteY29" fmla="*/ 1608515 h 2571749"/>
              <a:gd name="connsiteX30" fmla="*/ 1196407 w 2157222"/>
              <a:gd name="connsiteY30" fmla="*/ 1427389 h 2571749"/>
              <a:gd name="connsiteX31" fmla="*/ 1200147 w 2157222"/>
              <a:gd name="connsiteY31" fmla="*/ 1390650 h 2571749"/>
              <a:gd name="connsiteX32" fmla="*/ 1106562 w 2157222"/>
              <a:gd name="connsiteY32" fmla="*/ 1349713 h 2571749"/>
              <a:gd name="connsiteX33" fmla="*/ 1114422 w 2157222"/>
              <a:gd name="connsiteY33" fmla="*/ 1281114 h 2571749"/>
              <a:gd name="connsiteX34" fmla="*/ 1036862 w 2157222"/>
              <a:gd name="connsiteY34" fmla="*/ 1227667 h 2571749"/>
              <a:gd name="connsiteX35" fmla="*/ 976653 w 2157222"/>
              <a:gd name="connsiteY35" fmla="*/ 1135894 h 2571749"/>
              <a:gd name="connsiteX36" fmla="*/ 894141 w 2157222"/>
              <a:gd name="connsiteY36" fmla="*/ 1028096 h 2571749"/>
              <a:gd name="connsiteX37" fmla="*/ 771524 w 2157222"/>
              <a:gd name="connsiteY37" fmla="*/ 875280 h 2571749"/>
              <a:gd name="connsiteX38" fmla="*/ 690562 w 2157222"/>
              <a:gd name="connsiteY38" fmla="*/ 802481 h 2571749"/>
              <a:gd name="connsiteX39" fmla="*/ 623547 w 2157222"/>
              <a:gd name="connsiteY39" fmla="*/ 693284 h 2571749"/>
              <a:gd name="connsiteX40" fmla="*/ 540014 w 2157222"/>
              <a:gd name="connsiteY40" fmla="*/ 582121 h 2571749"/>
              <a:gd name="connsiteX41" fmla="*/ 428624 w 2157222"/>
              <a:gd name="connsiteY41" fmla="*/ 464344 h 2571749"/>
              <a:gd name="connsiteX42" fmla="*/ 383268 w 2157222"/>
              <a:gd name="connsiteY42" fmla="*/ 388900 h 2571749"/>
              <a:gd name="connsiteX43" fmla="*/ 298336 w 2157222"/>
              <a:gd name="connsiteY43" fmla="*/ 290513 h 2571749"/>
              <a:gd name="connsiteX44" fmla="*/ 221116 w 2157222"/>
              <a:gd name="connsiteY44" fmla="*/ 200706 h 2571749"/>
              <a:gd name="connsiteX45" fmla="*/ 100353 w 2157222"/>
              <a:gd name="connsiteY45" fmla="*/ 55450 h 2571749"/>
              <a:gd name="connsiteX46" fmla="*/ 0 w 2157222"/>
              <a:gd name="connsiteY46" fmla="*/ 11905 h 2571749"/>
              <a:gd name="connsiteX47" fmla="*/ 73817 w 2157222"/>
              <a:gd name="connsiteY47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060447 w 2157222"/>
              <a:gd name="connsiteY12" fmla="*/ 1216742 h 2571749"/>
              <a:gd name="connsiteX13" fmla="*/ 1150140 w 2157222"/>
              <a:gd name="connsiteY13" fmla="*/ 1262063 h 2571749"/>
              <a:gd name="connsiteX14" fmla="*/ 1140615 w 2157222"/>
              <a:gd name="connsiteY14" fmla="*/ 1331118 h 2571749"/>
              <a:gd name="connsiteX15" fmla="*/ 1233485 w 2157222"/>
              <a:gd name="connsiteY15" fmla="*/ 1364459 h 2571749"/>
              <a:gd name="connsiteX16" fmla="*/ 1229063 w 2157222"/>
              <a:gd name="connsiteY16" fmla="*/ 1420586 h 2571749"/>
              <a:gd name="connsiteX17" fmla="*/ 1326354 w 2157222"/>
              <a:gd name="connsiteY17" fmla="*/ 1524000 h 2571749"/>
              <a:gd name="connsiteX18" fmla="*/ 1424289 w 2157222"/>
              <a:gd name="connsiteY18" fmla="*/ 1632404 h 2571749"/>
              <a:gd name="connsiteX19" fmla="*/ 1585570 w 2157222"/>
              <a:gd name="connsiteY19" fmla="*/ 1850232 h 2571749"/>
              <a:gd name="connsiteX20" fmla="*/ 1733171 w 2157222"/>
              <a:gd name="connsiteY20" fmla="*/ 2048367 h 2571749"/>
              <a:gd name="connsiteX21" fmla="*/ 1898647 w 2157222"/>
              <a:gd name="connsiteY21" fmla="*/ 2258975 h 2571749"/>
              <a:gd name="connsiteX22" fmla="*/ 2001269 w 2157222"/>
              <a:gd name="connsiteY22" fmla="*/ 2395236 h 2571749"/>
              <a:gd name="connsiteX23" fmla="*/ 2157222 w 2157222"/>
              <a:gd name="connsiteY23" fmla="*/ 2571749 h 2571749"/>
              <a:gd name="connsiteX24" fmla="*/ 2120598 w 2157222"/>
              <a:gd name="connsiteY24" fmla="*/ 2571749 h 2571749"/>
              <a:gd name="connsiteX25" fmla="*/ 1977382 w 2157222"/>
              <a:gd name="connsiteY25" fmla="*/ 2414209 h 2571749"/>
              <a:gd name="connsiteX26" fmla="*/ 1878804 w 2157222"/>
              <a:gd name="connsiteY26" fmla="*/ 2281238 h 2571749"/>
              <a:gd name="connsiteX27" fmla="*/ 1710756 w 2157222"/>
              <a:gd name="connsiteY27" fmla="*/ 2057740 h 2571749"/>
              <a:gd name="connsiteX28" fmla="*/ 1581148 w 2157222"/>
              <a:gd name="connsiteY28" fmla="*/ 1895475 h 2571749"/>
              <a:gd name="connsiteX29" fmla="*/ 1361090 w 2157222"/>
              <a:gd name="connsiteY29" fmla="*/ 1608515 h 2571749"/>
              <a:gd name="connsiteX30" fmla="*/ 1196407 w 2157222"/>
              <a:gd name="connsiteY30" fmla="*/ 1427389 h 2571749"/>
              <a:gd name="connsiteX31" fmla="*/ 1200147 w 2157222"/>
              <a:gd name="connsiteY31" fmla="*/ 1390650 h 2571749"/>
              <a:gd name="connsiteX32" fmla="*/ 1106562 w 2157222"/>
              <a:gd name="connsiteY32" fmla="*/ 1349713 h 2571749"/>
              <a:gd name="connsiteX33" fmla="*/ 1114422 w 2157222"/>
              <a:gd name="connsiteY33" fmla="*/ 1281114 h 2571749"/>
              <a:gd name="connsiteX34" fmla="*/ 1036862 w 2157222"/>
              <a:gd name="connsiteY34" fmla="*/ 1227667 h 2571749"/>
              <a:gd name="connsiteX35" fmla="*/ 976653 w 2157222"/>
              <a:gd name="connsiteY35" fmla="*/ 1135894 h 2571749"/>
              <a:gd name="connsiteX36" fmla="*/ 894141 w 2157222"/>
              <a:gd name="connsiteY36" fmla="*/ 1028096 h 2571749"/>
              <a:gd name="connsiteX37" fmla="*/ 771524 w 2157222"/>
              <a:gd name="connsiteY37" fmla="*/ 875280 h 2571749"/>
              <a:gd name="connsiteX38" fmla="*/ 690562 w 2157222"/>
              <a:gd name="connsiteY38" fmla="*/ 802481 h 2571749"/>
              <a:gd name="connsiteX39" fmla="*/ 623547 w 2157222"/>
              <a:gd name="connsiteY39" fmla="*/ 693284 h 2571749"/>
              <a:gd name="connsiteX40" fmla="*/ 540014 w 2157222"/>
              <a:gd name="connsiteY40" fmla="*/ 582121 h 2571749"/>
              <a:gd name="connsiteX41" fmla="*/ 428624 w 2157222"/>
              <a:gd name="connsiteY41" fmla="*/ 464344 h 2571749"/>
              <a:gd name="connsiteX42" fmla="*/ 383268 w 2157222"/>
              <a:gd name="connsiteY42" fmla="*/ 388900 h 2571749"/>
              <a:gd name="connsiteX43" fmla="*/ 298336 w 2157222"/>
              <a:gd name="connsiteY43" fmla="*/ 290513 h 2571749"/>
              <a:gd name="connsiteX44" fmla="*/ 221116 w 2157222"/>
              <a:gd name="connsiteY44" fmla="*/ 200706 h 2571749"/>
              <a:gd name="connsiteX45" fmla="*/ 100353 w 2157222"/>
              <a:gd name="connsiteY45" fmla="*/ 55450 h 2571749"/>
              <a:gd name="connsiteX46" fmla="*/ 0 w 2157222"/>
              <a:gd name="connsiteY46" fmla="*/ 11905 h 2571749"/>
              <a:gd name="connsiteX47" fmla="*/ 73817 w 2157222"/>
              <a:gd name="connsiteY47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060447 w 2157222"/>
              <a:gd name="connsiteY12" fmla="*/ 1204836 h 2571749"/>
              <a:gd name="connsiteX13" fmla="*/ 1150140 w 2157222"/>
              <a:gd name="connsiteY13" fmla="*/ 1262063 h 2571749"/>
              <a:gd name="connsiteX14" fmla="*/ 1140615 w 2157222"/>
              <a:gd name="connsiteY14" fmla="*/ 1331118 h 2571749"/>
              <a:gd name="connsiteX15" fmla="*/ 1233485 w 2157222"/>
              <a:gd name="connsiteY15" fmla="*/ 1364459 h 2571749"/>
              <a:gd name="connsiteX16" fmla="*/ 1229063 w 2157222"/>
              <a:gd name="connsiteY16" fmla="*/ 1420586 h 2571749"/>
              <a:gd name="connsiteX17" fmla="*/ 1326354 w 2157222"/>
              <a:gd name="connsiteY17" fmla="*/ 1524000 h 2571749"/>
              <a:gd name="connsiteX18" fmla="*/ 1424289 w 2157222"/>
              <a:gd name="connsiteY18" fmla="*/ 1632404 h 2571749"/>
              <a:gd name="connsiteX19" fmla="*/ 1585570 w 2157222"/>
              <a:gd name="connsiteY19" fmla="*/ 1850232 h 2571749"/>
              <a:gd name="connsiteX20" fmla="*/ 1733171 w 2157222"/>
              <a:gd name="connsiteY20" fmla="*/ 2048367 h 2571749"/>
              <a:gd name="connsiteX21" fmla="*/ 1898647 w 2157222"/>
              <a:gd name="connsiteY21" fmla="*/ 2258975 h 2571749"/>
              <a:gd name="connsiteX22" fmla="*/ 2001269 w 2157222"/>
              <a:gd name="connsiteY22" fmla="*/ 2395236 h 2571749"/>
              <a:gd name="connsiteX23" fmla="*/ 2157222 w 2157222"/>
              <a:gd name="connsiteY23" fmla="*/ 2571749 h 2571749"/>
              <a:gd name="connsiteX24" fmla="*/ 2120598 w 2157222"/>
              <a:gd name="connsiteY24" fmla="*/ 2571749 h 2571749"/>
              <a:gd name="connsiteX25" fmla="*/ 1977382 w 2157222"/>
              <a:gd name="connsiteY25" fmla="*/ 2414209 h 2571749"/>
              <a:gd name="connsiteX26" fmla="*/ 1878804 w 2157222"/>
              <a:gd name="connsiteY26" fmla="*/ 2281238 h 2571749"/>
              <a:gd name="connsiteX27" fmla="*/ 1710756 w 2157222"/>
              <a:gd name="connsiteY27" fmla="*/ 2057740 h 2571749"/>
              <a:gd name="connsiteX28" fmla="*/ 1581148 w 2157222"/>
              <a:gd name="connsiteY28" fmla="*/ 1895475 h 2571749"/>
              <a:gd name="connsiteX29" fmla="*/ 1361090 w 2157222"/>
              <a:gd name="connsiteY29" fmla="*/ 1608515 h 2571749"/>
              <a:gd name="connsiteX30" fmla="*/ 1196407 w 2157222"/>
              <a:gd name="connsiteY30" fmla="*/ 1427389 h 2571749"/>
              <a:gd name="connsiteX31" fmla="*/ 1200147 w 2157222"/>
              <a:gd name="connsiteY31" fmla="*/ 1390650 h 2571749"/>
              <a:gd name="connsiteX32" fmla="*/ 1106562 w 2157222"/>
              <a:gd name="connsiteY32" fmla="*/ 1349713 h 2571749"/>
              <a:gd name="connsiteX33" fmla="*/ 1114422 w 2157222"/>
              <a:gd name="connsiteY33" fmla="*/ 1281114 h 2571749"/>
              <a:gd name="connsiteX34" fmla="*/ 1036862 w 2157222"/>
              <a:gd name="connsiteY34" fmla="*/ 1227667 h 2571749"/>
              <a:gd name="connsiteX35" fmla="*/ 976653 w 2157222"/>
              <a:gd name="connsiteY35" fmla="*/ 1135894 h 2571749"/>
              <a:gd name="connsiteX36" fmla="*/ 894141 w 2157222"/>
              <a:gd name="connsiteY36" fmla="*/ 1028096 h 2571749"/>
              <a:gd name="connsiteX37" fmla="*/ 771524 w 2157222"/>
              <a:gd name="connsiteY37" fmla="*/ 875280 h 2571749"/>
              <a:gd name="connsiteX38" fmla="*/ 690562 w 2157222"/>
              <a:gd name="connsiteY38" fmla="*/ 802481 h 2571749"/>
              <a:gd name="connsiteX39" fmla="*/ 623547 w 2157222"/>
              <a:gd name="connsiteY39" fmla="*/ 693284 h 2571749"/>
              <a:gd name="connsiteX40" fmla="*/ 540014 w 2157222"/>
              <a:gd name="connsiteY40" fmla="*/ 582121 h 2571749"/>
              <a:gd name="connsiteX41" fmla="*/ 428624 w 2157222"/>
              <a:gd name="connsiteY41" fmla="*/ 464344 h 2571749"/>
              <a:gd name="connsiteX42" fmla="*/ 383268 w 2157222"/>
              <a:gd name="connsiteY42" fmla="*/ 388900 h 2571749"/>
              <a:gd name="connsiteX43" fmla="*/ 298336 w 2157222"/>
              <a:gd name="connsiteY43" fmla="*/ 290513 h 2571749"/>
              <a:gd name="connsiteX44" fmla="*/ 221116 w 2157222"/>
              <a:gd name="connsiteY44" fmla="*/ 200706 h 2571749"/>
              <a:gd name="connsiteX45" fmla="*/ 100353 w 2157222"/>
              <a:gd name="connsiteY45" fmla="*/ 55450 h 2571749"/>
              <a:gd name="connsiteX46" fmla="*/ 0 w 2157222"/>
              <a:gd name="connsiteY46" fmla="*/ 11905 h 2571749"/>
              <a:gd name="connsiteX47" fmla="*/ 73817 w 2157222"/>
              <a:gd name="connsiteY47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060447 w 2157222"/>
              <a:gd name="connsiteY12" fmla="*/ 1204836 h 2571749"/>
              <a:gd name="connsiteX13" fmla="*/ 1150140 w 2157222"/>
              <a:gd name="connsiteY13" fmla="*/ 1262063 h 2571749"/>
              <a:gd name="connsiteX14" fmla="*/ 1140615 w 2157222"/>
              <a:gd name="connsiteY14" fmla="*/ 1331118 h 2571749"/>
              <a:gd name="connsiteX15" fmla="*/ 1233485 w 2157222"/>
              <a:gd name="connsiteY15" fmla="*/ 1364459 h 2571749"/>
              <a:gd name="connsiteX16" fmla="*/ 1229063 w 2157222"/>
              <a:gd name="connsiteY16" fmla="*/ 1420586 h 2571749"/>
              <a:gd name="connsiteX17" fmla="*/ 1266823 w 2157222"/>
              <a:gd name="connsiteY17" fmla="*/ 1459706 h 2571749"/>
              <a:gd name="connsiteX18" fmla="*/ 1326354 w 2157222"/>
              <a:gd name="connsiteY18" fmla="*/ 1524000 h 2571749"/>
              <a:gd name="connsiteX19" fmla="*/ 1424289 w 2157222"/>
              <a:gd name="connsiteY19" fmla="*/ 1632404 h 2571749"/>
              <a:gd name="connsiteX20" fmla="*/ 1585570 w 2157222"/>
              <a:gd name="connsiteY20" fmla="*/ 1850232 h 2571749"/>
              <a:gd name="connsiteX21" fmla="*/ 1733171 w 2157222"/>
              <a:gd name="connsiteY21" fmla="*/ 2048367 h 2571749"/>
              <a:gd name="connsiteX22" fmla="*/ 1898647 w 2157222"/>
              <a:gd name="connsiteY22" fmla="*/ 2258975 h 2571749"/>
              <a:gd name="connsiteX23" fmla="*/ 2001269 w 2157222"/>
              <a:gd name="connsiteY23" fmla="*/ 2395236 h 2571749"/>
              <a:gd name="connsiteX24" fmla="*/ 2157222 w 2157222"/>
              <a:gd name="connsiteY24" fmla="*/ 2571749 h 2571749"/>
              <a:gd name="connsiteX25" fmla="*/ 2120598 w 2157222"/>
              <a:gd name="connsiteY25" fmla="*/ 2571749 h 2571749"/>
              <a:gd name="connsiteX26" fmla="*/ 1977382 w 2157222"/>
              <a:gd name="connsiteY26" fmla="*/ 2414209 h 2571749"/>
              <a:gd name="connsiteX27" fmla="*/ 1878804 w 2157222"/>
              <a:gd name="connsiteY27" fmla="*/ 2281238 h 2571749"/>
              <a:gd name="connsiteX28" fmla="*/ 1710756 w 2157222"/>
              <a:gd name="connsiteY28" fmla="*/ 2057740 h 2571749"/>
              <a:gd name="connsiteX29" fmla="*/ 1581148 w 2157222"/>
              <a:gd name="connsiteY29" fmla="*/ 1895475 h 2571749"/>
              <a:gd name="connsiteX30" fmla="*/ 1361090 w 2157222"/>
              <a:gd name="connsiteY30" fmla="*/ 1608515 h 2571749"/>
              <a:gd name="connsiteX31" fmla="*/ 1196407 w 2157222"/>
              <a:gd name="connsiteY31" fmla="*/ 1427389 h 2571749"/>
              <a:gd name="connsiteX32" fmla="*/ 1200147 w 2157222"/>
              <a:gd name="connsiteY32" fmla="*/ 1390650 h 2571749"/>
              <a:gd name="connsiteX33" fmla="*/ 1106562 w 2157222"/>
              <a:gd name="connsiteY33" fmla="*/ 1349713 h 2571749"/>
              <a:gd name="connsiteX34" fmla="*/ 1114422 w 2157222"/>
              <a:gd name="connsiteY34" fmla="*/ 1281114 h 2571749"/>
              <a:gd name="connsiteX35" fmla="*/ 1036862 w 2157222"/>
              <a:gd name="connsiteY35" fmla="*/ 1227667 h 2571749"/>
              <a:gd name="connsiteX36" fmla="*/ 976653 w 2157222"/>
              <a:gd name="connsiteY36" fmla="*/ 1135894 h 2571749"/>
              <a:gd name="connsiteX37" fmla="*/ 894141 w 2157222"/>
              <a:gd name="connsiteY37" fmla="*/ 1028096 h 2571749"/>
              <a:gd name="connsiteX38" fmla="*/ 771524 w 2157222"/>
              <a:gd name="connsiteY38" fmla="*/ 875280 h 2571749"/>
              <a:gd name="connsiteX39" fmla="*/ 690562 w 2157222"/>
              <a:gd name="connsiteY39" fmla="*/ 802481 h 2571749"/>
              <a:gd name="connsiteX40" fmla="*/ 623547 w 2157222"/>
              <a:gd name="connsiteY40" fmla="*/ 693284 h 2571749"/>
              <a:gd name="connsiteX41" fmla="*/ 540014 w 2157222"/>
              <a:gd name="connsiteY41" fmla="*/ 582121 h 2571749"/>
              <a:gd name="connsiteX42" fmla="*/ 428624 w 2157222"/>
              <a:gd name="connsiteY42" fmla="*/ 464344 h 2571749"/>
              <a:gd name="connsiteX43" fmla="*/ 383268 w 2157222"/>
              <a:gd name="connsiteY43" fmla="*/ 388900 h 2571749"/>
              <a:gd name="connsiteX44" fmla="*/ 298336 w 2157222"/>
              <a:gd name="connsiteY44" fmla="*/ 290513 h 2571749"/>
              <a:gd name="connsiteX45" fmla="*/ 221116 w 2157222"/>
              <a:gd name="connsiteY45" fmla="*/ 200706 h 2571749"/>
              <a:gd name="connsiteX46" fmla="*/ 100353 w 2157222"/>
              <a:gd name="connsiteY46" fmla="*/ 55450 h 2571749"/>
              <a:gd name="connsiteX47" fmla="*/ 0 w 2157222"/>
              <a:gd name="connsiteY47" fmla="*/ 11905 h 2571749"/>
              <a:gd name="connsiteX48" fmla="*/ 73817 w 2157222"/>
              <a:gd name="connsiteY48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060447 w 2157222"/>
              <a:gd name="connsiteY12" fmla="*/ 1204836 h 2571749"/>
              <a:gd name="connsiteX13" fmla="*/ 1150140 w 2157222"/>
              <a:gd name="connsiteY13" fmla="*/ 1262063 h 2571749"/>
              <a:gd name="connsiteX14" fmla="*/ 1140615 w 2157222"/>
              <a:gd name="connsiteY14" fmla="*/ 1331118 h 2571749"/>
              <a:gd name="connsiteX15" fmla="*/ 1233485 w 2157222"/>
              <a:gd name="connsiteY15" fmla="*/ 1364459 h 2571749"/>
              <a:gd name="connsiteX16" fmla="*/ 1229063 w 2157222"/>
              <a:gd name="connsiteY16" fmla="*/ 1420586 h 2571749"/>
              <a:gd name="connsiteX17" fmla="*/ 1288254 w 2157222"/>
              <a:gd name="connsiteY17" fmla="*/ 1457325 h 2571749"/>
              <a:gd name="connsiteX18" fmla="*/ 1326354 w 2157222"/>
              <a:gd name="connsiteY18" fmla="*/ 1524000 h 2571749"/>
              <a:gd name="connsiteX19" fmla="*/ 1424289 w 2157222"/>
              <a:gd name="connsiteY19" fmla="*/ 1632404 h 2571749"/>
              <a:gd name="connsiteX20" fmla="*/ 1585570 w 2157222"/>
              <a:gd name="connsiteY20" fmla="*/ 1850232 h 2571749"/>
              <a:gd name="connsiteX21" fmla="*/ 1733171 w 2157222"/>
              <a:gd name="connsiteY21" fmla="*/ 2048367 h 2571749"/>
              <a:gd name="connsiteX22" fmla="*/ 1898647 w 2157222"/>
              <a:gd name="connsiteY22" fmla="*/ 2258975 h 2571749"/>
              <a:gd name="connsiteX23" fmla="*/ 2001269 w 2157222"/>
              <a:gd name="connsiteY23" fmla="*/ 2395236 h 2571749"/>
              <a:gd name="connsiteX24" fmla="*/ 2157222 w 2157222"/>
              <a:gd name="connsiteY24" fmla="*/ 2571749 h 2571749"/>
              <a:gd name="connsiteX25" fmla="*/ 2120598 w 2157222"/>
              <a:gd name="connsiteY25" fmla="*/ 2571749 h 2571749"/>
              <a:gd name="connsiteX26" fmla="*/ 1977382 w 2157222"/>
              <a:gd name="connsiteY26" fmla="*/ 2414209 h 2571749"/>
              <a:gd name="connsiteX27" fmla="*/ 1878804 w 2157222"/>
              <a:gd name="connsiteY27" fmla="*/ 2281238 h 2571749"/>
              <a:gd name="connsiteX28" fmla="*/ 1710756 w 2157222"/>
              <a:gd name="connsiteY28" fmla="*/ 2057740 h 2571749"/>
              <a:gd name="connsiteX29" fmla="*/ 1581148 w 2157222"/>
              <a:gd name="connsiteY29" fmla="*/ 1895475 h 2571749"/>
              <a:gd name="connsiteX30" fmla="*/ 1361090 w 2157222"/>
              <a:gd name="connsiteY30" fmla="*/ 1608515 h 2571749"/>
              <a:gd name="connsiteX31" fmla="*/ 1196407 w 2157222"/>
              <a:gd name="connsiteY31" fmla="*/ 1427389 h 2571749"/>
              <a:gd name="connsiteX32" fmla="*/ 1200147 w 2157222"/>
              <a:gd name="connsiteY32" fmla="*/ 1390650 h 2571749"/>
              <a:gd name="connsiteX33" fmla="*/ 1106562 w 2157222"/>
              <a:gd name="connsiteY33" fmla="*/ 1349713 h 2571749"/>
              <a:gd name="connsiteX34" fmla="*/ 1114422 w 2157222"/>
              <a:gd name="connsiteY34" fmla="*/ 1281114 h 2571749"/>
              <a:gd name="connsiteX35" fmla="*/ 1036862 w 2157222"/>
              <a:gd name="connsiteY35" fmla="*/ 1227667 h 2571749"/>
              <a:gd name="connsiteX36" fmla="*/ 976653 w 2157222"/>
              <a:gd name="connsiteY36" fmla="*/ 1135894 h 2571749"/>
              <a:gd name="connsiteX37" fmla="*/ 894141 w 2157222"/>
              <a:gd name="connsiteY37" fmla="*/ 1028096 h 2571749"/>
              <a:gd name="connsiteX38" fmla="*/ 771524 w 2157222"/>
              <a:gd name="connsiteY38" fmla="*/ 875280 h 2571749"/>
              <a:gd name="connsiteX39" fmla="*/ 690562 w 2157222"/>
              <a:gd name="connsiteY39" fmla="*/ 802481 h 2571749"/>
              <a:gd name="connsiteX40" fmla="*/ 623547 w 2157222"/>
              <a:gd name="connsiteY40" fmla="*/ 693284 h 2571749"/>
              <a:gd name="connsiteX41" fmla="*/ 540014 w 2157222"/>
              <a:gd name="connsiteY41" fmla="*/ 582121 h 2571749"/>
              <a:gd name="connsiteX42" fmla="*/ 428624 w 2157222"/>
              <a:gd name="connsiteY42" fmla="*/ 464344 h 2571749"/>
              <a:gd name="connsiteX43" fmla="*/ 383268 w 2157222"/>
              <a:gd name="connsiteY43" fmla="*/ 388900 h 2571749"/>
              <a:gd name="connsiteX44" fmla="*/ 298336 w 2157222"/>
              <a:gd name="connsiteY44" fmla="*/ 290513 h 2571749"/>
              <a:gd name="connsiteX45" fmla="*/ 221116 w 2157222"/>
              <a:gd name="connsiteY45" fmla="*/ 200706 h 2571749"/>
              <a:gd name="connsiteX46" fmla="*/ 100353 w 2157222"/>
              <a:gd name="connsiteY46" fmla="*/ 55450 h 2571749"/>
              <a:gd name="connsiteX47" fmla="*/ 0 w 2157222"/>
              <a:gd name="connsiteY47" fmla="*/ 11905 h 2571749"/>
              <a:gd name="connsiteX48" fmla="*/ 73817 w 2157222"/>
              <a:gd name="connsiteY48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060447 w 2157222"/>
              <a:gd name="connsiteY12" fmla="*/ 1204836 h 2571749"/>
              <a:gd name="connsiteX13" fmla="*/ 1150140 w 2157222"/>
              <a:gd name="connsiteY13" fmla="*/ 1262063 h 2571749"/>
              <a:gd name="connsiteX14" fmla="*/ 1140615 w 2157222"/>
              <a:gd name="connsiteY14" fmla="*/ 1331118 h 2571749"/>
              <a:gd name="connsiteX15" fmla="*/ 1233485 w 2157222"/>
              <a:gd name="connsiteY15" fmla="*/ 1364459 h 2571749"/>
              <a:gd name="connsiteX16" fmla="*/ 1229063 w 2157222"/>
              <a:gd name="connsiteY16" fmla="*/ 1420586 h 2571749"/>
              <a:gd name="connsiteX17" fmla="*/ 1288254 w 2157222"/>
              <a:gd name="connsiteY17" fmla="*/ 1457325 h 2571749"/>
              <a:gd name="connsiteX18" fmla="*/ 1326354 w 2157222"/>
              <a:gd name="connsiteY18" fmla="*/ 1524000 h 2571749"/>
              <a:gd name="connsiteX19" fmla="*/ 1424289 w 2157222"/>
              <a:gd name="connsiteY19" fmla="*/ 1632404 h 2571749"/>
              <a:gd name="connsiteX20" fmla="*/ 1585570 w 2157222"/>
              <a:gd name="connsiteY20" fmla="*/ 1850232 h 2571749"/>
              <a:gd name="connsiteX21" fmla="*/ 1733171 w 2157222"/>
              <a:gd name="connsiteY21" fmla="*/ 2048367 h 2571749"/>
              <a:gd name="connsiteX22" fmla="*/ 1898647 w 2157222"/>
              <a:gd name="connsiteY22" fmla="*/ 2258975 h 2571749"/>
              <a:gd name="connsiteX23" fmla="*/ 2001269 w 2157222"/>
              <a:gd name="connsiteY23" fmla="*/ 2395236 h 2571749"/>
              <a:gd name="connsiteX24" fmla="*/ 2157222 w 2157222"/>
              <a:gd name="connsiteY24" fmla="*/ 2571749 h 2571749"/>
              <a:gd name="connsiteX25" fmla="*/ 2120598 w 2157222"/>
              <a:gd name="connsiteY25" fmla="*/ 2571749 h 2571749"/>
              <a:gd name="connsiteX26" fmla="*/ 1977382 w 2157222"/>
              <a:gd name="connsiteY26" fmla="*/ 2414209 h 2571749"/>
              <a:gd name="connsiteX27" fmla="*/ 1878804 w 2157222"/>
              <a:gd name="connsiteY27" fmla="*/ 2281238 h 2571749"/>
              <a:gd name="connsiteX28" fmla="*/ 1710756 w 2157222"/>
              <a:gd name="connsiteY28" fmla="*/ 2057740 h 2571749"/>
              <a:gd name="connsiteX29" fmla="*/ 1581148 w 2157222"/>
              <a:gd name="connsiteY29" fmla="*/ 1895475 h 2571749"/>
              <a:gd name="connsiteX30" fmla="*/ 1361090 w 2157222"/>
              <a:gd name="connsiteY30" fmla="*/ 1608515 h 2571749"/>
              <a:gd name="connsiteX31" fmla="*/ 1250154 w 2157222"/>
              <a:gd name="connsiteY31" fmla="*/ 1490663 h 2571749"/>
              <a:gd name="connsiteX32" fmla="*/ 1196407 w 2157222"/>
              <a:gd name="connsiteY32" fmla="*/ 1427389 h 2571749"/>
              <a:gd name="connsiteX33" fmla="*/ 1200147 w 2157222"/>
              <a:gd name="connsiteY33" fmla="*/ 1390650 h 2571749"/>
              <a:gd name="connsiteX34" fmla="*/ 1106562 w 2157222"/>
              <a:gd name="connsiteY34" fmla="*/ 1349713 h 2571749"/>
              <a:gd name="connsiteX35" fmla="*/ 1114422 w 2157222"/>
              <a:gd name="connsiteY35" fmla="*/ 1281114 h 2571749"/>
              <a:gd name="connsiteX36" fmla="*/ 1036862 w 2157222"/>
              <a:gd name="connsiteY36" fmla="*/ 1227667 h 2571749"/>
              <a:gd name="connsiteX37" fmla="*/ 976653 w 2157222"/>
              <a:gd name="connsiteY37" fmla="*/ 1135894 h 2571749"/>
              <a:gd name="connsiteX38" fmla="*/ 894141 w 2157222"/>
              <a:gd name="connsiteY38" fmla="*/ 1028096 h 2571749"/>
              <a:gd name="connsiteX39" fmla="*/ 771524 w 2157222"/>
              <a:gd name="connsiteY39" fmla="*/ 875280 h 2571749"/>
              <a:gd name="connsiteX40" fmla="*/ 690562 w 2157222"/>
              <a:gd name="connsiteY40" fmla="*/ 802481 h 2571749"/>
              <a:gd name="connsiteX41" fmla="*/ 623547 w 2157222"/>
              <a:gd name="connsiteY41" fmla="*/ 693284 h 2571749"/>
              <a:gd name="connsiteX42" fmla="*/ 540014 w 2157222"/>
              <a:gd name="connsiteY42" fmla="*/ 582121 h 2571749"/>
              <a:gd name="connsiteX43" fmla="*/ 428624 w 2157222"/>
              <a:gd name="connsiteY43" fmla="*/ 464344 h 2571749"/>
              <a:gd name="connsiteX44" fmla="*/ 383268 w 2157222"/>
              <a:gd name="connsiteY44" fmla="*/ 388900 h 2571749"/>
              <a:gd name="connsiteX45" fmla="*/ 298336 w 2157222"/>
              <a:gd name="connsiteY45" fmla="*/ 290513 h 2571749"/>
              <a:gd name="connsiteX46" fmla="*/ 221116 w 2157222"/>
              <a:gd name="connsiteY46" fmla="*/ 200706 h 2571749"/>
              <a:gd name="connsiteX47" fmla="*/ 100353 w 2157222"/>
              <a:gd name="connsiteY47" fmla="*/ 55450 h 2571749"/>
              <a:gd name="connsiteX48" fmla="*/ 0 w 2157222"/>
              <a:gd name="connsiteY48" fmla="*/ 11905 h 2571749"/>
              <a:gd name="connsiteX49" fmla="*/ 73817 w 2157222"/>
              <a:gd name="connsiteY49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060447 w 2157222"/>
              <a:gd name="connsiteY12" fmla="*/ 1204836 h 2571749"/>
              <a:gd name="connsiteX13" fmla="*/ 1150140 w 2157222"/>
              <a:gd name="connsiteY13" fmla="*/ 1262063 h 2571749"/>
              <a:gd name="connsiteX14" fmla="*/ 1140615 w 2157222"/>
              <a:gd name="connsiteY14" fmla="*/ 1331118 h 2571749"/>
              <a:gd name="connsiteX15" fmla="*/ 1233485 w 2157222"/>
              <a:gd name="connsiteY15" fmla="*/ 1364459 h 2571749"/>
              <a:gd name="connsiteX16" fmla="*/ 1229063 w 2157222"/>
              <a:gd name="connsiteY16" fmla="*/ 1420586 h 2571749"/>
              <a:gd name="connsiteX17" fmla="*/ 1288254 w 2157222"/>
              <a:gd name="connsiteY17" fmla="*/ 1457325 h 2571749"/>
              <a:gd name="connsiteX18" fmla="*/ 1326354 w 2157222"/>
              <a:gd name="connsiteY18" fmla="*/ 1524000 h 2571749"/>
              <a:gd name="connsiteX19" fmla="*/ 1424289 w 2157222"/>
              <a:gd name="connsiteY19" fmla="*/ 1632404 h 2571749"/>
              <a:gd name="connsiteX20" fmla="*/ 1585570 w 2157222"/>
              <a:gd name="connsiteY20" fmla="*/ 1850232 h 2571749"/>
              <a:gd name="connsiteX21" fmla="*/ 1733171 w 2157222"/>
              <a:gd name="connsiteY21" fmla="*/ 2048367 h 2571749"/>
              <a:gd name="connsiteX22" fmla="*/ 1898647 w 2157222"/>
              <a:gd name="connsiteY22" fmla="*/ 2258975 h 2571749"/>
              <a:gd name="connsiteX23" fmla="*/ 2001269 w 2157222"/>
              <a:gd name="connsiteY23" fmla="*/ 2395236 h 2571749"/>
              <a:gd name="connsiteX24" fmla="*/ 2157222 w 2157222"/>
              <a:gd name="connsiteY24" fmla="*/ 2571749 h 2571749"/>
              <a:gd name="connsiteX25" fmla="*/ 2120598 w 2157222"/>
              <a:gd name="connsiteY25" fmla="*/ 2571749 h 2571749"/>
              <a:gd name="connsiteX26" fmla="*/ 1977382 w 2157222"/>
              <a:gd name="connsiteY26" fmla="*/ 2414209 h 2571749"/>
              <a:gd name="connsiteX27" fmla="*/ 1878804 w 2157222"/>
              <a:gd name="connsiteY27" fmla="*/ 2281238 h 2571749"/>
              <a:gd name="connsiteX28" fmla="*/ 1710756 w 2157222"/>
              <a:gd name="connsiteY28" fmla="*/ 2057740 h 2571749"/>
              <a:gd name="connsiteX29" fmla="*/ 1581148 w 2157222"/>
              <a:gd name="connsiteY29" fmla="*/ 1895475 h 2571749"/>
              <a:gd name="connsiteX30" fmla="*/ 1361090 w 2157222"/>
              <a:gd name="connsiteY30" fmla="*/ 1608515 h 2571749"/>
              <a:gd name="connsiteX31" fmla="*/ 1300160 w 2157222"/>
              <a:gd name="connsiteY31" fmla="*/ 1545431 h 2571749"/>
              <a:gd name="connsiteX32" fmla="*/ 1250154 w 2157222"/>
              <a:gd name="connsiteY32" fmla="*/ 1490663 h 2571749"/>
              <a:gd name="connsiteX33" fmla="*/ 1196407 w 2157222"/>
              <a:gd name="connsiteY33" fmla="*/ 1427389 h 2571749"/>
              <a:gd name="connsiteX34" fmla="*/ 1200147 w 2157222"/>
              <a:gd name="connsiteY34" fmla="*/ 1390650 h 2571749"/>
              <a:gd name="connsiteX35" fmla="*/ 1106562 w 2157222"/>
              <a:gd name="connsiteY35" fmla="*/ 1349713 h 2571749"/>
              <a:gd name="connsiteX36" fmla="*/ 1114422 w 2157222"/>
              <a:gd name="connsiteY36" fmla="*/ 1281114 h 2571749"/>
              <a:gd name="connsiteX37" fmla="*/ 1036862 w 2157222"/>
              <a:gd name="connsiteY37" fmla="*/ 1227667 h 2571749"/>
              <a:gd name="connsiteX38" fmla="*/ 976653 w 2157222"/>
              <a:gd name="connsiteY38" fmla="*/ 1135894 h 2571749"/>
              <a:gd name="connsiteX39" fmla="*/ 894141 w 2157222"/>
              <a:gd name="connsiteY39" fmla="*/ 1028096 h 2571749"/>
              <a:gd name="connsiteX40" fmla="*/ 771524 w 2157222"/>
              <a:gd name="connsiteY40" fmla="*/ 875280 h 2571749"/>
              <a:gd name="connsiteX41" fmla="*/ 690562 w 2157222"/>
              <a:gd name="connsiteY41" fmla="*/ 802481 h 2571749"/>
              <a:gd name="connsiteX42" fmla="*/ 623547 w 2157222"/>
              <a:gd name="connsiteY42" fmla="*/ 693284 h 2571749"/>
              <a:gd name="connsiteX43" fmla="*/ 540014 w 2157222"/>
              <a:gd name="connsiteY43" fmla="*/ 582121 h 2571749"/>
              <a:gd name="connsiteX44" fmla="*/ 428624 w 2157222"/>
              <a:gd name="connsiteY44" fmla="*/ 464344 h 2571749"/>
              <a:gd name="connsiteX45" fmla="*/ 383268 w 2157222"/>
              <a:gd name="connsiteY45" fmla="*/ 388900 h 2571749"/>
              <a:gd name="connsiteX46" fmla="*/ 298336 w 2157222"/>
              <a:gd name="connsiteY46" fmla="*/ 290513 h 2571749"/>
              <a:gd name="connsiteX47" fmla="*/ 221116 w 2157222"/>
              <a:gd name="connsiteY47" fmla="*/ 200706 h 2571749"/>
              <a:gd name="connsiteX48" fmla="*/ 100353 w 2157222"/>
              <a:gd name="connsiteY48" fmla="*/ 55450 h 2571749"/>
              <a:gd name="connsiteX49" fmla="*/ 0 w 2157222"/>
              <a:gd name="connsiteY49" fmla="*/ 11905 h 2571749"/>
              <a:gd name="connsiteX50" fmla="*/ 73817 w 2157222"/>
              <a:gd name="connsiteY50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060447 w 2157222"/>
              <a:gd name="connsiteY12" fmla="*/ 1204836 h 2571749"/>
              <a:gd name="connsiteX13" fmla="*/ 1150140 w 2157222"/>
              <a:gd name="connsiteY13" fmla="*/ 1262063 h 2571749"/>
              <a:gd name="connsiteX14" fmla="*/ 1140615 w 2157222"/>
              <a:gd name="connsiteY14" fmla="*/ 1331118 h 2571749"/>
              <a:gd name="connsiteX15" fmla="*/ 1233485 w 2157222"/>
              <a:gd name="connsiteY15" fmla="*/ 1364459 h 2571749"/>
              <a:gd name="connsiteX16" fmla="*/ 1229063 w 2157222"/>
              <a:gd name="connsiteY16" fmla="*/ 1420586 h 2571749"/>
              <a:gd name="connsiteX17" fmla="*/ 1288254 w 2157222"/>
              <a:gd name="connsiteY17" fmla="*/ 1457325 h 2571749"/>
              <a:gd name="connsiteX18" fmla="*/ 1326354 w 2157222"/>
              <a:gd name="connsiteY18" fmla="*/ 1524000 h 2571749"/>
              <a:gd name="connsiteX19" fmla="*/ 1424289 w 2157222"/>
              <a:gd name="connsiteY19" fmla="*/ 1632404 h 2571749"/>
              <a:gd name="connsiteX20" fmla="*/ 1585570 w 2157222"/>
              <a:gd name="connsiteY20" fmla="*/ 1850232 h 2571749"/>
              <a:gd name="connsiteX21" fmla="*/ 1733171 w 2157222"/>
              <a:gd name="connsiteY21" fmla="*/ 2048367 h 2571749"/>
              <a:gd name="connsiteX22" fmla="*/ 1898647 w 2157222"/>
              <a:gd name="connsiteY22" fmla="*/ 2258975 h 2571749"/>
              <a:gd name="connsiteX23" fmla="*/ 2001269 w 2157222"/>
              <a:gd name="connsiteY23" fmla="*/ 2395236 h 2571749"/>
              <a:gd name="connsiteX24" fmla="*/ 2157222 w 2157222"/>
              <a:gd name="connsiteY24" fmla="*/ 2571749 h 2571749"/>
              <a:gd name="connsiteX25" fmla="*/ 2120598 w 2157222"/>
              <a:gd name="connsiteY25" fmla="*/ 2571749 h 2571749"/>
              <a:gd name="connsiteX26" fmla="*/ 1977382 w 2157222"/>
              <a:gd name="connsiteY26" fmla="*/ 2414209 h 2571749"/>
              <a:gd name="connsiteX27" fmla="*/ 1878804 w 2157222"/>
              <a:gd name="connsiteY27" fmla="*/ 2281238 h 2571749"/>
              <a:gd name="connsiteX28" fmla="*/ 1710756 w 2157222"/>
              <a:gd name="connsiteY28" fmla="*/ 2057740 h 2571749"/>
              <a:gd name="connsiteX29" fmla="*/ 1581148 w 2157222"/>
              <a:gd name="connsiteY29" fmla="*/ 1895475 h 2571749"/>
              <a:gd name="connsiteX30" fmla="*/ 1361090 w 2157222"/>
              <a:gd name="connsiteY30" fmla="*/ 1608515 h 2571749"/>
              <a:gd name="connsiteX31" fmla="*/ 1300160 w 2157222"/>
              <a:gd name="connsiteY31" fmla="*/ 1545431 h 2571749"/>
              <a:gd name="connsiteX32" fmla="*/ 1271586 w 2157222"/>
              <a:gd name="connsiteY32" fmla="*/ 1481138 h 2571749"/>
              <a:gd name="connsiteX33" fmla="*/ 1196407 w 2157222"/>
              <a:gd name="connsiteY33" fmla="*/ 1427389 h 2571749"/>
              <a:gd name="connsiteX34" fmla="*/ 1200147 w 2157222"/>
              <a:gd name="connsiteY34" fmla="*/ 1390650 h 2571749"/>
              <a:gd name="connsiteX35" fmla="*/ 1106562 w 2157222"/>
              <a:gd name="connsiteY35" fmla="*/ 1349713 h 2571749"/>
              <a:gd name="connsiteX36" fmla="*/ 1114422 w 2157222"/>
              <a:gd name="connsiteY36" fmla="*/ 1281114 h 2571749"/>
              <a:gd name="connsiteX37" fmla="*/ 1036862 w 2157222"/>
              <a:gd name="connsiteY37" fmla="*/ 1227667 h 2571749"/>
              <a:gd name="connsiteX38" fmla="*/ 976653 w 2157222"/>
              <a:gd name="connsiteY38" fmla="*/ 1135894 h 2571749"/>
              <a:gd name="connsiteX39" fmla="*/ 894141 w 2157222"/>
              <a:gd name="connsiteY39" fmla="*/ 1028096 h 2571749"/>
              <a:gd name="connsiteX40" fmla="*/ 771524 w 2157222"/>
              <a:gd name="connsiteY40" fmla="*/ 875280 h 2571749"/>
              <a:gd name="connsiteX41" fmla="*/ 690562 w 2157222"/>
              <a:gd name="connsiteY41" fmla="*/ 802481 h 2571749"/>
              <a:gd name="connsiteX42" fmla="*/ 623547 w 2157222"/>
              <a:gd name="connsiteY42" fmla="*/ 693284 h 2571749"/>
              <a:gd name="connsiteX43" fmla="*/ 540014 w 2157222"/>
              <a:gd name="connsiteY43" fmla="*/ 582121 h 2571749"/>
              <a:gd name="connsiteX44" fmla="*/ 428624 w 2157222"/>
              <a:gd name="connsiteY44" fmla="*/ 464344 h 2571749"/>
              <a:gd name="connsiteX45" fmla="*/ 383268 w 2157222"/>
              <a:gd name="connsiteY45" fmla="*/ 388900 h 2571749"/>
              <a:gd name="connsiteX46" fmla="*/ 298336 w 2157222"/>
              <a:gd name="connsiteY46" fmla="*/ 290513 h 2571749"/>
              <a:gd name="connsiteX47" fmla="*/ 221116 w 2157222"/>
              <a:gd name="connsiteY47" fmla="*/ 200706 h 2571749"/>
              <a:gd name="connsiteX48" fmla="*/ 100353 w 2157222"/>
              <a:gd name="connsiteY48" fmla="*/ 55450 h 2571749"/>
              <a:gd name="connsiteX49" fmla="*/ 0 w 2157222"/>
              <a:gd name="connsiteY49" fmla="*/ 11905 h 2571749"/>
              <a:gd name="connsiteX50" fmla="*/ 73817 w 2157222"/>
              <a:gd name="connsiteY50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060447 w 2157222"/>
              <a:gd name="connsiteY12" fmla="*/ 1204836 h 2571749"/>
              <a:gd name="connsiteX13" fmla="*/ 1150140 w 2157222"/>
              <a:gd name="connsiteY13" fmla="*/ 1262063 h 2571749"/>
              <a:gd name="connsiteX14" fmla="*/ 1140615 w 2157222"/>
              <a:gd name="connsiteY14" fmla="*/ 1331118 h 2571749"/>
              <a:gd name="connsiteX15" fmla="*/ 1233485 w 2157222"/>
              <a:gd name="connsiteY15" fmla="*/ 1364459 h 2571749"/>
              <a:gd name="connsiteX16" fmla="*/ 1229063 w 2157222"/>
              <a:gd name="connsiteY16" fmla="*/ 1420586 h 2571749"/>
              <a:gd name="connsiteX17" fmla="*/ 1288254 w 2157222"/>
              <a:gd name="connsiteY17" fmla="*/ 1457325 h 2571749"/>
              <a:gd name="connsiteX18" fmla="*/ 1326354 w 2157222"/>
              <a:gd name="connsiteY18" fmla="*/ 1524000 h 2571749"/>
              <a:gd name="connsiteX19" fmla="*/ 1424289 w 2157222"/>
              <a:gd name="connsiteY19" fmla="*/ 1632404 h 2571749"/>
              <a:gd name="connsiteX20" fmla="*/ 1585570 w 2157222"/>
              <a:gd name="connsiteY20" fmla="*/ 1850232 h 2571749"/>
              <a:gd name="connsiteX21" fmla="*/ 1733171 w 2157222"/>
              <a:gd name="connsiteY21" fmla="*/ 2048367 h 2571749"/>
              <a:gd name="connsiteX22" fmla="*/ 1898647 w 2157222"/>
              <a:gd name="connsiteY22" fmla="*/ 2258975 h 2571749"/>
              <a:gd name="connsiteX23" fmla="*/ 2001269 w 2157222"/>
              <a:gd name="connsiteY23" fmla="*/ 2395236 h 2571749"/>
              <a:gd name="connsiteX24" fmla="*/ 2157222 w 2157222"/>
              <a:gd name="connsiteY24" fmla="*/ 2571749 h 2571749"/>
              <a:gd name="connsiteX25" fmla="*/ 2120598 w 2157222"/>
              <a:gd name="connsiteY25" fmla="*/ 2571749 h 2571749"/>
              <a:gd name="connsiteX26" fmla="*/ 1977382 w 2157222"/>
              <a:gd name="connsiteY26" fmla="*/ 2414209 h 2571749"/>
              <a:gd name="connsiteX27" fmla="*/ 1878804 w 2157222"/>
              <a:gd name="connsiteY27" fmla="*/ 2281238 h 2571749"/>
              <a:gd name="connsiteX28" fmla="*/ 1710756 w 2157222"/>
              <a:gd name="connsiteY28" fmla="*/ 2057740 h 2571749"/>
              <a:gd name="connsiteX29" fmla="*/ 1581148 w 2157222"/>
              <a:gd name="connsiteY29" fmla="*/ 1895475 h 2571749"/>
              <a:gd name="connsiteX30" fmla="*/ 1361090 w 2157222"/>
              <a:gd name="connsiteY30" fmla="*/ 1608515 h 2571749"/>
              <a:gd name="connsiteX31" fmla="*/ 1269203 w 2157222"/>
              <a:gd name="connsiteY31" fmla="*/ 1521618 h 2571749"/>
              <a:gd name="connsiteX32" fmla="*/ 1271586 w 2157222"/>
              <a:gd name="connsiteY32" fmla="*/ 1481138 h 2571749"/>
              <a:gd name="connsiteX33" fmla="*/ 1196407 w 2157222"/>
              <a:gd name="connsiteY33" fmla="*/ 1427389 h 2571749"/>
              <a:gd name="connsiteX34" fmla="*/ 1200147 w 2157222"/>
              <a:gd name="connsiteY34" fmla="*/ 1390650 h 2571749"/>
              <a:gd name="connsiteX35" fmla="*/ 1106562 w 2157222"/>
              <a:gd name="connsiteY35" fmla="*/ 1349713 h 2571749"/>
              <a:gd name="connsiteX36" fmla="*/ 1114422 w 2157222"/>
              <a:gd name="connsiteY36" fmla="*/ 1281114 h 2571749"/>
              <a:gd name="connsiteX37" fmla="*/ 1036862 w 2157222"/>
              <a:gd name="connsiteY37" fmla="*/ 1227667 h 2571749"/>
              <a:gd name="connsiteX38" fmla="*/ 976653 w 2157222"/>
              <a:gd name="connsiteY38" fmla="*/ 1135894 h 2571749"/>
              <a:gd name="connsiteX39" fmla="*/ 894141 w 2157222"/>
              <a:gd name="connsiteY39" fmla="*/ 1028096 h 2571749"/>
              <a:gd name="connsiteX40" fmla="*/ 771524 w 2157222"/>
              <a:gd name="connsiteY40" fmla="*/ 875280 h 2571749"/>
              <a:gd name="connsiteX41" fmla="*/ 690562 w 2157222"/>
              <a:gd name="connsiteY41" fmla="*/ 802481 h 2571749"/>
              <a:gd name="connsiteX42" fmla="*/ 623547 w 2157222"/>
              <a:gd name="connsiteY42" fmla="*/ 693284 h 2571749"/>
              <a:gd name="connsiteX43" fmla="*/ 540014 w 2157222"/>
              <a:gd name="connsiteY43" fmla="*/ 582121 h 2571749"/>
              <a:gd name="connsiteX44" fmla="*/ 428624 w 2157222"/>
              <a:gd name="connsiteY44" fmla="*/ 464344 h 2571749"/>
              <a:gd name="connsiteX45" fmla="*/ 383268 w 2157222"/>
              <a:gd name="connsiteY45" fmla="*/ 388900 h 2571749"/>
              <a:gd name="connsiteX46" fmla="*/ 298336 w 2157222"/>
              <a:gd name="connsiteY46" fmla="*/ 290513 h 2571749"/>
              <a:gd name="connsiteX47" fmla="*/ 221116 w 2157222"/>
              <a:gd name="connsiteY47" fmla="*/ 200706 h 2571749"/>
              <a:gd name="connsiteX48" fmla="*/ 100353 w 2157222"/>
              <a:gd name="connsiteY48" fmla="*/ 55450 h 2571749"/>
              <a:gd name="connsiteX49" fmla="*/ 0 w 2157222"/>
              <a:gd name="connsiteY49" fmla="*/ 11905 h 2571749"/>
              <a:gd name="connsiteX50" fmla="*/ 73817 w 2157222"/>
              <a:gd name="connsiteY50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060447 w 2157222"/>
              <a:gd name="connsiteY12" fmla="*/ 1204836 h 2571749"/>
              <a:gd name="connsiteX13" fmla="*/ 1150140 w 2157222"/>
              <a:gd name="connsiteY13" fmla="*/ 1262063 h 2571749"/>
              <a:gd name="connsiteX14" fmla="*/ 1140615 w 2157222"/>
              <a:gd name="connsiteY14" fmla="*/ 1331118 h 2571749"/>
              <a:gd name="connsiteX15" fmla="*/ 1233485 w 2157222"/>
              <a:gd name="connsiteY15" fmla="*/ 1364459 h 2571749"/>
              <a:gd name="connsiteX16" fmla="*/ 1229063 w 2157222"/>
              <a:gd name="connsiteY16" fmla="*/ 1420586 h 2571749"/>
              <a:gd name="connsiteX17" fmla="*/ 1288254 w 2157222"/>
              <a:gd name="connsiteY17" fmla="*/ 1457325 h 2571749"/>
              <a:gd name="connsiteX18" fmla="*/ 1302541 w 2157222"/>
              <a:gd name="connsiteY18" fmla="*/ 1507331 h 2571749"/>
              <a:gd name="connsiteX19" fmla="*/ 1424289 w 2157222"/>
              <a:gd name="connsiteY19" fmla="*/ 1632404 h 2571749"/>
              <a:gd name="connsiteX20" fmla="*/ 1585570 w 2157222"/>
              <a:gd name="connsiteY20" fmla="*/ 1850232 h 2571749"/>
              <a:gd name="connsiteX21" fmla="*/ 1733171 w 2157222"/>
              <a:gd name="connsiteY21" fmla="*/ 2048367 h 2571749"/>
              <a:gd name="connsiteX22" fmla="*/ 1898647 w 2157222"/>
              <a:gd name="connsiteY22" fmla="*/ 2258975 h 2571749"/>
              <a:gd name="connsiteX23" fmla="*/ 2001269 w 2157222"/>
              <a:gd name="connsiteY23" fmla="*/ 2395236 h 2571749"/>
              <a:gd name="connsiteX24" fmla="*/ 2157222 w 2157222"/>
              <a:gd name="connsiteY24" fmla="*/ 2571749 h 2571749"/>
              <a:gd name="connsiteX25" fmla="*/ 2120598 w 2157222"/>
              <a:gd name="connsiteY25" fmla="*/ 2571749 h 2571749"/>
              <a:gd name="connsiteX26" fmla="*/ 1977382 w 2157222"/>
              <a:gd name="connsiteY26" fmla="*/ 2414209 h 2571749"/>
              <a:gd name="connsiteX27" fmla="*/ 1878804 w 2157222"/>
              <a:gd name="connsiteY27" fmla="*/ 2281238 h 2571749"/>
              <a:gd name="connsiteX28" fmla="*/ 1710756 w 2157222"/>
              <a:gd name="connsiteY28" fmla="*/ 2057740 h 2571749"/>
              <a:gd name="connsiteX29" fmla="*/ 1581148 w 2157222"/>
              <a:gd name="connsiteY29" fmla="*/ 1895475 h 2571749"/>
              <a:gd name="connsiteX30" fmla="*/ 1361090 w 2157222"/>
              <a:gd name="connsiteY30" fmla="*/ 1608515 h 2571749"/>
              <a:gd name="connsiteX31" fmla="*/ 1269203 w 2157222"/>
              <a:gd name="connsiteY31" fmla="*/ 1521618 h 2571749"/>
              <a:gd name="connsiteX32" fmla="*/ 1271586 w 2157222"/>
              <a:gd name="connsiteY32" fmla="*/ 1481138 h 2571749"/>
              <a:gd name="connsiteX33" fmla="*/ 1196407 w 2157222"/>
              <a:gd name="connsiteY33" fmla="*/ 1427389 h 2571749"/>
              <a:gd name="connsiteX34" fmla="*/ 1200147 w 2157222"/>
              <a:gd name="connsiteY34" fmla="*/ 1390650 h 2571749"/>
              <a:gd name="connsiteX35" fmla="*/ 1106562 w 2157222"/>
              <a:gd name="connsiteY35" fmla="*/ 1349713 h 2571749"/>
              <a:gd name="connsiteX36" fmla="*/ 1114422 w 2157222"/>
              <a:gd name="connsiteY36" fmla="*/ 1281114 h 2571749"/>
              <a:gd name="connsiteX37" fmla="*/ 1036862 w 2157222"/>
              <a:gd name="connsiteY37" fmla="*/ 1227667 h 2571749"/>
              <a:gd name="connsiteX38" fmla="*/ 976653 w 2157222"/>
              <a:gd name="connsiteY38" fmla="*/ 1135894 h 2571749"/>
              <a:gd name="connsiteX39" fmla="*/ 894141 w 2157222"/>
              <a:gd name="connsiteY39" fmla="*/ 1028096 h 2571749"/>
              <a:gd name="connsiteX40" fmla="*/ 771524 w 2157222"/>
              <a:gd name="connsiteY40" fmla="*/ 875280 h 2571749"/>
              <a:gd name="connsiteX41" fmla="*/ 690562 w 2157222"/>
              <a:gd name="connsiteY41" fmla="*/ 802481 h 2571749"/>
              <a:gd name="connsiteX42" fmla="*/ 623547 w 2157222"/>
              <a:gd name="connsiteY42" fmla="*/ 693284 h 2571749"/>
              <a:gd name="connsiteX43" fmla="*/ 540014 w 2157222"/>
              <a:gd name="connsiteY43" fmla="*/ 582121 h 2571749"/>
              <a:gd name="connsiteX44" fmla="*/ 428624 w 2157222"/>
              <a:gd name="connsiteY44" fmla="*/ 464344 h 2571749"/>
              <a:gd name="connsiteX45" fmla="*/ 383268 w 2157222"/>
              <a:gd name="connsiteY45" fmla="*/ 388900 h 2571749"/>
              <a:gd name="connsiteX46" fmla="*/ 298336 w 2157222"/>
              <a:gd name="connsiteY46" fmla="*/ 290513 h 2571749"/>
              <a:gd name="connsiteX47" fmla="*/ 221116 w 2157222"/>
              <a:gd name="connsiteY47" fmla="*/ 200706 h 2571749"/>
              <a:gd name="connsiteX48" fmla="*/ 100353 w 2157222"/>
              <a:gd name="connsiteY48" fmla="*/ 55450 h 2571749"/>
              <a:gd name="connsiteX49" fmla="*/ 0 w 2157222"/>
              <a:gd name="connsiteY49" fmla="*/ 11905 h 2571749"/>
              <a:gd name="connsiteX50" fmla="*/ 73817 w 2157222"/>
              <a:gd name="connsiteY50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28245 w 2157222"/>
              <a:gd name="connsiteY11" fmla="*/ 1154831 h 2571749"/>
              <a:gd name="connsiteX12" fmla="*/ 1060447 w 2157222"/>
              <a:gd name="connsiteY12" fmla="*/ 1204836 h 2571749"/>
              <a:gd name="connsiteX13" fmla="*/ 1150140 w 2157222"/>
              <a:gd name="connsiteY13" fmla="*/ 1262063 h 2571749"/>
              <a:gd name="connsiteX14" fmla="*/ 1140615 w 2157222"/>
              <a:gd name="connsiteY14" fmla="*/ 1331118 h 2571749"/>
              <a:gd name="connsiteX15" fmla="*/ 1233485 w 2157222"/>
              <a:gd name="connsiteY15" fmla="*/ 1364459 h 2571749"/>
              <a:gd name="connsiteX16" fmla="*/ 1229063 w 2157222"/>
              <a:gd name="connsiteY16" fmla="*/ 1420586 h 2571749"/>
              <a:gd name="connsiteX17" fmla="*/ 1300160 w 2157222"/>
              <a:gd name="connsiteY17" fmla="*/ 1462088 h 2571749"/>
              <a:gd name="connsiteX18" fmla="*/ 1302541 w 2157222"/>
              <a:gd name="connsiteY18" fmla="*/ 1507331 h 2571749"/>
              <a:gd name="connsiteX19" fmla="*/ 1424289 w 2157222"/>
              <a:gd name="connsiteY19" fmla="*/ 1632404 h 2571749"/>
              <a:gd name="connsiteX20" fmla="*/ 1585570 w 2157222"/>
              <a:gd name="connsiteY20" fmla="*/ 1850232 h 2571749"/>
              <a:gd name="connsiteX21" fmla="*/ 1733171 w 2157222"/>
              <a:gd name="connsiteY21" fmla="*/ 2048367 h 2571749"/>
              <a:gd name="connsiteX22" fmla="*/ 1898647 w 2157222"/>
              <a:gd name="connsiteY22" fmla="*/ 2258975 h 2571749"/>
              <a:gd name="connsiteX23" fmla="*/ 2001269 w 2157222"/>
              <a:gd name="connsiteY23" fmla="*/ 2395236 h 2571749"/>
              <a:gd name="connsiteX24" fmla="*/ 2157222 w 2157222"/>
              <a:gd name="connsiteY24" fmla="*/ 2571749 h 2571749"/>
              <a:gd name="connsiteX25" fmla="*/ 2120598 w 2157222"/>
              <a:gd name="connsiteY25" fmla="*/ 2571749 h 2571749"/>
              <a:gd name="connsiteX26" fmla="*/ 1977382 w 2157222"/>
              <a:gd name="connsiteY26" fmla="*/ 2414209 h 2571749"/>
              <a:gd name="connsiteX27" fmla="*/ 1878804 w 2157222"/>
              <a:gd name="connsiteY27" fmla="*/ 2281238 h 2571749"/>
              <a:gd name="connsiteX28" fmla="*/ 1710756 w 2157222"/>
              <a:gd name="connsiteY28" fmla="*/ 2057740 h 2571749"/>
              <a:gd name="connsiteX29" fmla="*/ 1581148 w 2157222"/>
              <a:gd name="connsiteY29" fmla="*/ 1895475 h 2571749"/>
              <a:gd name="connsiteX30" fmla="*/ 1361090 w 2157222"/>
              <a:gd name="connsiteY30" fmla="*/ 1608515 h 2571749"/>
              <a:gd name="connsiteX31" fmla="*/ 1269203 w 2157222"/>
              <a:gd name="connsiteY31" fmla="*/ 1521618 h 2571749"/>
              <a:gd name="connsiteX32" fmla="*/ 1271586 w 2157222"/>
              <a:gd name="connsiteY32" fmla="*/ 1481138 h 2571749"/>
              <a:gd name="connsiteX33" fmla="*/ 1196407 w 2157222"/>
              <a:gd name="connsiteY33" fmla="*/ 1427389 h 2571749"/>
              <a:gd name="connsiteX34" fmla="*/ 1200147 w 2157222"/>
              <a:gd name="connsiteY34" fmla="*/ 1390650 h 2571749"/>
              <a:gd name="connsiteX35" fmla="*/ 1106562 w 2157222"/>
              <a:gd name="connsiteY35" fmla="*/ 1349713 h 2571749"/>
              <a:gd name="connsiteX36" fmla="*/ 1114422 w 2157222"/>
              <a:gd name="connsiteY36" fmla="*/ 1281114 h 2571749"/>
              <a:gd name="connsiteX37" fmla="*/ 1036862 w 2157222"/>
              <a:gd name="connsiteY37" fmla="*/ 1227667 h 2571749"/>
              <a:gd name="connsiteX38" fmla="*/ 976653 w 2157222"/>
              <a:gd name="connsiteY38" fmla="*/ 1135894 h 2571749"/>
              <a:gd name="connsiteX39" fmla="*/ 894141 w 2157222"/>
              <a:gd name="connsiteY39" fmla="*/ 1028096 h 2571749"/>
              <a:gd name="connsiteX40" fmla="*/ 771524 w 2157222"/>
              <a:gd name="connsiteY40" fmla="*/ 875280 h 2571749"/>
              <a:gd name="connsiteX41" fmla="*/ 690562 w 2157222"/>
              <a:gd name="connsiteY41" fmla="*/ 802481 h 2571749"/>
              <a:gd name="connsiteX42" fmla="*/ 623547 w 2157222"/>
              <a:gd name="connsiteY42" fmla="*/ 693284 h 2571749"/>
              <a:gd name="connsiteX43" fmla="*/ 540014 w 2157222"/>
              <a:gd name="connsiteY43" fmla="*/ 582121 h 2571749"/>
              <a:gd name="connsiteX44" fmla="*/ 428624 w 2157222"/>
              <a:gd name="connsiteY44" fmla="*/ 464344 h 2571749"/>
              <a:gd name="connsiteX45" fmla="*/ 383268 w 2157222"/>
              <a:gd name="connsiteY45" fmla="*/ 388900 h 2571749"/>
              <a:gd name="connsiteX46" fmla="*/ 298336 w 2157222"/>
              <a:gd name="connsiteY46" fmla="*/ 290513 h 2571749"/>
              <a:gd name="connsiteX47" fmla="*/ 221116 w 2157222"/>
              <a:gd name="connsiteY47" fmla="*/ 200706 h 2571749"/>
              <a:gd name="connsiteX48" fmla="*/ 100353 w 2157222"/>
              <a:gd name="connsiteY48" fmla="*/ 55450 h 2571749"/>
              <a:gd name="connsiteX49" fmla="*/ 0 w 2157222"/>
              <a:gd name="connsiteY49" fmla="*/ 11905 h 2571749"/>
              <a:gd name="connsiteX50" fmla="*/ 73817 w 2157222"/>
              <a:gd name="connsiteY50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40151 w 2157222"/>
              <a:gd name="connsiteY11" fmla="*/ 1150069 h 2571749"/>
              <a:gd name="connsiteX12" fmla="*/ 1060447 w 2157222"/>
              <a:gd name="connsiteY12" fmla="*/ 1204836 h 2571749"/>
              <a:gd name="connsiteX13" fmla="*/ 1150140 w 2157222"/>
              <a:gd name="connsiteY13" fmla="*/ 1262063 h 2571749"/>
              <a:gd name="connsiteX14" fmla="*/ 1140615 w 2157222"/>
              <a:gd name="connsiteY14" fmla="*/ 1331118 h 2571749"/>
              <a:gd name="connsiteX15" fmla="*/ 1233485 w 2157222"/>
              <a:gd name="connsiteY15" fmla="*/ 1364459 h 2571749"/>
              <a:gd name="connsiteX16" fmla="*/ 1229063 w 2157222"/>
              <a:gd name="connsiteY16" fmla="*/ 1420586 h 2571749"/>
              <a:gd name="connsiteX17" fmla="*/ 1300160 w 2157222"/>
              <a:gd name="connsiteY17" fmla="*/ 1462088 h 2571749"/>
              <a:gd name="connsiteX18" fmla="*/ 1302541 w 2157222"/>
              <a:gd name="connsiteY18" fmla="*/ 1507331 h 2571749"/>
              <a:gd name="connsiteX19" fmla="*/ 1424289 w 2157222"/>
              <a:gd name="connsiteY19" fmla="*/ 1632404 h 2571749"/>
              <a:gd name="connsiteX20" fmla="*/ 1585570 w 2157222"/>
              <a:gd name="connsiteY20" fmla="*/ 1850232 h 2571749"/>
              <a:gd name="connsiteX21" fmla="*/ 1733171 w 2157222"/>
              <a:gd name="connsiteY21" fmla="*/ 2048367 h 2571749"/>
              <a:gd name="connsiteX22" fmla="*/ 1898647 w 2157222"/>
              <a:gd name="connsiteY22" fmla="*/ 2258975 h 2571749"/>
              <a:gd name="connsiteX23" fmla="*/ 2001269 w 2157222"/>
              <a:gd name="connsiteY23" fmla="*/ 2395236 h 2571749"/>
              <a:gd name="connsiteX24" fmla="*/ 2157222 w 2157222"/>
              <a:gd name="connsiteY24" fmla="*/ 2571749 h 2571749"/>
              <a:gd name="connsiteX25" fmla="*/ 2120598 w 2157222"/>
              <a:gd name="connsiteY25" fmla="*/ 2571749 h 2571749"/>
              <a:gd name="connsiteX26" fmla="*/ 1977382 w 2157222"/>
              <a:gd name="connsiteY26" fmla="*/ 2414209 h 2571749"/>
              <a:gd name="connsiteX27" fmla="*/ 1878804 w 2157222"/>
              <a:gd name="connsiteY27" fmla="*/ 2281238 h 2571749"/>
              <a:gd name="connsiteX28" fmla="*/ 1710756 w 2157222"/>
              <a:gd name="connsiteY28" fmla="*/ 2057740 h 2571749"/>
              <a:gd name="connsiteX29" fmla="*/ 1581148 w 2157222"/>
              <a:gd name="connsiteY29" fmla="*/ 1895475 h 2571749"/>
              <a:gd name="connsiteX30" fmla="*/ 1361090 w 2157222"/>
              <a:gd name="connsiteY30" fmla="*/ 1608515 h 2571749"/>
              <a:gd name="connsiteX31" fmla="*/ 1269203 w 2157222"/>
              <a:gd name="connsiteY31" fmla="*/ 1521618 h 2571749"/>
              <a:gd name="connsiteX32" fmla="*/ 1271586 w 2157222"/>
              <a:gd name="connsiteY32" fmla="*/ 1481138 h 2571749"/>
              <a:gd name="connsiteX33" fmla="*/ 1196407 w 2157222"/>
              <a:gd name="connsiteY33" fmla="*/ 1427389 h 2571749"/>
              <a:gd name="connsiteX34" fmla="*/ 1200147 w 2157222"/>
              <a:gd name="connsiteY34" fmla="*/ 1390650 h 2571749"/>
              <a:gd name="connsiteX35" fmla="*/ 1106562 w 2157222"/>
              <a:gd name="connsiteY35" fmla="*/ 1349713 h 2571749"/>
              <a:gd name="connsiteX36" fmla="*/ 1114422 w 2157222"/>
              <a:gd name="connsiteY36" fmla="*/ 1281114 h 2571749"/>
              <a:gd name="connsiteX37" fmla="*/ 1036862 w 2157222"/>
              <a:gd name="connsiteY37" fmla="*/ 1227667 h 2571749"/>
              <a:gd name="connsiteX38" fmla="*/ 976653 w 2157222"/>
              <a:gd name="connsiteY38" fmla="*/ 1135894 h 2571749"/>
              <a:gd name="connsiteX39" fmla="*/ 894141 w 2157222"/>
              <a:gd name="connsiteY39" fmla="*/ 1028096 h 2571749"/>
              <a:gd name="connsiteX40" fmla="*/ 771524 w 2157222"/>
              <a:gd name="connsiteY40" fmla="*/ 875280 h 2571749"/>
              <a:gd name="connsiteX41" fmla="*/ 690562 w 2157222"/>
              <a:gd name="connsiteY41" fmla="*/ 802481 h 2571749"/>
              <a:gd name="connsiteX42" fmla="*/ 623547 w 2157222"/>
              <a:gd name="connsiteY42" fmla="*/ 693284 h 2571749"/>
              <a:gd name="connsiteX43" fmla="*/ 540014 w 2157222"/>
              <a:gd name="connsiteY43" fmla="*/ 582121 h 2571749"/>
              <a:gd name="connsiteX44" fmla="*/ 428624 w 2157222"/>
              <a:gd name="connsiteY44" fmla="*/ 464344 h 2571749"/>
              <a:gd name="connsiteX45" fmla="*/ 383268 w 2157222"/>
              <a:gd name="connsiteY45" fmla="*/ 388900 h 2571749"/>
              <a:gd name="connsiteX46" fmla="*/ 298336 w 2157222"/>
              <a:gd name="connsiteY46" fmla="*/ 290513 h 2571749"/>
              <a:gd name="connsiteX47" fmla="*/ 221116 w 2157222"/>
              <a:gd name="connsiteY47" fmla="*/ 200706 h 2571749"/>
              <a:gd name="connsiteX48" fmla="*/ 100353 w 2157222"/>
              <a:gd name="connsiteY48" fmla="*/ 55450 h 2571749"/>
              <a:gd name="connsiteX49" fmla="*/ 0 w 2157222"/>
              <a:gd name="connsiteY49" fmla="*/ 11905 h 2571749"/>
              <a:gd name="connsiteX50" fmla="*/ 73817 w 2157222"/>
              <a:gd name="connsiteY50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40151 w 2157222"/>
              <a:gd name="connsiteY11" fmla="*/ 1150069 h 2571749"/>
              <a:gd name="connsiteX12" fmla="*/ 1060447 w 2157222"/>
              <a:gd name="connsiteY12" fmla="*/ 1204836 h 2571749"/>
              <a:gd name="connsiteX13" fmla="*/ 1150140 w 2157222"/>
              <a:gd name="connsiteY13" fmla="*/ 1262063 h 2571749"/>
              <a:gd name="connsiteX14" fmla="*/ 1140615 w 2157222"/>
              <a:gd name="connsiteY14" fmla="*/ 1331118 h 2571749"/>
              <a:gd name="connsiteX15" fmla="*/ 1233485 w 2157222"/>
              <a:gd name="connsiteY15" fmla="*/ 1364459 h 2571749"/>
              <a:gd name="connsiteX16" fmla="*/ 1229063 w 2157222"/>
              <a:gd name="connsiteY16" fmla="*/ 1420586 h 2571749"/>
              <a:gd name="connsiteX17" fmla="*/ 1300160 w 2157222"/>
              <a:gd name="connsiteY17" fmla="*/ 1462088 h 2571749"/>
              <a:gd name="connsiteX18" fmla="*/ 1302541 w 2157222"/>
              <a:gd name="connsiteY18" fmla="*/ 1507331 h 2571749"/>
              <a:gd name="connsiteX19" fmla="*/ 1424289 w 2157222"/>
              <a:gd name="connsiteY19" fmla="*/ 1632404 h 2571749"/>
              <a:gd name="connsiteX20" fmla="*/ 1585570 w 2157222"/>
              <a:gd name="connsiteY20" fmla="*/ 1850232 h 2571749"/>
              <a:gd name="connsiteX21" fmla="*/ 1733171 w 2157222"/>
              <a:gd name="connsiteY21" fmla="*/ 2048367 h 2571749"/>
              <a:gd name="connsiteX22" fmla="*/ 1898647 w 2157222"/>
              <a:gd name="connsiteY22" fmla="*/ 2258975 h 2571749"/>
              <a:gd name="connsiteX23" fmla="*/ 2001269 w 2157222"/>
              <a:gd name="connsiteY23" fmla="*/ 2395236 h 2571749"/>
              <a:gd name="connsiteX24" fmla="*/ 2157222 w 2157222"/>
              <a:gd name="connsiteY24" fmla="*/ 2571749 h 2571749"/>
              <a:gd name="connsiteX25" fmla="*/ 2120598 w 2157222"/>
              <a:gd name="connsiteY25" fmla="*/ 2571749 h 2571749"/>
              <a:gd name="connsiteX26" fmla="*/ 1977382 w 2157222"/>
              <a:gd name="connsiteY26" fmla="*/ 2414209 h 2571749"/>
              <a:gd name="connsiteX27" fmla="*/ 1878804 w 2157222"/>
              <a:gd name="connsiteY27" fmla="*/ 2281238 h 2571749"/>
              <a:gd name="connsiteX28" fmla="*/ 1710756 w 2157222"/>
              <a:gd name="connsiteY28" fmla="*/ 2057740 h 2571749"/>
              <a:gd name="connsiteX29" fmla="*/ 1581148 w 2157222"/>
              <a:gd name="connsiteY29" fmla="*/ 1895475 h 2571749"/>
              <a:gd name="connsiteX30" fmla="*/ 1361090 w 2157222"/>
              <a:gd name="connsiteY30" fmla="*/ 1608515 h 2571749"/>
              <a:gd name="connsiteX31" fmla="*/ 1269203 w 2157222"/>
              <a:gd name="connsiteY31" fmla="*/ 1521618 h 2571749"/>
              <a:gd name="connsiteX32" fmla="*/ 1271586 w 2157222"/>
              <a:gd name="connsiteY32" fmla="*/ 1481138 h 2571749"/>
              <a:gd name="connsiteX33" fmla="*/ 1196407 w 2157222"/>
              <a:gd name="connsiteY33" fmla="*/ 1427389 h 2571749"/>
              <a:gd name="connsiteX34" fmla="*/ 1200147 w 2157222"/>
              <a:gd name="connsiteY34" fmla="*/ 1390650 h 2571749"/>
              <a:gd name="connsiteX35" fmla="*/ 1106562 w 2157222"/>
              <a:gd name="connsiteY35" fmla="*/ 1349713 h 2571749"/>
              <a:gd name="connsiteX36" fmla="*/ 1114422 w 2157222"/>
              <a:gd name="connsiteY36" fmla="*/ 1281114 h 2571749"/>
              <a:gd name="connsiteX37" fmla="*/ 1036862 w 2157222"/>
              <a:gd name="connsiteY37" fmla="*/ 1227667 h 2571749"/>
              <a:gd name="connsiteX38" fmla="*/ 1014753 w 2157222"/>
              <a:gd name="connsiteY38" fmla="*/ 1176376 h 2571749"/>
              <a:gd name="connsiteX39" fmla="*/ 894141 w 2157222"/>
              <a:gd name="connsiteY39" fmla="*/ 1028096 h 2571749"/>
              <a:gd name="connsiteX40" fmla="*/ 771524 w 2157222"/>
              <a:gd name="connsiteY40" fmla="*/ 875280 h 2571749"/>
              <a:gd name="connsiteX41" fmla="*/ 690562 w 2157222"/>
              <a:gd name="connsiteY41" fmla="*/ 802481 h 2571749"/>
              <a:gd name="connsiteX42" fmla="*/ 623547 w 2157222"/>
              <a:gd name="connsiteY42" fmla="*/ 693284 h 2571749"/>
              <a:gd name="connsiteX43" fmla="*/ 540014 w 2157222"/>
              <a:gd name="connsiteY43" fmla="*/ 582121 h 2571749"/>
              <a:gd name="connsiteX44" fmla="*/ 428624 w 2157222"/>
              <a:gd name="connsiteY44" fmla="*/ 464344 h 2571749"/>
              <a:gd name="connsiteX45" fmla="*/ 383268 w 2157222"/>
              <a:gd name="connsiteY45" fmla="*/ 388900 h 2571749"/>
              <a:gd name="connsiteX46" fmla="*/ 298336 w 2157222"/>
              <a:gd name="connsiteY46" fmla="*/ 290513 h 2571749"/>
              <a:gd name="connsiteX47" fmla="*/ 221116 w 2157222"/>
              <a:gd name="connsiteY47" fmla="*/ 200706 h 2571749"/>
              <a:gd name="connsiteX48" fmla="*/ 100353 w 2157222"/>
              <a:gd name="connsiteY48" fmla="*/ 55450 h 2571749"/>
              <a:gd name="connsiteX49" fmla="*/ 0 w 2157222"/>
              <a:gd name="connsiteY49" fmla="*/ 11905 h 2571749"/>
              <a:gd name="connsiteX50" fmla="*/ 73817 w 2157222"/>
              <a:gd name="connsiteY50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40151 w 2157222"/>
              <a:gd name="connsiteY11" fmla="*/ 1150069 h 2571749"/>
              <a:gd name="connsiteX12" fmla="*/ 1060447 w 2157222"/>
              <a:gd name="connsiteY12" fmla="*/ 1204836 h 2571749"/>
              <a:gd name="connsiteX13" fmla="*/ 1150140 w 2157222"/>
              <a:gd name="connsiteY13" fmla="*/ 1262063 h 2571749"/>
              <a:gd name="connsiteX14" fmla="*/ 1140615 w 2157222"/>
              <a:gd name="connsiteY14" fmla="*/ 1331118 h 2571749"/>
              <a:gd name="connsiteX15" fmla="*/ 1233485 w 2157222"/>
              <a:gd name="connsiteY15" fmla="*/ 1364459 h 2571749"/>
              <a:gd name="connsiteX16" fmla="*/ 1229063 w 2157222"/>
              <a:gd name="connsiteY16" fmla="*/ 1420586 h 2571749"/>
              <a:gd name="connsiteX17" fmla="*/ 1300160 w 2157222"/>
              <a:gd name="connsiteY17" fmla="*/ 1462088 h 2571749"/>
              <a:gd name="connsiteX18" fmla="*/ 1302541 w 2157222"/>
              <a:gd name="connsiteY18" fmla="*/ 1507331 h 2571749"/>
              <a:gd name="connsiteX19" fmla="*/ 1424289 w 2157222"/>
              <a:gd name="connsiteY19" fmla="*/ 1632404 h 2571749"/>
              <a:gd name="connsiteX20" fmla="*/ 1585570 w 2157222"/>
              <a:gd name="connsiteY20" fmla="*/ 1850232 h 2571749"/>
              <a:gd name="connsiteX21" fmla="*/ 1733171 w 2157222"/>
              <a:gd name="connsiteY21" fmla="*/ 2048367 h 2571749"/>
              <a:gd name="connsiteX22" fmla="*/ 1898647 w 2157222"/>
              <a:gd name="connsiteY22" fmla="*/ 2258975 h 2571749"/>
              <a:gd name="connsiteX23" fmla="*/ 2001269 w 2157222"/>
              <a:gd name="connsiteY23" fmla="*/ 2395236 h 2571749"/>
              <a:gd name="connsiteX24" fmla="*/ 2157222 w 2157222"/>
              <a:gd name="connsiteY24" fmla="*/ 2571749 h 2571749"/>
              <a:gd name="connsiteX25" fmla="*/ 2120598 w 2157222"/>
              <a:gd name="connsiteY25" fmla="*/ 2571749 h 2571749"/>
              <a:gd name="connsiteX26" fmla="*/ 1977382 w 2157222"/>
              <a:gd name="connsiteY26" fmla="*/ 2414209 h 2571749"/>
              <a:gd name="connsiteX27" fmla="*/ 1878804 w 2157222"/>
              <a:gd name="connsiteY27" fmla="*/ 2281238 h 2571749"/>
              <a:gd name="connsiteX28" fmla="*/ 1710756 w 2157222"/>
              <a:gd name="connsiteY28" fmla="*/ 2057740 h 2571749"/>
              <a:gd name="connsiteX29" fmla="*/ 1581148 w 2157222"/>
              <a:gd name="connsiteY29" fmla="*/ 1895475 h 2571749"/>
              <a:gd name="connsiteX30" fmla="*/ 1361090 w 2157222"/>
              <a:gd name="connsiteY30" fmla="*/ 1608515 h 2571749"/>
              <a:gd name="connsiteX31" fmla="*/ 1269203 w 2157222"/>
              <a:gd name="connsiteY31" fmla="*/ 1521618 h 2571749"/>
              <a:gd name="connsiteX32" fmla="*/ 1271586 w 2157222"/>
              <a:gd name="connsiteY32" fmla="*/ 1481138 h 2571749"/>
              <a:gd name="connsiteX33" fmla="*/ 1196407 w 2157222"/>
              <a:gd name="connsiteY33" fmla="*/ 1427389 h 2571749"/>
              <a:gd name="connsiteX34" fmla="*/ 1200147 w 2157222"/>
              <a:gd name="connsiteY34" fmla="*/ 1390650 h 2571749"/>
              <a:gd name="connsiteX35" fmla="*/ 1106562 w 2157222"/>
              <a:gd name="connsiteY35" fmla="*/ 1349713 h 2571749"/>
              <a:gd name="connsiteX36" fmla="*/ 1114422 w 2157222"/>
              <a:gd name="connsiteY36" fmla="*/ 1281114 h 2571749"/>
              <a:gd name="connsiteX37" fmla="*/ 1036862 w 2157222"/>
              <a:gd name="connsiteY37" fmla="*/ 1227667 h 2571749"/>
              <a:gd name="connsiteX38" fmla="*/ 1014753 w 2157222"/>
              <a:gd name="connsiteY38" fmla="*/ 1176376 h 2571749"/>
              <a:gd name="connsiteX39" fmla="*/ 956054 w 2157222"/>
              <a:gd name="connsiteY39" fmla="*/ 1106677 h 2571749"/>
              <a:gd name="connsiteX40" fmla="*/ 771524 w 2157222"/>
              <a:gd name="connsiteY40" fmla="*/ 875280 h 2571749"/>
              <a:gd name="connsiteX41" fmla="*/ 690562 w 2157222"/>
              <a:gd name="connsiteY41" fmla="*/ 802481 h 2571749"/>
              <a:gd name="connsiteX42" fmla="*/ 623547 w 2157222"/>
              <a:gd name="connsiteY42" fmla="*/ 693284 h 2571749"/>
              <a:gd name="connsiteX43" fmla="*/ 540014 w 2157222"/>
              <a:gd name="connsiteY43" fmla="*/ 582121 h 2571749"/>
              <a:gd name="connsiteX44" fmla="*/ 428624 w 2157222"/>
              <a:gd name="connsiteY44" fmla="*/ 464344 h 2571749"/>
              <a:gd name="connsiteX45" fmla="*/ 383268 w 2157222"/>
              <a:gd name="connsiteY45" fmla="*/ 388900 h 2571749"/>
              <a:gd name="connsiteX46" fmla="*/ 298336 w 2157222"/>
              <a:gd name="connsiteY46" fmla="*/ 290513 h 2571749"/>
              <a:gd name="connsiteX47" fmla="*/ 221116 w 2157222"/>
              <a:gd name="connsiteY47" fmla="*/ 200706 h 2571749"/>
              <a:gd name="connsiteX48" fmla="*/ 100353 w 2157222"/>
              <a:gd name="connsiteY48" fmla="*/ 55450 h 2571749"/>
              <a:gd name="connsiteX49" fmla="*/ 0 w 2157222"/>
              <a:gd name="connsiteY49" fmla="*/ 11905 h 2571749"/>
              <a:gd name="connsiteX50" fmla="*/ 73817 w 2157222"/>
              <a:gd name="connsiteY50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52058 w 2157222"/>
              <a:gd name="connsiteY11" fmla="*/ 1150069 h 2571749"/>
              <a:gd name="connsiteX12" fmla="*/ 1060447 w 2157222"/>
              <a:gd name="connsiteY12" fmla="*/ 1204836 h 2571749"/>
              <a:gd name="connsiteX13" fmla="*/ 1150140 w 2157222"/>
              <a:gd name="connsiteY13" fmla="*/ 1262063 h 2571749"/>
              <a:gd name="connsiteX14" fmla="*/ 1140615 w 2157222"/>
              <a:gd name="connsiteY14" fmla="*/ 1331118 h 2571749"/>
              <a:gd name="connsiteX15" fmla="*/ 1233485 w 2157222"/>
              <a:gd name="connsiteY15" fmla="*/ 1364459 h 2571749"/>
              <a:gd name="connsiteX16" fmla="*/ 1229063 w 2157222"/>
              <a:gd name="connsiteY16" fmla="*/ 1420586 h 2571749"/>
              <a:gd name="connsiteX17" fmla="*/ 1300160 w 2157222"/>
              <a:gd name="connsiteY17" fmla="*/ 1462088 h 2571749"/>
              <a:gd name="connsiteX18" fmla="*/ 1302541 w 2157222"/>
              <a:gd name="connsiteY18" fmla="*/ 1507331 h 2571749"/>
              <a:gd name="connsiteX19" fmla="*/ 1424289 w 2157222"/>
              <a:gd name="connsiteY19" fmla="*/ 1632404 h 2571749"/>
              <a:gd name="connsiteX20" fmla="*/ 1585570 w 2157222"/>
              <a:gd name="connsiteY20" fmla="*/ 1850232 h 2571749"/>
              <a:gd name="connsiteX21" fmla="*/ 1733171 w 2157222"/>
              <a:gd name="connsiteY21" fmla="*/ 2048367 h 2571749"/>
              <a:gd name="connsiteX22" fmla="*/ 1898647 w 2157222"/>
              <a:gd name="connsiteY22" fmla="*/ 2258975 h 2571749"/>
              <a:gd name="connsiteX23" fmla="*/ 2001269 w 2157222"/>
              <a:gd name="connsiteY23" fmla="*/ 2395236 h 2571749"/>
              <a:gd name="connsiteX24" fmla="*/ 2157222 w 2157222"/>
              <a:gd name="connsiteY24" fmla="*/ 2571749 h 2571749"/>
              <a:gd name="connsiteX25" fmla="*/ 2120598 w 2157222"/>
              <a:gd name="connsiteY25" fmla="*/ 2571749 h 2571749"/>
              <a:gd name="connsiteX26" fmla="*/ 1977382 w 2157222"/>
              <a:gd name="connsiteY26" fmla="*/ 2414209 h 2571749"/>
              <a:gd name="connsiteX27" fmla="*/ 1878804 w 2157222"/>
              <a:gd name="connsiteY27" fmla="*/ 2281238 h 2571749"/>
              <a:gd name="connsiteX28" fmla="*/ 1710756 w 2157222"/>
              <a:gd name="connsiteY28" fmla="*/ 2057740 h 2571749"/>
              <a:gd name="connsiteX29" fmla="*/ 1581148 w 2157222"/>
              <a:gd name="connsiteY29" fmla="*/ 1895475 h 2571749"/>
              <a:gd name="connsiteX30" fmla="*/ 1361090 w 2157222"/>
              <a:gd name="connsiteY30" fmla="*/ 1608515 h 2571749"/>
              <a:gd name="connsiteX31" fmla="*/ 1269203 w 2157222"/>
              <a:gd name="connsiteY31" fmla="*/ 1521618 h 2571749"/>
              <a:gd name="connsiteX32" fmla="*/ 1271586 w 2157222"/>
              <a:gd name="connsiteY32" fmla="*/ 1481138 h 2571749"/>
              <a:gd name="connsiteX33" fmla="*/ 1196407 w 2157222"/>
              <a:gd name="connsiteY33" fmla="*/ 1427389 h 2571749"/>
              <a:gd name="connsiteX34" fmla="*/ 1200147 w 2157222"/>
              <a:gd name="connsiteY34" fmla="*/ 1390650 h 2571749"/>
              <a:gd name="connsiteX35" fmla="*/ 1106562 w 2157222"/>
              <a:gd name="connsiteY35" fmla="*/ 1349713 h 2571749"/>
              <a:gd name="connsiteX36" fmla="*/ 1114422 w 2157222"/>
              <a:gd name="connsiteY36" fmla="*/ 1281114 h 2571749"/>
              <a:gd name="connsiteX37" fmla="*/ 1036862 w 2157222"/>
              <a:gd name="connsiteY37" fmla="*/ 1227667 h 2571749"/>
              <a:gd name="connsiteX38" fmla="*/ 1014753 w 2157222"/>
              <a:gd name="connsiteY38" fmla="*/ 1176376 h 2571749"/>
              <a:gd name="connsiteX39" fmla="*/ 956054 w 2157222"/>
              <a:gd name="connsiteY39" fmla="*/ 1106677 h 2571749"/>
              <a:gd name="connsiteX40" fmla="*/ 771524 w 2157222"/>
              <a:gd name="connsiteY40" fmla="*/ 875280 h 2571749"/>
              <a:gd name="connsiteX41" fmla="*/ 690562 w 2157222"/>
              <a:gd name="connsiteY41" fmla="*/ 802481 h 2571749"/>
              <a:gd name="connsiteX42" fmla="*/ 623547 w 2157222"/>
              <a:gd name="connsiteY42" fmla="*/ 693284 h 2571749"/>
              <a:gd name="connsiteX43" fmla="*/ 540014 w 2157222"/>
              <a:gd name="connsiteY43" fmla="*/ 582121 h 2571749"/>
              <a:gd name="connsiteX44" fmla="*/ 428624 w 2157222"/>
              <a:gd name="connsiteY44" fmla="*/ 464344 h 2571749"/>
              <a:gd name="connsiteX45" fmla="*/ 383268 w 2157222"/>
              <a:gd name="connsiteY45" fmla="*/ 388900 h 2571749"/>
              <a:gd name="connsiteX46" fmla="*/ 298336 w 2157222"/>
              <a:gd name="connsiteY46" fmla="*/ 290513 h 2571749"/>
              <a:gd name="connsiteX47" fmla="*/ 221116 w 2157222"/>
              <a:gd name="connsiteY47" fmla="*/ 200706 h 2571749"/>
              <a:gd name="connsiteX48" fmla="*/ 100353 w 2157222"/>
              <a:gd name="connsiteY48" fmla="*/ 55450 h 2571749"/>
              <a:gd name="connsiteX49" fmla="*/ 0 w 2157222"/>
              <a:gd name="connsiteY49" fmla="*/ 11905 h 2571749"/>
              <a:gd name="connsiteX50" fmla="*/ 73817 w 2157222"/>
              <a:gd name="connsiteY50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52058 w 2157222"/>
              <a:gd name="connsiteY11" fmla="*/ 1150069 h 2571749"/>
              <a:gd name="connsiteX12" fmla="*/ 1060447 w 2157222"/>
              <a:gd name="connsiteY12" fmla="*/ 1204836 h 2571749"/>
              <a:gd name="connsiteX13" fmla="*/ 1150140 w 2157222"/>
              <a:gd name="connsiteY13" fmla="*/ 1262063 h 2571749"/>
              <a:gd name="connsiteX14" fmla="*/ 1140615 w 2157222"/>
              <a:gd name="connsiteY14" fmla="*/ 1331118 h 2571749"/>
              <a:gd name="connsiteX15" fmla="*/ 1233485 w 2157222"/>
              <a:gd name="connsiteY15" fmla="*/ 1364459 h 2571749"/>
              <a:gd name="connsiteX16" fmla="*/ 1229063 w 2157222"/>
              <a:gd name="connsiteY16" fmla="*/ 1420586 h 2571749"/>
              <a:gd name="connsiteX17" fmla="*/ 1300160 w 2157222"/>
              <a:gd name="connsiteY17" fmla="*/ 1462088 h 2571749"/>
              <a:gd name="connsiteX18" fmla="*/ 1302541 w 2157222"/>
              <a:gd name="connsiteY18" fmla="*/ 1507331 h 2571749"/>
              <a:gd name="connsiteX19" fmla="*/ 1424289 w 2157222"/>
              <a:gd name="connsiteY19" fmla="*/ 1632404 h 2571749"/>
              <a:gd name="connsiteX20" fmla="*/ 1585570 w 2157222"/>
              <a:gd name="connsiteY20" fmla="*/ 1850232 h 2571749"/>
              <a:gd name="connsiteX21" fmla="*/ 1733171 w 2157222"/>
              <a:gd name="connsiteY21" fmla="*/ 2048367 h 2571749"/>
              <a:gd name="connsiteX22" fmla="*/ 1898647 w 2157222"/>
              <a:gd name="connsiteY22" fmla="*/ 2258975 h 2571749"/>
              <a:gd name="connsiteX23" fmla="*/ 2001269 w 2157222"/>
              <a:gd name="connsiteY23" fmla="*/ 2395236 h 2571749"/>
              <a:gd name="connsiteX24" fmla="*/ 2157222 w 2157222"/>
              <a:gd name="connsiteY24" fmla="*/ 2571749 h 2571749"/>
              <a:gd name="connsiteX25" fmla="*/ 2120598 w 2157222"/>
              <a:gd name="connsiteY25" fmla="*/ 2571749 h 2571749"/>
              <a:gd name="connsiteX26" fmla="*/ 1977382 w 2157222"/>
              <a:gd name="connsiteY26" fmla="*/ 2414209 h 2571749"/>
              <a:gd name="connsiteX27" fmla="*/ 1878804 w 2157222"/>
              <a:gd name="connsiteY27" fmla="*/ 2281238 h 2571749"/>
              <a:gd name="connsiteX28" fmla="*/ 1710756 w 2157222"/>
              <a:gd name="connsiteY28" fmla="*/ 2057740 h 2571749"/>
              <a:gd name="connsiteX29" fmla="*/ 1581148 w 2157222"/>
              <a:gd name="connsiteY29" fmla="*/ 1895475 h 2571749"/>
              <a:gd name="connsiteX30" fmla="*/ 1361090 w 2157222"/>
              <a:gd name="connsiteY30" fmla="*/ 1608515 h 2571749"/>
              <a:gd name="connsiteX31" fmla="*/ 1269203 w 2157222"/>
              <a:gd name="connsiteY31" fmla="*/ 1521618 h 2571749"/>
              <a:gd name="connsiteX32" fmla="*/ 1271586 w 2157222"/>
              <a:gd name="connsiteY32" fmla="*/ 1481138 h 2571749"/>
              <a:gd name="connsiteX33" fmla="*/ 1196407 w 2157222"/>
              <a:gd name="connsiteY33" fmla="*/ 1427389 h 2571749"/>
              <a:gd name="connsiteX34" fmla="*/ 1200147 w 2157222"/>
              <a:gd name="connsiteY34" fmla="*/ 1390650 h 2571749"/>
              <a:gd name="connsiteX35" fmla="*/ 1106562 w 2157222"/>
              <a:gd name="connsiteY35" fmla="*/ 1349713 h 2571749"/>
              <a:gd name="connsiteX36" fmla="*/ 1114422 w 2157222"/>
              <a:gd name="connsiteY36" fmla="*/ 1281114 h 2571749"/>
              <a:gd name="connsiteX37" fmla="*/ 1036862 w 2157222"/>
              <a:gd name="connsiteY37" fmla="*/ 1227667 h 2571749"/>
              <a:gd name="connsiteX38" fmla="*/ 1026660 w 2157222"/>
              <a:gd name="connsiteY38" fmla="*/ 1166851 h 2571749"/>
              <a:gd name="connsiteX39" fmla="*/ 956054 w 2157222"/>
              <a:gd name="connsiteY39" fmla="*/ 1106677 h 2571749"/>
              <a:gd name="connsiteX40" fmla="*/ 771524 w 2157222"/>
              <a:gd name="connsiteY40" fmla="*/ 875280 h 2571749"/>
              <a:gd name="connsiteX41" fmla="*/ 690562 w 2157222"/>
              <a:gd name="connsiteY41" fmla="*/ 802481 h 2571749"/>
              <a:gd name="connsiteX42" fmla="*/ 623547 w 2157222"/>
              <a:gd name="connsiteY42" fmla="*/ 693284 h 2571749"/>
              <a:gd name="connsiteX43" fmla="*/ 540014 w 2157222"/>
              <a:gd name="connsiteY43" fmla="*/ 582121 h 2571749"/>
              <a:gd name="connsiteX44" fmla="*/ 428624 w 2157222"/>
              <a:gd name="connsiteY44" fmla="*/ 464344 h 2571749"/>
              <a:gd name="connsiteX45" fmla="*/ 383268 w 2157222"/>
              <a:gd name="connsiteY45" fmla="*/ 388900 h 2571749"/>
              <a:gd name="connsiteX46" fmla="*/ 298336 w 2157222"/>
              <a:gd name="connsiteY46" fmla="*/ 290513 h 2571749"/>
              <a:gd name="connsiteX47" fmla="*/ 221116 w 2157222"/>
              <a:gd name="connsiteY47" fmla="*/ 200706 h 2571749"/>
              <a:gd name="connsiteX48" fmla="*/ 100353 w 2157222"/>
              <a:gd name="connsiteY48" fmla="*/ 55450 h 2571749"/>
              <a:gd name="connsiteX49" fmla="*/ 0 w 2157222"/>
              <a:gd name="connsiteY49" fmla="*/ 11905 h 2571749"/>
              <a:gd name="connsiteX50" fmla="*/ 73817 w 2157222"/>
              <a:gd name="connsiteY50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52058 w 2157222"/>
              <a:gd name="connsiteY11" fmla="*/ 1150069 h 2571749"/>
              <a:gd name="connsiteX12" fmla="*/ 1060447 w 2157222"/>
              <a:gd name="connsiteY12" fmla="*/ 1204836 h 2571749"/>
              <a:gd name="connsiteX13" fmla="*/ 1150140 w 2157222"/>
              <a:gd name="connsiteY13" fmla="*/ 1262063 h 2571749"/>
              <a:gd name="connsiteX14" fmla="*/ 1140615 w 2157222"/>
              <a:gd name="connsiteY14" fmla="*/ 1331118 h 2571749"/>
              <a:gd name="connsiteX15" fmla="*/ 1233485 w 2157222"/>
              <a:gd name="connsiteY15" fmla="*/ 1364459 h 2571749"/>
              <a:gd name="connsiteX16" fmla="*/ 1229063 w 2157222"/>
              <a:gd name="connsiteY16" fmla="*/ 1420586 h 2571749"/>
              <a:gd name="connsiteX17" fmla="*/ 1300160 w 2157222"/>
              <a:gd name="connsiteY17" fmla="*/ 1462088 h 2571749"/>
              <a:gd name="connsiteX18" fmla="*/ 1302541 w 2157222"/>
              <a:gd name="connsiteY18" fmla="*/ 1507331 h 2571749"/>
              <a:gd name="connsiteX19" fmla="*/ 1424289 w 2157222"/>
              <a:gd name="connsiteY19" fmla="*/ 1632404 h 2571749"/>
              <a:gd name="connsiteX20" fmla="*/ 1585570 w 2157222"/>
              <a:gd name="connsiteY20" fmla="*/ 1850232 h 2571749"/>
              <a:gd name="connsiteX21" fmla="*/ 1733171 w 2157222"/>
              <a:gd name="connsiteY21" fmla="*/ 2048367 h 2571749"/>
              <a:gd name="connsiteX22" fmla="*/ 1898647 w 2157222"/>
              <a:gd name="connsiteY22" fmla="*/ 2258975 h 2571749"/>
              <a:gd name="connsiteX23" fmla="*/ 2001269 w 2157222"/>
              <a:gd name="connsiteY23" fmla="*/ 2395236 h 2571749"/>
              <a:gd name="connsiteX24" fmla="*/ 2157222 w 2157222"/>
              <a:gd name="connsiteY24" fmla="*/ 2571749 h 2571749"/>
              <a:gd name="connsiteX25" fmla="*/ 2120598 w 2157222"/>
              <a:gd name="connsiteY25" fmla="*/ 2571749 h 2571749"/>
              <a:gd name="connsiteX26" fmla="*/ 1977382 w 2157222"/>
              <a:gd name="connsiteY26" fmla="*/ 2414209 h 2571749"/>
              <a:gd name="connsiteX27" fmla="*/ 1878804 w 2157222"/>
              <a:gd name="connsiteY27" fmla="*/ 2281238 h 2571749"/>
              <a:gd name="connsiteX28" fmla="*/ 1710756 w 2157222"/>
              <a:gd name="connsiteY28" fmla="*/ 2057740 h 2571749"/>
              <a:gd name="connsiteX29" fmla="*/ 1581148 w 2157222"/>
              <a:gd name="connsiteY29" fmla="*/ 1895475 h 2571749"/>
              <a:gd name="connsiteX30" fmla="*/ 1361090 w 2157222"/>
              <a:gd name="connsiteY30" fmla="*/ 1608515 h 2571749"/>
              <a:gd name="connsiteX31" fmla="*/ 1269203 w 2157222"/>
              <a:gd name="connsiteY31" fmla="*/ 1521618 h 2571749"/>
              <a:gd name="connsiteX32" fmla="*/ 1271586 w 2157222"/>
              <a:gd name="connsiteY32" fmla="*/ 1481138 h 2571749"/>
              <a:gd name="connsiteX33" fmla="*/ 1196407 w 2157222"/>
              <a:gd name="connsiteY33" fmla="*/ 1427389 h 2571749"/>
              <a:gd name="connsiteX34" fmla="*/ 1200147 w 2157222"/>
              <a:gd name="connsiteY34" fmla="*/ 1390650 h 2571749"/>
              <a:gd name="connsiteX35" fmla="*/ 1106562 w 2157222"/>
              <a:gd name="connsiteY35" fmla="*/ 1349713 h 2571749"/>
              <a:gd name="connsiteX36" fmla="*/ 1114422 w 2157222"/>
              <a:gd name="connsiteY36" fmla="*/ 1281114 h 2571749"/>
              <a:gd name="connsiteX37" fmla="*/ 1041624 w 2157222"/>
              <a:gd name="connsiteY37" fmla="*/ 1241955 h 2571749"/>
              <a:gd name="connsiteX38" fmla="*/ 1026660 w 2157222"/>
              <a:gd name="connsiteY38" fmla="*/ 1166851 h 2571749"/>
              <a:gd name="connsiteX39" fmla="*/ 956054 w 2157222"/>
              <a:gd name="connsiteY39" fmla="*/ 1106677 h 2571749"/>
              <a:gd name="connsiteX40" fmla="*/ 771524 w 2157222"/>
              <a:gd name="connsiteY40" fmla="*/ 875280 h 2571749"/>
              <a:gd name="connsiteX41" fmla="*/ 690562 w 2157222"/>
              <a:gd name="connsiteY41" fmla="*/ 802481 h 2571749"/>
              <a:gd name="connsiteX42" fmla="*/ 623547 w 2157222"/>
              <a:gd name="connsiteY42" fmla="*/ 693284 h 2571749"/>
              <a:gd name="connsiteX43" fmla="*/ 540014 w 2157222"/>
              <a:gd name="connsiteY43" fmla="*/ 582121 h 2571749"/>
              <a:gd name="connsiteX44" fmla="*/ 428624 w 2157222"/>
              <a:gd name="connsiteY44" fmla="*/ 464344 h 2571749"/>
              <a:gd name="connsiteX45" fmla="*/ 383268 w 2157222"/>
              <a:gd name="connsiteY45" fmla="*/ 388900 h 2571749"/>
              <a:gd name="connsiteX46" fmla="*/ 298336 w 2157222"/>
              <a:gd name="connsiteY46" fmla="*/ 290513 h 2571749"/>
              <a:gd name="connsiteX47" fmla="*/ 221116 w 2157222"/>
              <a:gd name="connsiteY47" fmla="*/ 200706 h 2571749"/>
              <a:gd name="connsiteX48" fmla="*/ 100353 w 2157222"/>
              <a:gd name="connsiteY48" fmla="*/ 55450 h 2571749"/>
              <a:gd name="connsiteX49" fmla="*/ 0 w 2157222"/>
              <a:gd name="connsiteY49" fmla="*/ 11905 h 2571749"/>
              <a:gd name="connsiteX50" fmla="*/ 73817 w 2157222"/>
              <a:gd name="connsiteY50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52058 w 2157222"/>
              <a:gd name="connsiteY11" fmla="*/ 1150069 h 2571749"/>
              <a:gd name="connsiteX12" fmla="*/ 1067591 w 2157222"/>
              <a:gd name="connsiteY12" fmla="*/ 1223886 h 2571749"/>
              <a:gd name="connsiteX13" fmla="*/ 1150140 w 2157222"/>
              <a:gd name="connsiteY13" fmla="*/ 1262063 h 2571749"/>
              <a:gd name="connsiteX14" fmla="*/ 1140615 w 2157222"/>
              <a:gd name="connsiteY14" fmla="*/ 1331118 h 2571749"/>
              <a:gd name="connsiteX15" fmla="*/ 1233485 w 2157222"/>
              <a:gd name="connsiteY15" fmla="*/ 1364459 h 2571749"/>
              <a:gd name="connsiteX16" fmla="*/ 1229063 w 2157222"/>
              <a:gd name="connsiteY16" fmla="*/ 1420586 h 2571749"/>
              <a:gd name="connsiteX17" fmla="*/ 1300160 w 2157222"/>
              <a:gd name="connsiteY17" fmla="*/ 1462088 h 2571749"/>
              <a:gd name="connsiteX18" fmla="*/ 1302541 w 2157222"/>
              <a:gd name="connsiteY18" fmla="*/ 1507331 h 2571749"/>
              <a:gd name="connsiteX19" fmla="*/ 1424289 w 2157222"/>
              <a:gd name="connsiteY19" fmla="*/ 1632404 h 2571749"/>
              <a:gd name="connsiteX20" fmla="*/ 1585570 w 2157222"/>
              <a:gd name="connsiteY20" fmla="*/ 1850232 h 2571749"/>
              <a:gd name="connsiteX21" fmla="*/ 1733171 w 2157222"/>
              <a:gd name="connsiteY21" fmla="*/ 2048367 h 2571749"/>
              <a:gd name="connsiteX22" fmla="*/ 1898647 w 2157222"/>
              <a:gd name="connsiteY22" fmla="*/ 2258975 h 2571749"/>
              <a:gd name="connsiteX23" fmla="*/ 2001269 w 2157222"/>
              <a:gd name="connsiteY23" fmla="*/ 2395236 h 2571749"/>
              <a:gd name="connsiteX24" fmla="*/ 2157222 w 2157222"/>
              <a:gd name="connsiteY24" fmla="*/ 2571749 h 2571749"/>
              <a:gd name="connsiteX25" fmla="*/ 2120598 w 2157222"/>
              <a:gd name="connsiteY25" fmla="*/ 2571749 h 2571749"/>
              <a:gd name="connsiteX26" fmla="*/ 1977382 w 2157222"/>
              <a:gd name="connsiteY26" fmla="*/ 2414209 h 2571749"/>
              <a:gd name="connsiteX27" fmla="*/ 1878804 w 2157222"/>
              <a:gd name="connsiteY27" fmla="*/ 2281238 h 2571749"/>
              <a:gd name="connsiteX28" fmla="*/ 1710756 w 2157222"/>
              <a:gd name="connsiteY28" fmla="*/ 2057740 h 2571749"/>
              <a:gd name="connsiteX29" fmla="*/ 1581148 w 2157222"/>
              <a:gd name="connsiteY29" fmla="*/ 1895475 h 2571749"/>
              <a:gd name="connsiteX30" fmla="*/ 1361090 w 2157222"/>
              <a:gd name="connsiteY30" fmla="*/ 1608515 h 2571749"/>
              <a:gd name="connsiteX31" fmla="*/ 1269203 w 2157222"/>
              <a:gd name="connsiteY31" fmla="*/ 1521618 h 2571749"/>
              <a:gd name="connsiteX32" fmla="*/ 1271586 w 2157222"/>
              <a:gd name="connsiteY32" fmla="*/ 1481138 h 2571749"/>
              <a:gd name="connsiteX33" fmla="*/ 1196407 w 2157222"/>
              <a:gd name="connsiteY33" fmla="*/ 1427389 h 2571749"/>
              <a:gd name="connsiteX34" fmla="*/ 1200147 w 2157222"/>
              <a:gd name="connsiteY34" fmla="*/ 1390650 h 2571749"/>
              <a:gd name="connsiteX35" fmla="*/ 1106562 w 2157222"/>
              <a:gd name="connsiteY35" fmla="*/ 1349713 h 2571749"/>
              <a:gd name="connsiteX36" fmla="*/ 1114422 w 2157222"/>
              <a:gd name="connsiteY36" fmla="*/ 1281114 h 2571749"/>
              <a:gd name="connsiteX37" fmla="*/ 1041624 w 2157222"/>
              <a:gd name="connsiteY37" fmla="*/ 1241955 h 2571749"/>
              <a:gd name="connsiteX38" fmla="*/ 1026660 w 2157222"/>
              <a:gd name="connsiteY38" fmla="*/ 1166851 h 2571749"/>
              <a:gd name="connsiteX39" fmla="*/ 956054 w 2157222"/>
              <a:gd name="connsiteY39" fmla="*/ 1106677 h 2571749"/>
              <a:gd name="connsiteX40" fmla="*/ 771524 w 2157222"/>
              <a:gd name="connsiteY40" fmla="*/ 875280 h 2571749"/>
              <a:gd name="connsiteX41" fmla="*/ 690562 w 2157222"/>
              <a:gd name="connsiteY41" fmla="*/ 802481 h 2571749"/>
              <a:gd name="connsiteX42" fmla="*/ 623547 w 2157222"/>
              <a:gd name="connsiteY42" fmla="*/ 693284 h 2571749"/>
              <a:gd name="connsiteX43" fmla="*/ 540014 w 2157222"/>
              <a:gd name="connsiteY43" fmla="*/ 582121 h 2571749"/>
              <a:gd name="connsiteX44" fmla="*/ 428624 w 2157222"/>
              <a:gd name="connsiteY44" fmla="*/ 464344 h 2571749"/>
              <a:gd name="connsiteX45" fmla="*/ 383268 w 2157222"/>
              <a:gd name="connsiteY45" fmla="*/ 388900 h 2571749"/>
              <a:gd name="connsiteX46" fmla="*/ 298336 w 2157222"/>
              <a:gd name="connsiteY46" fmla="*/ 290513 h 2571749"/>
              <a:gd name="connsiteX47" fmla="*/ 221116 w 2157222"/>
              <a:gd name="connsiteY47" fmla="*/ 200706 h 2571749"/>
              <a:gd name="connsiteX48" fmla="*/ 100353 w 2157222"/>
              <a:gd name="connsiteY48" fmla="*/ 55450 h 2571749"/>
              <a:gd name="connsiteX49" fmla="*/ 0 w 2157222"/>
              <a:gd name="connsiteY49" fmla="*/ 11905 h 2571749"/>
              <a:gd name="connsiteX50" fmla="*/ 73817 w 2157222"/>
              <a:gd name="connsiteY50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978352 w 2157222"/>
              <a:gd name="connsiteY10" fmla="*/ 1088232 h 2571749"/>
              <a:gd name="connsiteX11" fmla="*/ 1052058 w 2157222"/>
              <a:gd name="connsiteY11" fmla="*/ 1150069 h 2571749"/>
              <a:gd name="connsiteX12" fmla="*/ 1067591 w 2157222"/>
              <a:gd name="connsiteY12" fmla="*/ 1223886 h 2571749"/>
              <a:gd name="connsiteX13" fmla="*/ 1150140 w 2157222"/>
              <a:gd name="connsiteY13" fmla="*/ 1262063 h 2571749"/>
              <a:gd name="connsiteX14" fmla="*/ 1140615 w 2157222"/>
              <a:gd name="connsiteY14" fmla="*/ 1331118 h 2571749"/>
              <a:gd name="connsiteX15" fmla="*/ 1233485 w 2157222"/>
              <a:gd name="connsiteY15" fmla="*/ 1364459 h 2571749"/>
              <a:gd name="connsiteX16" fmla="*/ 1229063 w 2157222"/>
              <a:gd name="connsiteY16" fmla="*/ 1420586 h 2571749"/>
              <a:gd name="connsiteX17" fmla="*/ 1300160 w 2157222"/>
              <a:gd name="connsiteY17" fmla="*/ 1462088 h 2571749"/>
              <a:gd name="connsiteX18" fmla="*/ 1302541 w 2157222"/>
              <a:gd name="connsiteY18" fmla="*/ 1507331 h 2571749"/>
              <a:gd name="connsiteX19" fmla="*/ 1424289 w 2157222"/>
              <a:gd name="connsiteY19" fmla="*/ 1632404 h 2571749"/>
              <a:gd name="connsiteX20" fmla="*/ 1585570 w 2157222"/>
              <a:gd name="connsiteY20" fmla="*/ 1850232 h 2571749"/>
              <a:gd name="connsiteX21" fmla="*/ 1733171 w 2157222"/>
              <a:gd name="connsiteY21" fmla="*/ 2048367 h 2571749"/>
              <a:gd name="connsiteX22" fmla="*/ 1898647 w 2157222"/>
              <a:gd name="connsiteY22" fmla="*/ 2258975 h 2571749"/>
              <a:gd name="connsiteX23" fmla="*/ 2001269 w 2157222"/>
              <a:gd name="connsiteY23" fmla="*/ 2395236 h 2571749"/>
              <a:gd name="connsiteX24" fmla="*/ 2157222 w 2157222"/>
              <a:gd name="connsiteY24" fmla="*/ 2571749 h 2571749"/>
              <a:gd name="connsiteX25" fmla="*/ 2120598 w 2157222"/>
              <a:gd name="connsiteY25" fmla="*/ 2571749 h 2571749"/>
              <a:gd name="connsiteX26" fmla="*/ 1977382 w 2157222"/>
              <a:gd name="connsiteY26" fmla="*/ 2414209 h 2571749"/>
              <a:gd name="connsiteX27" fmla="*/ 1878804 w 2157222"/>
              <a:gd name="connsiteY27" fmla="*/ 2281238 h 2571749"/>
              <a:gd name="connsiteX28" fmla="*/ 1710756 w 2157222"/>
              <a:gd name="connsiteY28" fmla="*/ 2057740 h 2571749"/>
              <a:gd name="connsiteX29" fmla="*/ 1581148 w 2157222"/>
              <a:gd name="connsiteY29" fmla="*/ 1895475 h 2571749"/>
              <a:gd name="connsiteX30" fmla="*/ 1361090 w 2157222"/>
              <a:gd name="connsiteY30" fmla="*/ 1608515 h 2571749"/>
              <a:gd name="connsiteX31" fmla="*/ 1269203 w 2157222"/>
              <a:gd name="connsiteY31" fmla="*/ 1521618 h 2571749"/>
              <a:gd name="connsiteX32" fmla="*/ 1271586 w 2157222"/>
              <a:gd name="connsiteY32" fmla="*/ 1481138 h 2571749"/>
              <a:gd name="connsiteX33" fmla="*/ 1196407 w 2157222"/>
              <a:gd name="connsiteY33" fmla="*/ 1427389 h 2571749"/>
              <a:gd name="connsiteX34" fmla="*/ 1200147 w 2157222"/>
              <a:gd name="connsiteY34" fmla="*/ 1390650 h 2571749"/>
              <a:gd name="connsiteX35" fmla="*/ 1106562 w 2157222"/>
              <a:gd name="connsiteY35" fmla="*/ 1349713 h 2571749"/>
              <a:gd name="connsiteX36" fmla="*/ 1114422 w 2157222"/>
              <a:gd name="connsiteY36" fmla="*/ 1281114 h 2571749"/>
              <a:gd name="connsiteX37" fmla="*/ 1041624 w 2157222"/>
              <a:gd name="connsiteY37" fmla="*/ 1241955 h 2571749"/>
              <a:gd name="connsiteX38" fmla="*/ 1026660 w 2157222"/>
              <a:gd name="connsiteY38" fmla="*/ 1166851 h 2571749"/>
              <a:gd name="connsiteX39" fmla="*/ 977486 w 2157222"/>
              <a:gd name="connsiteY39" fmla="*/ 1140015 h 2571749"/>
              <a:gd name="connsiteX40" fmla="*/ 771524 w 2157222"/>
              <a:gd name="connsiteY40" fmla="*/ 875280 h 2571749"/>
              <a:gd name="connsiteX41" fmla="*/ 690562 w 2157222"/>
              <a:gd name="connsiteY41" fmla="*/ 802481 h 2571749"/>
              <a:gd name="connsiteX42" fmla="*/ 623547 w 2157222"/>
              <a:gd name="connsiteY42" fmla="*/ 693284 h 2571749"/>
              <a:gd name="connsiteX43" fmla="*/ 540014 w 2157222"/>
              <a:gd name="connsiteY43" fmla="*/ 582121 h 2571749"/>
              <a:gd name="connsiteX44" fmla="*/ 428624 w 2157222"/>
              <a:gd name="connsiteY44" fmla="*/ 464344 h 2571749"/>
              <a:gd name="connsiteX45" fmla="*/ 383268 w 2157222"/>
              <a:gd name="connsiteY45" fmla="*/ 388900 h 2571749"/>
              <a:gd name="connsiteX46" fmla="*/ 298336 w 2157222"/>
              <a:gd name="connsiteY46" fmla="*/ 290513 h 2571749"/>
              <a:gd name="connsiteX47" fmla="*/ 221116 w 2157222"/>
              <a:gd name="connsiteY47" fmla="*/ 200706 h 2571749"/>
              <a:gd name="connsiteX48" fmla="*/ 100353 w 2157222"/>
              <a:gd name="connsiteY48" fmla="*/ 55450 h 2571749"/>
              <a:gd name="connsiteX49" fmla="*/ 0 w 2157222"/>
              <a:gd name="connsiteY49" fmla="*/ 11905 h 2571749"/>
              <a:gd name="connsiteX50" fmla="*/ 73817 w 2157222"/>
              <a:gd name="connsiteY50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1002164 w 2157222"/>
              <a:gd name="connsiteY10" fmla="*/ 1119188 h 2571749"/>
              <a:gd name="connsiteX11" fmla="*/ 1052058 w 2157222"/>
              <a:gd name="connsiteY11" fmla="*/ 1150069 h 2571749"/>
              <a:gd name="connsiteX12" fmla="*/ 1067591 w 2157222"/>
              <a:gd name="connsiteY12" fmla="*/ 1223886 h 2571749"/>
              <a:gd name="connsiteX13" fmla="*/ 1150140 w 2157222"/>
              <a:gd name="connsiteY13" fmla="*/ 1262063 h 2571749"/>
              <a:gd name="connsiteX14" fmla="*/ 1140615 w 2157222"/>
              <a:gd name="connsiteY14" fmla="*/ 1331118 h 2571749"/>
              <a:gd name="connsiteX15" fmla="*/ 1233485 w 2157222"/>
              <a:gd name="connsiteY15" fmla="*/ 1364459 h 2571749"/>
              <a:gd name="connsiteX16" fmla="*/ 1229063 w 2157222"/>
              <a:gd name="connsiteY16" fmla="*/ 1420586 h 2571749"/>
              <a:gd name="connsiteX17" fmla="*/ 1300160 w 2157222"/>
              <a:gd name="connsiteY17" fmla="*/ 1462088 h 2571749"/>
              <a:gd name="connsiteX18" fmla="*/ 1302541 w 2157222"/>
              <a:gd name="connsiteY18" fmla="*/ 1507331 h 2571749"/>
              <a:gd name="connsiteX19" fmla="*/ 1424289 w 2157222"/>
              <a:gd name="connsiteY19" fmla="*/ 1632404 h 2571749"/>
              <a:gd name="connsiteX20" fmla="*/ 1585570 w 2157222"/>
              <a:gd name="connsiteY20" fmla="*/ 1850232 h 2571749"/>
              <a:gd name="connsiteX21" fmla="*/ 1733171 w 2157222"/>
              <a:gd name="connsiteY21" fmla="*/ 2048367 h 2571749"/>
              <a:gd name="connsiteX22" fmla="*/ 1898647 w 2157222"/>
              <a:gd name="connsiteY22" fmla="*/ 2258975 h 2571749"/>
              <a:gd name="connsiteX23" fmla="*/ 2001269 w 2157222"/>
              <a:gd name="connsiteY23" fmla="*/ 2395236 h 2571749"/>
              <a:gd name="connsiteX24" fmla="*/ 2157222 w 2157222"/>
              <a:gd name="connsiteY24" fmla="*/ 2571749 h 2571749"/>
              <a:gd name="connsiteX25" fmla="*/ 2120598 w 2157222"/>
              <a:gd name="connsiteY25" fmla="*/ 2571749 h 2571749"/>
              <a:gd name="connsiteX26" fmla="*/ 1977382 w 2157222"/>
              <a:gd name="connsiteY26" fmla="*/ 2414209 h 2571749"/>
              <a:gd name="connsiteX27" fmla="*/ 1878804 w 2157222"/>
              <a:gd name="connsiteY27" fmla="*/ 2281238 h 2571749"/>
              <a:gd name="connsiteX28" fmla="*/ 1710756 w 2157222"/>
              <a:gd name="connsiteY28" fmla="*/ 2057740 h 2571749"/>
              <a:gd name="connsiteX29" fmla="*/ 1581148 w 2157222"/>
              <a:gd name="connsiteY29" fmla="*/ 1895475 h 2571749"/>
              <a:gd name="connsiteX30" fmla="*/ 1361090 w 2157222"/>
              <a:gd name="connsiteY30" fmla="*/ 1608515 h 2571749"/>
              <a:gd name="connsiteX31" fmla="*/ 1269203 w 2157222"/>
              <a:gd name="connsiteY31" fmla="*/ 1521618 h 2571749"/>
              <a:gd name="connsiteX32" fmla="*/ 1271586 w 2157222"/>
              <a:gd name="connsiteY32" fmla="*/ 1481138 h 2571749"/>
              <a:gd name="connsiteX33" fmla="*/ 1196407 w 2157222"/>
              <a:gd name="connsiteY33" fmla="*/ 1427389 h 2571749"/>
              <a:gd name="connsiteX34" fmla="*/ 1200147 w 2157222"/>
              <a:gd name="connsiteY34" fmla="*/ 1390650 h 2571749"/>
              <a:gd name="connsiteX35" fmla="*/ 1106562 w 2157222"/>
              <a:gd name="connsiteY35" fmla="*/ 1349713 h 2571749"/>
              <a:gd name="connsiteX36" fmla="*/ 1114422 w 2157222"/>
              <a:gd name="connsiteY36" fmla="*/ 1281114 h 2571749"/>
              <a:gd name="connsiteX37" fmla="*/ 1041624 w 2157222"/>
              <a:gd name="connsiteY37" fmla="*/ 1241955 h 2571749"/>
              <a:gd name="connsiteX38" fmla="*/ 1026660 w 2157222"/>
              <a:gd name="connsiteY38" fmla="*/ 1166851 h 2571749"/>
              <a:gd name="connsiteX39" fmla="*/ 977486 w 2157222"/>
              <a:gd name="connsiteY39" fmla="*/ 1140015 h 2571749"/>
              <a:gd name="connsiteX40" fmla="*/ 771524 w 2157222"/>
              <a:gd name="connsiteY40" fmla="*/ 875280 h 2571749"/>
              <a:gd name="connsiteX41" fmla="*/ 690562 w 2157222"/>
              <a:gd name="connsiteY41" fmla="*/ 802481 h 2571749"/>
              <a:gd name="connsiteX42" fmla="*/ 623547 w 2157222"/>
              <a:gd name="connsiteY42" fmla="*/ 693284 h 2571749"/>
              <a:gd name="connsiteX43" fmla="*/ 540014 w 2157222"/>
              <a:gd name="connsiteY43" fmla="*/ 582121 h 2571749"/>
              <a:gd name="connsiteX44" fmla="*/ 428624 w 2157222"/>
              <a:gd name="connsiteY44" fmla="*/ 464344 h 2571749"/>
              <a:gd name="connsiteX45" fmla="*/ 383268 w 2157222"/>
              <a:gd name="connsiteY45" fmla="*/ 388900 h 2571749"/>
              <a:gd name="connsiteX46" fmla="*/ 298336 w 2157222"/>
              <a:gd name="connsiteY46" fmla="*/ 290513 h 2571749"/>
              <a:gd name="connsiteX47" fmla="*/ 221116 w 2157222"/>
              <a:gd name="connsiteY47" fmla="*/ 200706 h 2571749"/>
              <a:gd name="connsiteX48" fmla="*/ 100353 w 2157222"/>
              <a:gd name="connsiteY48" fmla="*/ 55450 h 2571749"/>
              <a:gd name="connsiteX49" fmla="*/ 0 w 2157222"/>
              <a:gd name="connsiteY49" fmla="*/ 11905 h 2571749"/>
              <a:gd name="connsiteX50" fmla="*/ 73817 w 2157222"/>
              <a:gd name="connsiteY50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1002164 w 2157222"/>
              <a:gd name="connsiteY10" fmla="*/ 1119188 h 2571749"/>
              <a:gd name="connsiteX11" fmla="*/ 1052058 w 2157222"/>
              <a:gd name="connsiteY11" fmla="*/ 1150069 h 2571749"/>
              <a:gd name="connsiteX12" fmla="*/ 1067591 w 2157222"/>
              <a:gd name="connsiteY12" fmla="*/ 1223886 h 2571749"/>
              <a:gd name="connsiteX13" fmla="*/ 1150140 w 2157222"/>
              <a:gd name="connsiteY13" fmla="*/ 1262063 h 2571749"/>
              <a:gd name="connsiteX14" fmla="*/ 1140615 w 2157222"/>
              <a:gd name="connsiteY14" fmla="*/ 1331118 h 2571749"/>
              <a:gd name="connsiteX15" fmla="*/ 1233485 w 2157222"/>
              <a:gd name="connsiteY15" fmla="*/ 1364459 h 2571749"/>
              <a:gd name="connsiteX16" fmla="*/ 1229063 w 2157222"/>
              <a:gd name="connsiteY16" fmla="*/ 1420586 h 2571749"/>
              <a:gd name="connsiteX17" fmla="*/ 1300160 w 2157222"/>
              <a:gd name="connsiteY17" fmla="*/ 1462088 h 2571749"/>
              <a:gd name="connsiteX18" fmla="*/ 1302541 w 2157222"/>
              <a:gd name="connsiteY18" fmla="*/ 1507331 h 2571749"/>
              <a:gd name="connsiteX19" fmla="*/ 1424289 w 2157222"/>
              <a:gd name="connsiteY19" fmla="*/ 1632404 h 2571749"/>
              <a:gd name="connsiteX20" fmla="*/ 1585570 w 2157222"/>
              <a:gd name="connsiteY20" fmla="*/ 1850232 h 2571749"/>
              <a:gd name="connsiteX21" fmla="*/ 1733171 w 2157222"/>
              <a:gd name="connsiteY21" fmla="*/ 2048367 h 2571749"/>
              <a:gd name="connsiteX22" fmla="*/ 1898647 w 2157222"/>
              <a:gd name="connsiteY22" fmla="*/ 2258975 h 2571749"/>
              <a:gd name="connsiteX23" fmla="*/ 2001269 w 2157222"/>
              <a:gd name="connsiteY23" fmla="*/ 2395236 h 2571749"/>
              <a:gd name="connsiteX24" fmla="*/ 2157222 w 2157222"/>
              <a:gd name="connsiteY24" fmla="*/ 2571749 h 2571749"/>
              <a:gd name="connsiteX25" fmla="*/ 2120598 w 2157222"/>
              <a:gd name="connsiteY25" fmla="*/ 2571749 h 2571749"/>
              <a:gd name="connsiteX26" fmla="*/ 1977382 w 2157222"/>
              <a:gd name="connsiteY26" fmla="*/ 2414209 h 2571749"/>
              <a:gd name="connsiteX27" fmla="*/ 1878804 w 2157222"/>
              <a:gd name="connsiteY27" fmla="*/ 2281238 h 2571749"/>
              <a:gd name="connsiteX28" fmla="*/ 1710756 w 2157222"/>
              <a:gd name="connsiteY28" fmla="*/ 2057740 h 2571749"/>
              <a:gd name="connsiteX29" fmla="*/ 1581148 w 2157222"/>
              <a:gd name="connsiteY29" fmla="*/ 1895475 h 2571749"/>
              <a:gd name="connsiteX30" fmla="*/ 1361090 w 2157222"/>
              <a:gd name="connsiteY30" fmla="*/ 1608515 h 2571749"/>
              <a:gd name="connsiteX31" fmla="*/ 1269203 w 2157222"/>
              <a:gd name="connsiteY31" fmla="*/ 1521618 h 2571749"/>
              <a:gd name="connsiteX32" fmla="*/ 1271586 w 2157222"/>
              <a:gd name="connsiteY32" fmla="*/ 1481138 h 2571749"/>
              <a:gd name="connsiteX33" fmla="*/ 1196407 w 2157222"/>
              <a:gd name="connsiteY33" fmla="*/ 1427389 h 2571749"/>
              <a:gd name="connsiteX34" fmla="*/ 1200147 w 2157222"/>
              <a:gd name="connsiteY34" fmla="*/ 1390650 h 2571749"/>
              <a:gd name="connsiteX35" fmla="*/ 1106562 w 2157222"/>
              <a:gd name="connsiteY35" fmla="*/ 1349713 h 2571749"/>
              <a:gd name="connsiteX36" fmla="*/ 1114422 w 2157222"/>
              <a:gd name="connsiteY36" fmla="*/ 1281114 h 2571749"/>
              <a:gd name="connsiteX37" fmla="*/ 1027337 w 2157222"/>
              <a:gd name="connsiteY37" fmla="*/ 1218142 h 2571749"/>
              <a:gd name="connsiteX38" fmla="*/ 1026660 w 2157222"/>
              <a:gd name="connsiteY38" fmla="*/ 1166851 h 2571749"/>
              <a:gd name="connsiteX39" fmla="*/ 977486 w 2157222"/>
              <a:gd name="connsiteY39" fmla="*/ 1140015 h 2571749"/>
              <a:gd name="connsiteX40" fmla="*/ 771524 w 2157222"/>
              <a:gd name="connsiteY40" fmla="*/ 875280 h 2571749"/>
              <a:gd name="connsiteX41" fmla="*/ 690562 w 2157222"/>
              <a:gd name="connsiteY41" fmla="*/ 802481 h 2571749"/>
              <a:gd name="connsiteX42" fmla="*/ 623547 w 2157222"/>
              <a:gd name="connsiteY42" fmla="*/ 693284 h 2571749"/>
              <a:gd name="connsiteX43" fmla="*/ 540014 w 2157222"/>
              <a:gd name="connsiteY43" fmla="*/ 582121 h 2571749"/>
              <a:gd name="connsiteX44" fmla="*/ 428624 w 2157222"/>
              <a:gd name="connsiteY44" fmla="*/ 464344 h 2571749"/>
              <a:gd name="connsiteX45" fmla="*/ 383268 w 2157222"/>
              <a:gd name="connsiteY45" fmla="*/ 388900 h 2571749"/>
              <a:gd name="connsiteX46" fmla="*/ 298336 w 2157222"/>
              <a:gd name="connsiteY46" fmla="*/ 290513 h 2571749"/>
              <a:gd name="connsiteX47" fmla="*/ 221116 w 2157222"/>
              <a:gd name="connsiteY47" fmla="*/ 200706 h 2571749"/>
              <a:gd name="connsiteX48" fmla="*/ 100353 w 2157222"/>
              <a:gd name="connsiteY48" fmla="*/ 55450 h 2571749"/>
              <a:gd name="connsiteX49" fmla="*/ 0 w 2157222"/>
              <a:gd name="connsiteY49" fmla="*/ 11905 h 2571749"/>
              <a:gd name="connsiteX50" fmla="*/ 73817 w 2157222"/>
              <a:gd name="connsiteY50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1002164 w 2157222"/>
              <a:gd name="connsiteY10" fmla="*/ 1119188 h 2571749"/>
              <a:gd name="connsiteX11" fmla="*/ 1052058 w 2157222"/>
              <a:gd name="connsiteY11" fmla="*/ 1150069 h 2571749"/>
              <a:gd name="connsiteX12" fmla="*/ 1058066 w 2157222"/>
              <a:gd name="connsiteY12" fmla="*/ 1207217 h 2571749"/>
              <a:gd name="connsiteX13" fmla="*/ 1150140 w 2157222"/>
              <a:gd name="connsiteY13" fmla="*/ 1262063 h 2571749"/>
              <a:gd name="connsiteX14" fmla="*/ 1140615 w 2157222"/>
              <a:gd name="connsiteY14" fmla="*/ 1331118 h 2571749"/>
              <a:gd name="connsiteX15" fmla="*/ 1233485 w 2157222"/>
              <a:gd name="connsiteY15" fmla="*/ 1364459 h 2571749"/>
              <a:gd name="connsiteX16" fmla="*/ 1229063 w 2157222"/>
              <a:gd name="connsiteY16" fmla="*/ 1420586 h 2571749"/>
              <a:gd name="connsiteX17" fmla="*/ 1300160 w 2157222"/>
              <a:gd name="connsiteY17" fmla="*/ 1462088 h 2571749"/>
              <a:gd name="connsiteX18" fmla="*/ 1302541 w 2157222"/>
              <a:gd name="connsiteY18" fmla="*/ 1507331 h 2571749"/>
              <a:gd name="connsiteX19" fmla="*/ 1424289 w 2157222"/>
              <a:gd name="connsiteY19" fmla="*/ 1632404 h 2571749"/>
              <a:gd name="connsiteX20" fmla="*/ 1585570 w 2157222"/>
              <a:gd name="connsiteY20" fmla="*/ 1850232 h 2571749"/>
              <a:gd name="connsiteX21" fmla="*/ 1733171 w 2157222"/>
              <a:gd name="connsiteY21" fmla="*/ 2048367 h 2571749"/>
              <a:gd name="connsiteX22" fmla="*/ 1898647 w 2157222"/>
              <a:gd name="connsiteY22" fmla="*/ 2258975 h 2571749"/>
              <a:gd name="connsiteX23" fmla="*/ 2001269 w 2157222"/>
              <a:gd name="connsiteY23" fmla="*/ 2395236 h 2571749"/>
              <a:gd name="connsiteX24" fmla="*/ 2157222 w 2157222"/>
              <a:gd name="connsiteY24" fmla="*/ 2571749 h 2571749"/>
              <a:gd name="connsiteX25" fmla="*/ 2120598 w 2157222"/>
              <a:gd name="connsiteY25" fmla="*/ 2571749 h 2571749"/>
              <a:gd name="connsiteX26" fmla="*/ 1977382 w 2157222"/>
              <a:gd name="connsiteY26" fmla="*/ 2414209 h 2571749"/>
              <a:gd name="connsiteX27" fmla="*/ 1878804 w 2157222"/>
              <a:gd name="connsiteY27" fmla="*/ 2281238 h 2571749"/>
              <a:gd name="connsiteX28" fmla="*/ 1710756 w 2157222"/>
              <a:gd name="connsiteY28" fmla="*/ 2057740 h 2571749"/>
              <a:gd name="connsiteX29" fmla="*/ 1581148 w 2157222"/>
              <a:gd name="connsiteY29" fmla="*/ 1895475 h 2571749"/>
              <a:gd name="connsiteX30" fmla="*/ 1361090 w 2157222"/>
              <a:gd name="connsiteY30" fmla="*/ 1608515 h 2571749"/>
              <a:gd name="connsiteX31" fmla="*/ 1269203 w 2157222"/>
              <a:gd name="connsiteY31" fmla="*/ 1521618 h 2571749"/>
              <a:gd name="connsiteX32" fmla="*/ 1271586 w 2157222"/>
              <a:gd name="connsiteY32" fmla="*/ 1481138 h 2571749"/>
              <a:gd name="connsiteX33" fmla="*/ 1196407 w 2157222"/>
              <a:gd name="connsiteY33" fmla="*/ 1427389 h 2571749"/>
              <a:gd name="connsiteX34" fmla="*/ 1200147 w 2157222"/>
              <a:gd name="connsiteY34" fmla="*/ 1390650 h 2571749"/>
              <a:gd name="connsiteX35" fmla="*/ 1106562 w 2157222"/>
              <a:gd name="connsiteY35" fmla="*/ 1349713 h 2571749"/>
              <a:gd name="connsiteX36" fmla="*/ 1114422 w 2157222"/>
              <a:gd name="connsiteY36" fmla="*/ 1281114 h 2571749"/>
              <a:gd name="connsiteX37" fmla="*/ 1027337 w 2157222"/>
              <a:gd name="connsiteY37" fmla="*/ 1218142 h 2571749"/>
              <a:gd name="connsiteX38" fmla="*/ 1026660 w 2157222"/>
              <a:gd name="connsiteY38" fmla="*/ 1166851 h 2571749"/>
              <a:gd name="connsiteX39" fmla="*/ 977486 w 2157222"/>
              <a:gd name="connsiteY39" fmla="*/ 1140015 h 2571749"/>
              <a:gd name="connsiteX40" fmla="*/ 771524 w 2157222"/>
              <a:gd name="connsiteY40" fmla="*/ 875280 h 2571749"/>
              <a:gd name="connsiteX41" fmla="*/ 690562 w 2157222"/>
              <a:gd name="connsiteY41" fmla="*/ 802481 h 2571749"/>
              <a:gd name="connsiteX42" fmla="*/ 623547 w 2157222"/>
              <a:gd name="connsiteY42" fmla="*/ 693284 h 2571749"/>
              <a:gd name="connsiteX43" fmla="*/ 540014 w 2157222"/>
              <a:gd name="connsiteY43" fmla="*/ 582121 h 2571749"/>
              <a:gd name="connsiteX44" fmla="*/ 428624 w 2157222"/>
              <a:gd name="connsiteY44" fmla="*/ 464344 h 2571749"/>
              <a:gd name="connsiteX45" fmla="*/ 383268 w 2157222"/>
              <a:gd name="connsiteY45" fmla="*/ 388900 h 2571749"/>
              <a:gd name="connsiteX46" fmla="*/ 298336 w 2157222"/>
              <a:gd name="connsiteY46" fmla="*/ 290513 h 2571749"/>
              <a:gd name="connsiteX47" fmla="*/ 221116 w 2157222"/>
              <a:gd name="connsiteY47" fmla="*/ 200706 h 2571749"/>
              <a:gd name="connsiteX48" fmla="*/ 100353 w 2157222"/>
              <a:gd name="connsiteY48" fmla="*/ 55450 h 2571749"/>
              <a:gd name="connsiteX49" fmla="*/ 0 w 2157222"/>
              <a:gd name="connsiteY49" fmla="*/ 11905 h 2571749"/>
              <a:gd name="connsiteX50" fmla="*/ 73817 w 2157222"/>
              <a:gd name="connsiteY50" fmla="*/ 0 h 2571749"/>
              <a:gd name="connsiteX0" fmla="*/ 73817 w 2157222"/>
              <a:gd name="connsiteY0" fmla="*/ 0 h 2571749"/>
              <a:gd name="connsiteX1" fmla="*/ 136412 w 2157222"/>
              <a:gd name="connsiteY1" fmla="*/ 44223 h 2571749"/>
              <a:gd name="connsiteX2" fmla="*/ 224744 w 2157222"/>
              <a:gd name="connsiteY2" fmla="*/ 163626 h 2571749"/>
              <a:gd name="connsiteX3" fmla="*/ 315685 w 2157222"/>
              <a:gd name="connsiteY3" fmla="*/ 267381 h 2571749"/>
              <a:gd name="connsiteX4" fmla="*/ 404812 w 2157222"/>
              <a:gd name="connsiteY4" fmla="*/ 377599 h 2571749"/>
              <a:gd name="connsiteX5" fmla="*/ 481692 w 2157222"/>
              <a:gd name="connsiteY5" fmla="*/ 482374 h 2571749"/>
              <a:gd name="connsiteX6" fmla="*/ 559329 w 2157222"/>
              <a:gd name="connsiteY6" fmla="*/ 566814 h 2571749"/>
              <a:gd name="connsiteX7" fmla="*/ 650761 w 2157222"/>
              <a:gd name="connsiteY7" fmla="*/ 686140 h 2571749"/>
              <a:gd name="connsiteX8" fmla="*/ 718116 w 2157222"/>
              <a:gd name="connsiteY8" fmla="*/ 777270 h 2571749"/>
              <a:gd name="connsiteX9" fmla="*/ 798663 w 2157222"/>
              <a:gd name="connsiteY9" fmla="*/ 865225 h 2571749"/>
              <a:gd name="connsiteX10" fmla="*/ 1002164 w 2157222"/>
              <a:gd name="connsiteY10" fmla="*/ 1119188 h 2571749"/>
              <a:gd name="connsiteX11" fmla="*/ 1052058 w 2157222"/>
              <a:gd name="connsiteY11" fmla="*/ 1150069 h 2571749"/>
              <a:gd name="connsiteX12" fmla="*/ 1058066 w 2157222"/>
              <a:gd name="connsiteY12" fmla="*/ 1207217 h 2571749"/>
              <a:gd name="connsiteX13" fmla="*/ 1150140 w 2157222"/>
              <a:gd name="connsiteY13" fmla="*/ 1262063 h 2571749"/>
              <a:gd name="connsiteX14" fmla="*/ 1147759 w 2157222"/>
              <a:gd name="connsiteY14" fmla="*/ 1326356 h 2571749"/>
              <a:gd name="connsiteX15" fmla="*/ 1233485 w 2157222"/>
              <a:gd name="connsiteY15" fmla="*/ 1364459 h 2571749"/>
              <a:gd name="connsiteX16" fmla="*/ 1229063 w 2157222"/>
              <a:gd name="connsiteY16" fmla="*/ 1420586 h 2571749"/>
              <a:gd name="connsiteX17" fmla="*/ 1300160 w 2157222"/>
              <a:gd name="connsiteY17" fmla="*/ 1462088 h 2571749"/>
              <a:gd name="connsiteX18" fmla="*/ 1302541 w 2157222"/>
              <a:gd name="connsiteY18" fmla="*/ 1507331 h 2571749"/>
              <a:gd name="connsiteX19" fmla="*/ 1424289 w 2157222"/>
              <a:gd name="connsiteY19" fmla="*/ 1632404 h 2571749"/>
              <a:gd name="connsiteX20" fmla="*/ 1585570 w 2157222"/>
              <a:gd name="connsiteY20" fmla="*/ 1850232 h 2571749"/>
              <a:gd name="connsiteX21" fmla="*/ 1733171 w 2157222"/>
              <a:gd name="connsiteY21" fmla="*/ 2048367 h 2571749"/>
              <a:gd name="connsiteX22" fmla="*/ 1898647 w 2157222"/>
              <a:gd name="connsiteY22" fmla="*/ 2258975 h 2571749"/>
              <a:gd name="connsiteX23" fmla="*/ 2001269 w 2157222"/>
              <a:gd name="connsiteY23" fmla="*/ 2395236 h 2571749"/>
              <a:gd name="connsiteX24" fmla="*/ 2157222 w 2157222"/>
              <a:gd name="connsiteY24" fmla="*/ 2571749 h 2571749"/>
              <a:gd name="connsiteX25" fmla="*/ 2120598 w 2157222"/>
              <a:gd name="connsiteY25" fmla="*/ 2571749 h 2571749"/>
              <a:gd name="connsiteX26" fmla="*/ 1977382 w 2157222"/>
              <a:gd name="connsiteY26" fmla="*/ 2414209 h 2571749"/>
              <a:gd name="connsiteX27" fmla="*/ 1878804 w 2157222"/>
              <a:gd name="connsiteY27" fmla="*/ 2281238 h 2571749"/>
              <a:gd name="connsiteX28" fmla="*/ 1710756 w 2157222"/>
              <a:gd name="connsiteY28" fmla="*/ 2057740 h 2571749"/>
              <a:gd name="connsiteX29" fmla="*/ 1581148 w 2157222"/>
              <a:gd name="connsiteY29" fmla="*/ 1895475 h 2571749"/>
              <a:gd name="connsiteX30" fmla="*/ 1361090 w 2157222"/>
              <a:gd name="connsiteY30" fmla="*/ 1608515 h 2571749"/>
              <a:gd name="connsiteX31" fmla="*/ 1269203 w 2157222"/>
              <a:gd name="connsiteY31" fmla="*/ 1521618 h 2571749"/>
              <a:gd name="connsiteX32" fmla="*/ 1271586 w 2157222"/>
              <a:gd name="connsiteY32" fmla="*/ 1481138 h 2571749"/>
              <a:gd name="connsiteX33" fmla="*/ 1196407 w 2157222"/>
              <a:gd name="connsiteY33" fmla="*/ 1427389 h 2571749"/>
              <a:gd name="connsiteX34" fmla="*/ 1200147 w 2157222"/>
              <a:gd name="connsiteY34" fmla="*/ 1390650 h 2571749"/>
              <a:gd name="connsiteX35" fmla="*/ 1106562 w 2157222"/>
              <a:gd name="connsiteY35" fmla="*/ 1349713 h 2571749"/>
              <a:gd name="connsiteX36" fmla="*/ 1114422 w 2157222"/>
              <a:gd name="connsiteY36" fmla="*/ 1281114 h 2571749"/>
              <a:gd name="connsiteX37" fmla="*/ 1027337 w 2157222"/>
              <a:gd name="connsiteY37" fmla="*/ 1218142 h 2571749"/>
              <a:gd name="connsiteX38" fmla="*/ 1026660 w 2157222"/>
              <a:gd name="connsiteY38" fmla="*/ 1166851 h 2571749"/>
              <a:gd name="connsiteX39" fmla="*/ 977486 w 2157222"/>
              <a:gd name="connsiteY39" fmla="*/ 1140015 h 2571749"/>
              <a:gd name="connsiteX40" fmla="*/ 771524 w 2157222"/>
              <a:gd name="connsiteY40" fmla="*/ 875280 h 2571749"/>
              <a:gd name="connsiteX41" fmla="*/ 690562 w 2157222"/>
              <a:gd name="connsiteY41" fmla="*/ 802481 h 2571749"/>
              <a:gd name="connsiteX42" fmla="*/ 623547 w 2157222"/>
              <a:gd name="connsiteY42" fmla="*/ 693284 h 2571749"/>
              <a:gd name="connsiteX43" fmla="*/ 540014 w 2157222"/>
              <a:gd name="connsiteY43" fmla="*/ 582121 h 2571749"/>
              <a:gd name="connsiteX44" fmla="*/ 428624 w 2157222"/>
              <a:gd name="connsiteY44" fmla="*/ 464344 h 2571749"/>
              <a:gd name="connsiteX45" fmla="*/ 383268 w 2157222"/>
              <a:gd name="connsiteY45" fmla="*/ 388900 h 2571749"/>
              <a:gd name="connsiteX46" fmla="*/ 298336 w 2157222"/>
              <a:gd name="connsiteY46" fmla="*/ 290513 h 2571749"/>
              <a:gd name="connsiteX47" fmla="*/ 221116 w 2157222"/>
              <a:gd name="connsiteY47" fmla="*/ 200706 h 2571749"/>
              <a:gd name="connsiteX48" fmla="*/ 100353 w 2157222"/>
              <a:gd name="connsiteY48" fmla="*/ 55450 h 2571749"/>
              <a:gd name="connsiteX49" fmla="*/ 0 w 2157222"/>
              <a:gd name="connsiteY49" fmla="*/ 11905 h 2571749"/>
              <a:gd name="connsiteX50" fmla="*/ 73817 w 2157222"/>
              <a:gd name="connsiteY50" fmla="*/ 0 h 2571749"/>
              <a:gd name="connsiteX0" fmla="*/ 64292 w 2147697"/>
              <a:gd name="connsiteY0" fmla="*/ 7145 h 2578894"/>
              <a:gd name="connsiteX1" fmla="*/ 126887 w 2147697"/>
              <a:gd name="connsiteY1" fmla="*/ 51368 h 2578894"/>
              <a:gd name="connsiteX2" fmla="*/ 215219 w 2147697"/>
              <a:gd name="connsiteY2" fmla="*/ 170771 h 2578894"/>
              <a:gd name="connsiteX3" fmla="*/ 306160 w 2147697"/>
              <a:gd name="connsiteY3" fmla="*/ 274526 h 2578894"/>
              <a:gd name="connsiteX4" fmla="*/ 395287 w 2147697"/>
              <a:gd name="connsiteY4" fmla="*/ 384744 h 2578894"/>
              <a:gd name="connsiteX5" fmla="*/ 472167 w 2147697"/>
              <a:gd name="connsiteY5" fmla="*/ 489519 h 2578894"/>
              <a:gd name="connsiteX6" fmla="*/ 549804 w 2147697"/>
              <a:gd name="connsiteY6" fmla="*/ 573959 h 2578894"/>
              <a:gd name="connsiteX7" fmla="*/ 641236 w 2147697"/>
              <a:gd name="connsiteY7" fmla="*/ 693285 h 2578894"/>
              <a:gd name="connsiteX8" fmla="*/ 708591 w 2147697"/>
              <a:gd name="connsiteY8" fmla="*/ 784415 h 2578894"/>
              <a:gd name="connsiteX9" fmla="*/ 789138 w 2147697"/>
              <a:gd name="connsiteY9" fmla="*/ 872370 h 2578894"/>
              <a:gd name="connsiteX10" fmla="*/ 992639 w 2147697"/>
              <a:gd name="connsiteY10" fmla="*/ 1126333 h 2578894"/>
              <a:gd name="connsiteX11" fmla="*/ 1042533 w 2147697"/>
              <a:gd name="connsiteY11" fmla="*/ 1157214 h 2578894"/>
              <a:gd name="connsiteX12" fmla="*/ 1048541 w 2147697"/>
              <a:gd name="connsiteY12" fmla="*/ 1214362 h 2578894"/>
              <a:gd name="connsiteX13" fmla="*/ 1140615 w 2147697"/>
              <a:gd name="connsiteY13" fmla="*/ 1269208 h 2578894"/>
              <a:gd name="connsiteX14" fmla="*/ 1138234 w 2147697"/>
              <a:gd name="connsiteY14" fmla="*/ 1333501 h 2578894"/>
              <a:gd name="connsiteX15" fmla="*/ 1223960 w 2147697"/>
              <a:gd name="connsiteY15" fmla="*/ 1371604 h 2578894"/>
              <a:gd name="connsiteX16" fmla="*/ 1219538 w 2147697"/>
              <a:gd name="connsiteY16" fmla="*/ 1427731 h 2578894"/>
              <a:gd name="connsiteX17" fmla="*/ 1290635 w 2147697"/>
              <a:gd name="connsiteY17" fmla="*/ 1469233 h 2578894"/>
              <a:gd name="connsiteX18" fmla="*/ 1293016 w 2147697"/>
              <a:gd name="connsiteY18" fmla="*/ 1514476 h 2578894"/>
              <a:gd name="connsiteX19" fmla="*/ 1414764 w 2147697"/>
              <a:gd name="connsiteY19" fmla="*/ 1639549 h 2578894"/>
              <a:gd name="connsiteX20" fmla="*/ 1576045 w 2147697"/>
              <a:gd name="connsiteY20" fmla="*/ 1857377 h 2578894"/>
              <a:gd name="connsiteX21" fmla="*/ 1723646 w 2147697"/>
              <a:gd name="connsiteY21" fmla="*/ 2055512 h 2578894"/>
              <a:gd name="connsiteX22" fmla="*/ 1889122 w 2147697"/>
              <a:gd name="connsiteY22" fmla="*/ 2266120 h 2578894"/>
              <a:gd name="connsiteX23" fmla="*/ 1991744 w 2147697"/>
              <a:gd name="connsiteY23" fmla="*/ 2402381 h 2578894"/>
              <a:gd name="connsiteX24" fmla="*/ 2147697 w 2147697"/>
              <a:gd name="connsiteY24" fmla="*/ 2578894 h 2578894"/>
              <a:gd name="connsiteX25" fmla="*/ 2111073 w 2147697"/>
              <a:gd name="connsiteY25" fmla="*/ 2578894 h 2578894"/>
              <a:gd name="connsiteX26" fmla="*/ 1967857 w 2147697"/>
              <a:gd name="connsiteY26" fmla="*/ 2421354 h 2578894"/>
              <a:gd name="connsiteX27" fmla="*/ 1869279 w 2147697"/>
              <a:gd name="connsiteY27" fmla="*/ 2288383 h 2578894"/>
              <a:gd name="connsiteX28" fmla="*/ 1701231 w 2147697"/>
              <a:gd name="connsiteY28" fmla="*/ 2064885 h 2578894"/>
              <a:gd name="connsiteX29" fmla="*/ 1571623 w 2147697"/>
              <a:gd name="connsiteY29" fmla="*/ 1902620 h 2578894"/>
              <a:gd name="connsiteX30" fmla="*/ 1351565 w 2147697"/>
              <a:gd name="connsiteY30" fmla="*/ 1615660 h 2578894"/>
              <a:gd name="connsiteX31" fmla="*/ 1259678 w 2147697"/>
              <a:gd name="connsiteY31" fmla="*/ 1528763 h 2578894"/>
              <a:gd name="connsiteX32" fmla="*/ 1262061 w 2147697"/>
              <a:gd name="connsiteY32" fmla="*/ 1488283 h 2578894"/>
              <a:gd name="connsiteX33" fmla="*/ 1186882 w 2147697"/>
              <a:gd name="connsiteY33" fmla="*/ 1434534 h 2578894"/>
              <a:gd name="connsiteX34" fmla="*/ 1190622 w 2147697"/>
              <a:gd name="connsiteY34" fmla="*/ 1397795 h 2578894"/>
              <a:gd name="connsiteX35" fmla="*/ 1097037 w 2147697"/>
              <a:gd name="connsiteY35" fmla="*/ 1356858 h 2578894"/>
              <a:gd name="connsiteX36" fmla="*/ 1104897 w 2147697"/>
              <a:gd name="connsiteY36" fmla="*/ 1288259 h 2578894"/>
              <a:gd name="connsiteX37" fmla="*/ 1017812 w 2147697"/>
              <a:gd name="connsiteY37" fmla="*/ 1225287 h 2578894"/>
              <a:gd name="connsiteX38" fmla="*/ 1017135 w 2147697"/>
              <a:gd name="connsiteY38" fmla="*/ 1173996 h 2578894"/>
              <a:gd name="connsiteX39" fmla="*/ 967961 w 2147697"/>
              <a:gd name="connsiteY39" fmla="*/ 1147160 h 2578894"/>
              <a:gd name="connsiteX40" fmla="*/ 761999 w 2147697"/>
              <a:gd name="connsiteY40" fmla="*/ 882425 h 2578894"/>
              <a:gd name="connsiteX41" fmla="*/ 681037 w 2147697"/>
              <a:gd name="connsiteY41" fmla="*/ 809626 h 2578894"/>
              <a:gd name="connsiteX42" fmla="*/ 614022 w 2147697"/>
              <a:gd name="connsiteY42" fmla="*/ 700429 h 2578894"/>
              <a:gd name="connsiteX43" fmla="*/ 530489 w 2147697"/>
              <a:gd name="connsiteY43" fmla="*/ 589266 h 2578894"/>
              <a:gd name="connsiteX44" fmla="*/ 419099 w 2147697"/>
              <a:gd name="connsiteY44" fmla="*/ 471489 h 2578894"/>
              <a:gd name="connsiteX45" fmla="*/ 373743 w 2147697"/>
              <a:gd name="connsiteY45" fmla="*/ 396045 h 2578894"/>
              <a:gd name="connsiteX46" fmla="*/ 288811 w 2147697"/>
              <a:gd name="connsiteY46" fmla="*/ 297658 h 2578894"/>
              <a:gd name="connsiteX47" fmla="*/ 211591 w 2147697"/>
              <a:gd name="connsiteY47" fmla="*/ 207851 h 2578894"/>
              <a:gd name="connsiteX48" fmla="*/ 90828 w 2147697"/>
              <a:gd name="connsiteY48" fmla="*/ 62595 h 2578894"/>
              <a:gd name="connsiteX49" fmla="*/ 0 w 2147697"/>
              <a:gd name="connsiteY49" fmla="*/ 0 h 2578894"/>
              <a:gd name="connsiteX50" fmla="*/ 64292 w 2147697"/>
              <a:gd name="connsiteY50" fmla="*/ 7145 h 2578894"/>
              <a:gd name="connsiteX0" fmla="*/ 52386 w 2147697"/>
              <a:gd name="connsiteY0" fmla="*/ 0 h 2583655"/>
              <a:gd name="connsiteX1" fmla="*/ 126887 w 2147697"/>
              <a:gd name="connsiteY1" fmla="*/ 56129 h 2583655"/>
              <a:gd name="connsiteX2" fmla="*/ 215219 w 2147697"/>
              <a:gd name="connsiteY2" fmla="*/ 175532 h 2583655"/>
              <a:gd name="connsiteX3" fmla="*/ 306160 w 2147697"/>
              <a:gd name="connsiteY3" fmla="*/ 279287 h 2583655"/>
              <a:gd name="connsiteX4" fmla="*/ 395287 w 2147697"/>
              <a:gd name="connsiteY4" fmla="*/ 389505 h 2583655"/>
              <a:gd name="connsiteX5" fmla="*/ 472167 w 2147697"/>
              <a:gd name="connsiteY5" fmla="*/ 494280 h 2583655"/>
              <a:gd name="connsiteX6" fmla="*/ 549804 w 2147697"/>
              <a:gd name="connsiteY6" fmla="*/ 578720 h 2583655"/>
              <a:gd name="connsiteX7" fmla="*/ 641236 w 2147697"/>
              <a:gd name="connsiteY7" fmla="*/ 698046 h 2583655"/>
              <a:gd name="connsiteX8" fmla="*/ 708591 w 2147697"/>
              <a:gd name="connsiteY8" fmla="*/ 789176 h 2583655"/>
              <a:gd name="connsiteX9" fmla="*/ 789138 w 2147697"/>
              <a:gd name="connsiteY9" fmla="*/ 877131 h 2583655"/>
              <a:gd name="connsiteX10" fmla="*/ 992639 w 2147697"/>
              <a:gd name="connsiteY10" fmla="*/ 1131094 h 2583655"/>
              <a:gd name="connsiteX11" fmla="*/ 1042533 w 2147697"/>
              <a:gd name="connsiteY11" fmla="*/ 1161975 h 2583655"/>
              <a:gd name="connsiteX12" fmla="*/ 1048541 w 2147697"/>
              <a:gd name="connsiteY12" fmla="*/ 1219123 h 2583655"/>
              <a:gd name="connsiteX13" fmla="*/ 1140615 w 2147697"/>
              <a:gd name="connsiteY13" fmla="*/ 1273969 h 2583655"/>
              <a:gd name="connsiteX14" fmla="*/ 1138234 w 2147697"/>
              <a:gd name="connsiteY14" fmla="*/ 1338262 h 2583655"/>
              <a:gd name="connsiteX15" fmla="*/ 1223960 w 2147697"/>
              <a:gd name="connsiteY15" fmla="*/ 1376365 h 2583655"/>
              <a:gd name="connsiteX16" fmla="*/ 1219538 w 2147697"/>
              <a:gd name="connsiteY16" fmla="*/ 1432492 h 2583655"/>
              <a:gd name="connsiteX17" fmla="*/ 1290635 w 2147697"/>
              <a:gd name="connsiteY17" fmla="*/ 1473994 h 2583655"/>
              <a:gd name="connsiteX18" fmla="*/ 1293016 w 2147697"/>
              <a:gd name="connsiteY18" fmla="*/ 1519237 h 2583655"/>
              <a:gd name="connsiteX19" fmla="*/ 1414764 w 2147697"/>
              <a:gd name="connsiteY19" fmla="*/ 1644310 h 2583655"/>
              <a:gd name="connsiteX20" fmla="*/ 1576045 w 2147697"/>
              <a:gd name="connsiteY20" fmla="*/ 1862138 h 2583655"/>
              <a:gd name="connsiteX21" fmla="*/ 1723646 w 2147697"/>
              <a:gd name="connsiteY21" fmla="*/ 2060273 h 2583655"/>
              <a:gd name="connsiteX22" fmla="*/ 1889122 w 2147697"/>
              <a:gd name="connsiteY22" fmla="*/ 2270881 h 2583655"/>
              <a:gd name="connsiteX23" fmla="*/ 1991744 w 2147697"/>
              <a:gd name="connsiteY23" fmla="*/ 2407142 h 2583655"/>
              <a:gd name="connsiteX24" fmla="*/ 2147697 w 2147697"/>
              <a:gd name="connsiteY24" fmla="*/ 2583655 h 2583655"/>
              <a:gd name="connsiteX25" fmla="*/ 2111073 w 2147697"/>
              <a:gd name="connsiteY25" fmla="*/ 2583655 h 2583655"/>
              <a:gd name="connsiteX26" fmla="*/ 1967857 w 2147697"/>
              <a:gd name="connsiteY26" fmla="*/ 2426115 h 2583655"/>
              <a:gd name="connsiteX27" fmla="*/ 1869279 w 2147697"/>
              <a:gd name="connsiteY27" fmla="*/ 2293144 h 2583655"/>
              <a:gd name="connsiteX28" fmla="*/ 1701231 w 2147697"/>
              <a:gd name="connsiteY28" fmla="*/ 2069646 h 2583655"/>
              <a:gd name="connsiteX29" fmla="*/ 1571623 w 2147697"/>
              <a:gd name="connsiteY29" fmla="*/ 1907381 h 2583655"/>
              <a:gd name="connsiteX30" fmla="*/ 1351565 w 2147697"/>
              <a:gd name="connsiteY30" fmla="*/ 1620421 h 2583655"/>
              <a:gd name="connsiteX31" fmla="*/ 1259678 w 2147697"/>
              <a:gd name="connsiteY31" fmla="*/ 1533524 h 2583655"/>
              <a:gd name="connsiteX32" fmla="*/ 1262061 w 2147697"/>
              <a:gd name="connsiteY32" fmla="*/ 1493044 h 2583655"/>
              <a:gd name="connsiteX33" fmla="*/ 1186882 w 2147697"/>
              <a:gd name="connsiteY33" fmla="*/ 1439295 h 2583655"/>
              <a:gd name="connsiteX34" fmla="*/ 1190622 w 2147697"/>
              <a:gd name="connsiteY34" fmla="*/ 1402556 h 2583655"/>
              <a:gd name="connsiteX35" fmla="*/ 1097037 w 2147697"/>
              <a:gd name="connsiteY35" fmla="*/ 1361619 h 2583655"/>
              <a:gd name="connsiteX36" fmla="*/ 1104897 w 2147697"/>
              <a:gd name="connsiteY36" fmla="*/ 1293020 h 2583655"/>
              <a:gd name="connsiteX37" fmla="*/ 1017812 w 2147697"/>
              <a:gd name="connsiteY37" fmla="*/ 1230048 h 2583655"/>
              <a:gd name="connsiteX38" fmla="*/ 1017135 w 2147697"/>
              <a:gd name="connsiteY38" fmla="*/ 1178757 h 2583655"/>
              <a:gd name="connsiteX39" fmla="*/ 967961 w 2147697"/>
              <a:gd name="connsiteY39" fmla="*/ 1151921 h 2583655"/>
              <a:gd name="connsiteX40" fmla="*/ 761999 w 2147697"/>
              <a:gd name="connsiteY40" fmla="*/ 887186 h 2583655"/>
              <a:gd name="connsiteX41" fmla="*/ 681037 w 2147697"/>
              <a:gd name="connsiteY41" fmla="*/ 814387 h 2583655"/>
              <a:gd name="connsiteX42" fmla="*/ 614022 w 2147697"/>
              <a:gd name="connsiteY42" fmla="*/ 705190 h 2583655"/>
              <a:gd name="connsiteX43" fmla="*/ 530489 w 2147697"/>
              <a:gd name="connsiteY43" fmla="*/ 594027 h 2583655"/>
              <a:gd name="connsiteX44" fmla="*/ 419099 w 2147697"/>
              <a:gd name="connsiteY44" fmla="*/ 476250 h 2583655"/>
              <a:gd name="connsiteX45" fmla="*/ 373743 w 2147697"/>
              <a:gd name="connsiteY45" fmla="*/ 400806 h 2583655"/>
              <a:gd name="connsiteX46" fmla="*/ 288811 w 2147697"/>
              <a:gd name="connsiteY46" fmla="*/ 302419 h 2583655"/>
              <a:gd name="connsiteX47" fmla="*/ 211591 w 2147697"/>
              <a:gd name="connsiteY47" fmla="*/ 212612 h 2583655"/>
              <a:gd name="connsiteX48" fmla="*/ 90828 w 2147697"/>
              <a:gd name="connsiteY48" fmla="*/ 67356 h 2583655"/>
              <a:gd name="connsiteX49" fmla="*/ 0 w 2147697"/>
              <a:gd name="connsiteY49" fmla="*/ 4761 h 2583655"/>
              <a:gd name="connsiteX50" fmla="*/ 52386 w 2147697"/>
              <a:gd name="connsiteY50" fmla="*/ 0 h 2583655"/>
              <a:gd name="connsiteX0" fmla="*/ 52386 w 2147697"/>
              <a:gd name="connsiteY0" fmla="*/ 0 h 2583655"/>
              <a:gd name="connsiteX1" fmla="*/ 126887 w 2147697"/>
              <a:gd name="connsiteY1" fmla="*/ 56129 h 2583655"/>
              <a:gd name="connsiteX2" fmla="*/ 215219 w 2147697"/>
              <a:gd name="connsiteY2" fmla="*/ 175532 h 2583655"/>
              <a:gd name="connsiteX3" fmla="*/ 306160 w 2147697"/>
              <a:gd name="connsiteY3" fmla="*/ 279287 h 2583655"/>
              <a:gd name="connsiteX4" fmla="*/ 395287 w 2147697"/>
              <a:gd name="connsiteY4" fmla="*/ 389505 h 2583655"/>
              <a:gd name="connsiteX5" fmla="*/ 472167 w 2147697"/>
              <a:gd name="connsiteY5" fmla="*/ 494280 h 2583655"/>
              <a:gd name="connsiteX6" fmla="*/ 549804 w 2147697"/>
              <a:gd name="connsiteY6" fmla="*/ 578720 h 2583655"/>
              <a:gd name="connsiteX7" fmla="*/ 641236 w 2147697"/>
              <a:gd name="connsiteY7" fmla="*/ 698046 h 2583655"/>
              <a:gd name="connsiteX8" fmla="*/ 708591 w 2147697"/>
              <a:gd name="connsiteY8" fmla="*/ 789176 h 2583655"/>
              <a:gd name="connsiteX9" fmla="*/ 789138 w 2147697"/>
              <a:gd name="connsiteY9" fmla="*/ 877131 h 2583655"/>
              <a:gd name="connsiteX10" fmla="*/ 992639 w 2147697"/>
              <a:gd name="connsiteY10" fmla="*/ 1131094 h 2583655"/>
              <a:gd name="connsiteX11" fmla="*/ 1042533 w 2147697"/>
              <a:gd name="connsiteY11" fmla="*/ 1161975 h 2583655"/>
              <a:gd name="connsiteX12" fmla="*/ 1048541 w 2147697"/>
              <a:gd name="connsiteY12" fmla="*/ 1219123 h 2583655"/>
              <a:gd name="connsiteX13" fmla="*/ 1140615 w 2147697"/>
              <a:gd name="connsiteY13" fmla="*/ 1273969 h 2583655"/>
              <a:gd name="connsiteX14" fmla="*/ 1138234 w 2147697"/>
              <a:gd name="connsiteY14" fmla="*/ 1338262 h 2583655"/>
              <a:gd name="connsiteX15" fmla="*/ 1223960 w 2147697"/>
              <a:gd name="connsiteY15" fmla="*/ 1376365 h 2583655"/>
              <a:gd name="connsiteX16" fmla="*/ 1219538 w 2147697"/>
              <a:gd name="connsiteY16" fmla="*/ 1432492 h 2583655"/>
              <a:gd name="connsiteX17" fmla="*/ 1290635 w 2147697"/>
              <a:gd name="connsiteY17" fmla="*/ 1473994 h 2583655"/>
              <a:gd name="connsiteX18" fmla="*/ 1293016 w 2147697"/>
              <a:gd name="connsiteY18" fmla="*/ 1519237 h 2583655"/>
              <a:gd name="connsiteX19" fmla="*/ 1414764 w 2147697"/>
              <a:gd name="connsiteY19" fmla="*/ 1644310 h 2583655"/>
              <a:gd name="connsiteX20" fmla="*/ 1576045 w 2147697"/>
              <a:gd name="connsiteY20" fmla="*/ 1862138 h 2583655"/>
              <a:gd name="connsiteX21" fmla="*/ 1723646 w 2147697"/>
              <a:gd name="connsiteY21" fmla="*/ 2060273 h 2583655"/>
              <a:gd name="connsiteX22" fmla="*/ 1889122 w 2147697"/>
              <a:gd name="connsiteY22" fmla="*/ 2270881 h 2583655"/>
              <a:gd name="connsiteX23" fmla="*/ 1991744 w 2147697"/>
              <a:gd name="connsiteY23" fmla="*/ 2407142 h 2583655"/>
              <a:gd name="connsiteX24" fmla="*/ 2147697 w 2147697"/>
              <a:gd name="connsiteY24" fmla="*/ 2583655 h 2583655"/>
              <a:gd name="connsiteX25" fmla="*/ 2111073 w 2147697"/>
              <a:gd name="connsiteY25" fmla="*/ 2583655 h 2583655"/>
              <a:gd name="connsiteX26" fmla="*/ 1967857 w 2147697"/>
              <a:gd name="connsiteY26" fmla="*/ 2426115 h 2583655"/>
              <a:gd name="connsiteX27" fmla="*/ 1869279 w 2147697"/>
              <a:gd name="connsiteY27" fmla="*/ 2293144 h 2583655"/>
              <a:gd name="connsiteX28" fmla="*/ 1701231 w 2147697"/>
              <a:gd name="connsiteY28" fmla="*/ 2069646 h 2583655"/>
              <a:gd name="connsiteX29" fmla="*/ 1571623 w 2147697"/>
              <a:gd name="connsiteY29" fmla="*/ 1907381 h 2583655"/>
              <a:gd name="connsiteX30" fmla="*/ 1351565 w 2147697"/>
              <a:gd name="connsiteY30" fmla="*/ 1620421 h 2583655"/>
              <a:gd name="connsiteX31" fmla="*/ 1259678 w 2147697"/>
              <a:gd name="connsiteY31" fmla="*/ 1533524 h 2583655"/>
              <a:gd name="connsiteX32" fmla="*/ 1262061 w 2147697"/>
              <a:gd name="connsiteY32" fmla="*/ 1493044 h 2583655"/>
              <a:gd name="connsiteX33" fmla="*/ 1186882 w 2147697"/>
              <a:gd name="connsiteY33" fmla="*/ 1439295 h 2583655"/>
              <a:gd name="connsiteX34" fmla="*/ 1190622 w 2147697"/>
              <a:gd name="connsiteY34" fmla="*/ 1402556 h 2583655"/>
              <a:gd name="connsiteX35" fmla="*/ 1097037 w 2147697"/>
              <a:gd name="connsiteY35" fmla="*/ 1361619 h 2583655"/>
              <a:gd name="connsiteX36" fmla="*/ 1104897 w 2147697"/>
              <a:gd name="connsiteY36" fmla="*/ 1293020 h 2583655"/>
              <a:gd name="connsiteX37" fmla="*/ 1017812 w 2147697"/>
              <a:gd name="connsiteY37" fmla="*/ 1230048 h 2583655"/>
              <a:gd name="connsiteX38" fmla="*/ 1017135 w 2147697"/>
              <a:gd name="connsiteY38" fmla="*/ 1178757 h 2583655"/>
              <a:gd name="connsiteX39" fmla="*/ 967961 w 2147697"/>
              <a:gd name="connsiteY39" fmla="*/ 1151921 h 2583655"/>
              <a:gd name="connsiteX40" fmla="*/ 761999 w 2147697"/>
              <a:gd name="connsiteY40" fmla="*/ 887186 h 2583655"/>
              <a:gd name="connsiteX41" fmla="*/ 681037 w 2147697"/>
              <a:gd name="connsiteY41" fmla="*/ 814387 h 2583655"/>
              <a:gd name="connsiteX42" fmla="*/ 614022 w 2147697"/>
              <a:gd name="connsiteY42" fmla="*/ 705190 h 2583655"/>
              <a:gd name="connsiteX43" fmla="*/ 530489 w 2147697"/>
              <a:gd name="connsiteY43" fmla="*/ 594027 h 2583655"/>
              <a:gd name="connsiteX44" fmla="*/ 419099 w 2147697"/>
              <a:gd name="connsiteY44" fmla="*/ 476250 h 2583655"/>
              <a:gd name="connsiteX45" fmla="*/ 373743 w 2147697"/>
              <a:gd name="connsiteY45" fmla="*/ 400806 h 2583655"/>
              <a:gd name="connsiteX46" fmla="*/ 288811 w 2147697"/>
              <a:gd name="connsiteY46" fmla="*/ 302419 h 2583655"/>
              <a:gd name="connsiteX47" fmla="*/ 211591 w 2147697"/>
              <a:gd name="connsiteY47" fmla="*/ 212612 h 2583655"/>
              <a:gd name="connsiteX48" fmla="*/ 105115 w 2147697"/>
              <a:gd name="connsiteY48" fmla="*/ 67356 h 2583655"/>
              <a:gd name="connsiteX49" fmla="*/ 0 w 2147697"/>
              <a:gd name="connsiteY49" fmla="*/ 4761 h 2583655"/>
              <a:gd name="connsiteX50" fmla="*/ 52386 w 2147697"/>
              <a:gd name="connsiteY50" fmla="*/ 0 h 2583655"/>
              <a:gd name="connsiteX0" fmla="*/ 52386 w 2147697"/>
              <a:gd name="connsiteY0" fmla="*/ 0 h 2583655"/>
              <a:gd name="connsiteX1" fmla="*/ 126887 w 2147697"/>
              <a:gd name="connsiteY1" fmla="*/ 56129 h 2583655"/>
              <a:gd name="connsiteX2" fmla="*/ 217600 w 2147697"/>
              <a:gd name="connsiteY2" fmla="*/ 189820 h 2583655"/>
              <a:gd name="connsiteX3" fmla="*/ 306160 w 2147697"/>
              <a:gd name="connsiteY3" fmla="*/ 279287 h 2583655"/>
              <a:gd name="connsiteX4" fmla="*/ 395287 w 2147697"/>
              <a:gd name="connsiteY4" fmla="*/ 389505 h 2583655"/>
              <a:gd name="connsiteX5" fmla="*/ 472167 w 2147697"/>
              <a:gd name="connsiteY5" fmla="*/ 494280 h 2583655"/>
              <a:gd name="connsiteX6" fmla="*/ 549804 w 2147697"/>
              <a:gd name="connsiteY6" fmla="*/ 578720 h 2583655"/>
              <a:gd name="connsiteX7" fmla="*/ 641236 w 2147697"/>
              <a:gd name="connsiteY7" fmla="*/ 698046 h 2583655"/>
              <a:gd name="connsiteX8" fmla="*/ 708591 w 2147697"/>
              <a:gd name="connsiteY8" fmla="*/ 789176 h 2583655"/>
              <a:gd name="connsiteX9" fmla="*/ 789138 w 2147697"/>
              <a:gd name="connsiteY9" fmla="*/ 877131 h 2583655"/>
              <a:gd name="connsiteX10" fmla="*/ 992639 w 2147697"/>
              <a:gd name="connsiteY10" fmla="*/ 1131094 h 2583655"/>
              <a:gd name="connsiteX11" fmla="*/ 1042533 w 2147697"/>
              <a:gd name="connsiteY11" fmla="*/ 1161975 h 2583655"/>
              <a:gd name="connsiteX12" fmla="*/ 1048541 w 2147697"/>
              <a:gd name="connsiteY12" fmla="*/ 1219123 h 2583655"/>
              <a:gd name="connsiteX13" fmla="*/ 1140615 w 2147697"/>
              <a:gd name="connsiteY13" fmla="*/ 1273969 h 2583655"/>
              <a:gd name="connsiteX14" fmla="*/ 1138234 w 2147697"/>
              <a:gd name="connsiteY14" fmla="*/ 1338262 h 2583655"/>
              <a:gd name="connsiteX15" fmla="*/ 1223960 w 2147697"/>
              <a:gd name="connsiteY15" fmla="*/ 1376365 h 2583655"/>
              <a:gd name="connsiteX16" fmla="*/ 1219538 w 2147697"/>
              <a:gd name="connsiteY16" fmla="*/ 1432492 h 2583655"/>
              <a:gd name="connsiteX17" fmla="*/ 1290635 w 2147697"/>
              <a:gd name="connsiteY17" fmla="*/ 1473994 h 2583655"/>
              <a:gd name="connsiteX18" fmla="*/ 1293016 w 2147697"/>
              <a:gd name="connsiteY18" fmla="*/ 1519237 h 2583655"/>
              <a:gd name="connsiteX19" fmla="*/ 1414764 w 2147697"/>
              <a:gd name="connsiteY19" fmla="*/ 1644310 h 2583655"/>
              <a:gd name="connsiteX20" fmla="*/ 1576045 w 2147697"/>
              <a:gd name="connsiteY20" fmla="*/ 1862138 h 2583655"/>
              <a:gd name="connsiteX21" fmla="*/ 1723646 w 2147697"/>
              <a:gd name="connsiteY21" fmla="*/ 2060273 h 2583655"/>
              <a:gd name="connsiteX22" fmla="*/ 1889122 w 2147697"/>
              <a:gd name="connsiteY22" fmla="*/ 2270881 h 2583655"/>
              <a:gd name="connsiteX23" fmla="*/ 1991744 w 2147697"/>
              <a:gd name="connsiteY23" fmla="*/ 2407142 h 2583655"/>
              <a:gd name="connsiteX24" fmla="*/ 2147697 w 2147697"/>
              <a:gd name="connsiteY24" fmla="*/ 2583655 h 2583655"/>
              <a:gd name="connsiteX25" fmla="*/ 2111073 w 2147697"/>
              <a:gd name="connsiteY25" fmla="*/ 2583655 h 2583655"/>
              <a:gd name="connsiteX26" fmla="*/ 1967857 w 2147697"/>
              <a:gd name="connsiteY26" fmla="*/ 2426115 h 2583655"/>
              <a:gd name="connsiteX27" fmla="*/ 1869279 w 2147697"/>
              <a:gd name="connsiteY27" fmla="*/ 2293144 h 2583655"/>
              <a:gd name="connsiteX28" fmla="*/ 1701231 w 2147697"/>
              <a:gd name="connsiteY28" fmla="*/ 2069646 h 2583655"/>
              <a:gd name="connsiteX29" fmla="*/ 1571623 w 2147697"/>
              <a:gd name="connsiteY29" fmla="*/ 1907381 h 2583655"/>
              <a:gd name="connsiteX30" fmla="*/ 1351565 w 2147697"/>
              <a:gd name="connsiteY30" fmla="*/ 1620421 h 2583655"/>
              <a:gd name="connsiteX31" fmla="*/ 1259678 w 2147697"/>
              <a:gd name="connsiteY31" fmla="*/ 1533524 h 2583655"/>
              <a:gd name="connsiteX32" fmla="*/ 1262061 w 2147697"/>
              <a:gd name="connsiteY32" fmla="*/ 1493044 h 2583655"/>
              <a:gd name="connsiteX33" fmla="*/ 1186882 w 2147697"/>
              <a:gd name="connsiteY33" fmla="*/ 1439295 h 2583655"/>
              <a:gd name="connsiteX34" fmla="*/ 1190622 w 2147697"/>
              <a:gd name="connsiteY34" fmla="*/ 1402556 h 2583655"/>
              <a:gd name="connsiteX35" fmla="*/ 1097037 w 2147697"/>
              <a:gd name="connsiteY35" fmla="*/ 1361619 h 2583655"/>
              <a:gd name="connsiteX36" fmla="*/ 1104897 w 2147697"/>
              <a:gd name="connsiteY36" fmla="*/ 1293020 h 2583655"/>
              <a:gd name="connsiteX37" fmla="*/ 1017812 w 2147697"/>
              <a:gd name="connsiteY37" fmla="*/ 1230048 h 2583655"/>
              <a:gd name="connsiteX38" fmla="*/ 1017135 w 2147697"/>
              <a:gd name="connsiteY38" fmla="*/ 1178757 h 2583655"/>
              <a:gd name="connsiteX39" fmla="*/ 967961 w 2147697"/>
              <a:gd name="connsiteY39" fmla="*/ 1151921 h 2583655"/>
              <a:gd name="connsiteX40" fmla="*/ 761999 w 2147697"/>
              <a:gd name="connsiteY40" fmla="*/ 887186 h 2583655"/>
              <a:gd name="connsiteX41" fmla="*/ 681037 w 2147697"/>
              <a:gd name="connsiteY41" fmla="*/ 814387 h 2583655"/>
              <a:gd name="connsiteX42" fmla="*/ 614022 w 2147697"/>
              <a:gd name="connsiteY42" fmla="*/ 705190 h 2583655"/>
              <a:gd name="connsiteX43" fmla="*/ 530489 w 2147697"/>
              <a:gd name="connsiteY43" fmla="*/ 594027 h 2583655"/>
              <a:gd name="connsiteX44" fmla="*/ 419099 w 2147697"/>
              <a:gd name="connsiteY44" fmla="*/ 476250 h 2583655"/>
              <a:gd name="connsiteX45" fmla="*/ 373743 w 2147697"/>
              <a:gd name="connsiteY45" fmla="*/ 400806 h 2583655"/>
              <a:gd name="connsiteX46" fmla="*/ 288811 w 2147697"/>
              <a:gd name="connsiteY46" fmla="*/ 302419 h 2583655"/>
              <a:gd name="connsiteX47" fmla="*/ 211591 w 2147697"/>
              <a:gd name="connsiteY47" fmla="*/ 212612 h 2583655"/>
              <a:gd name="connsiteX48" fmla="*/ 105115 w 2147697"/>
              <a:gd name="connsiteY48" fmla="*/ 67356 h 2583655"/>
              <a:gd name="connsiteX49" fmla="*/ 0 w 2147697"/>
              <a:gd name="connsiteY49" fmla="*/ 4761 h 2583655"/>
              <a:gd name="connsiteX50" fmla="*/ 52386 w 2147697"/>
              <a:gd name="connsiteY50" fmla="*/ 0 h 2583655"/>
              <a:gd name="connsiteX0" fmla="*/ 52386 w 2147697"/>
              <a:gd name="connsiteY0" fmla="*/ 0 h 2583655"/>
              <a:gd name="connsiteX1" fmla="*/ 126887 w 2147697"/>
              <a:gd name="connsiteY1" fmla="*/ 56129 h 2583655"/>
              <a:gd name="connsiteX2" fmla="*/ 217600 w 2147697"/>
              <a:gd name="connsiteY2" fmla="*/ 189820 h 2583655"/>
              <a:gd name="connsiteX3" fmla="*/ 306160 w 2147697"/>
              <a:gd name="connsiteY3" fmla="*/ 279287 h 2583655"/>
              <a:gd name="connsiteX4" fmla="*/ 395287 w 2147697"/>
              <a:gd name="connsiteY4" fmla="*/ 389505 h 2583655"/>
              <a:gd name="connsiteX5" fmla="*/ 472167 w 2147697"/>
              <a:gd name="connsiteY5" fmla="*/ 494280 h 2583655"/>
              <a:gd name="connsiteX6" fmla="*/ 549804 w 2147697"/>
              <a:gd name="connsiteY6" fmla="*/ 578720 h 2583655"/>
              <a:gd name="connsiteX7" fmla="*/ 641236 w 2147697"/>
              <a:gd name="connsiteY7" fmla="*/ 698046 h 2583655"/>
              <a:gd name="connsiteX8" fmla="*/ 708591 w 2147697"/>
              <a:gd name="connsiteY8" fmla="*/ 789176 h 2583655"/>
              <a:gd name="connsiteX9" fmla="*/ 789138 w 2147697"/>
              <a:gd name="connsiteY9" fmla="*/ 877131 h 2583655"/>
              <a:gd name="connsiteX10" fmla="*/ 992639 w 2147697"/>
              <a:gd name="connsiteY10" fmla="*/ 1131094 h 2583655"/>
              <a:gd name="connsiteX11" fmla="*/ 1042533 w 2147697"/>
              <a:gd name="connsiteY11" fmla="*/ 1161975 h 2583655"/>
              <a:gd name="connsiteX12" fmla="*/ 1048541 w 2147697"/>
              <a:gd name="connsiteY12" fmla="*/ 1219123 h 2583655"/>
              <a:gd name="connsiteX13" fmla="*/ 1140615 w 2147697"/>
              <a:gd name="connsiteY13" fmla="*/ 1273969 h 2583655"/>
              <a:gd name="connsiteX14" fmla="*/ 1138234 w 2147697"/>
              <a:gd name="connsiteY14" fmla="*/ 1338262 h 2583655"/>
              <a:gd name="connsiteX15" fmla="*/ 1223960 w 2147697"/>
              <a:gd name="connsiteY15" fmla="*/ 1376365 h 2583655"/>
              <a:gd name="connsiteX16" fmla="*/ 1219538 w 2147697"/>
              <a:gd name="connsiteY16" fmla="*/ 1432492 h 2583655"/>
              <a:gd name="connsiteX17" fmla="*/ 1290635 w 2147697"/>
              <a:gd name="connsiteY17" fmla="*/ 1473994 h 2583655"/>
              <a:gd name="connsiteX18" fmla="*/ 1293016 w 2147697"/>
              <a:gd name="connsiteY18" fmla="*/ 1519237 h 2583655"/>
              <a:gd name="connsiteX19" fmla="*/ 1414764 w 2147697"/>
              <a:gd name="connsiteY19" fmla="*/ 1644310 h 2583655"/>
              <a:gd name="connsiteX20" fmla="*/ 1576045 w 2147697"/>
              <a:gd name="connsiteY20" fmla="*/ 1862138 h 2583655"/>
              <a:gd name="connsiteX21" fmla="*/ 1723646 w 2147697"/>
              <a:gd name="connsiteY21" fmla="*/ 2060273 h 2583655"/>
              <a:gd name="connsiteX22" fmla="*/ 1889122 w 2147697"/>
              <a:gd name="connsiteY22" fmla="*/ 2270881 h 2583655"/>
              <a:gd name="connsiteX23" fmla="*/ 1991744 w 2147697"/>
              <a:gd name="connsiteY23" fmla="*/ 2407142 h 2583655"/>
              <a:gd name="connsiteX24" fmla="*/ 2147697 w 2147697"/>
              <a:gd name="connsiteY24" fmla="*/ 2583655 h 2583655"/>
              <a:gd name="connsiteX25" fmla="*/ 2111073 w 2147697"/>
              <a:gd name="connsiteY25" fmla="*/ 2583655 h 2583655"/>
              <a:gd name="connsiteX26" fmla="*/ 1967857 w 2147697"/>
              <a:gd name="connsiteY26" fmla="*/ 2426115 h 2583655"/>
              <a:gd name="connsiteX27" fmla="*/ 1869279 w 2147697"/>
              <a:gd name="connsiteY27" fmla="*/ 2293144 h 2583655"/>
              <a:gd name="connsiteX28" fmla="*/ 1701231 w 2147697"/>
              <a:gd name="connsiteY28" fmla="*/ 2069646 h 2583655"/>
              <a:gd name="connsiteX29" fmla="*/ 1571623 w 2147697"/>
              <a:gd name="connsiteY29" fmla="*/ 1907381 h 2583655"/>
              <a:gd name="connsiteX30" fmla="*/ 1351565 w 2147697"/>
              <a:gd name="connsiteY30" fmla="*/ 1620421 h 2583655"/>
              <a:gd name="connsiteX31" fmla="*/ 1259678 w 2147697"/>
              <a:gd name="connsiteY31" fmla="*/ 1533524 h 2583655"/>
              <a:gd name="connsiteX32" fmla="*/ 1262061 w 2147697"/>
              <a:gd name="connsiteY32" fmla="*/ 1493044 h 2583655"/>
              <a:gd name="connsiteX33" fmla="*/ 1186882 w 2147697"/>
              <a:gd name="connsiteY33" fmla="*/ 1439295 h 2583655"/>
              <a:gd name="connsiteX34" fmla="*/ 1190622 w 2147697"/>
              <a:gd name="connsiteY34" fmla="*/ 1402556 h 2583655"/>
              <a:gd name="connsiteX35" fmla="*/ 1097037 w 2147697"/>
              <a:gd name="connsiteY35" fmla="*/ 1361619 h 2583655"/>
              <a:gd name="connsiteX36" fmla="*/ 1104897 w 2147697"/>
              <a:gd name="connsiteY36" fmla="*/ 1293020 h 2583655"/>
              <a:gd name="connsiteX37" fmla="*/ 1017812 w 2147697"/>
              <a:gd name="connsiteY37" fmla="*/ 1230048 h 2583655"/>
              <a:gd name="connsiteX38" fmla="*/ 1017135 w 2147697"/>
              <a:gd name="connsiteY38" fmla="*/ 1178757 h 2583655"/>
              <a:gd name="connsiteX39" fmla="*/ 967961 w 2147697"/>
              <a:gd name="connsiteY39" fmla="*/ 1151921 h 2583655"/>
              <a:gd name="connsiteX40" fmla="*/ 761999 w 2147697"/>
              <a:gd name="connsiteY40" fmla="*/ 887186 h 2583655"/>
              <a:gd name="connsiteX41" fmla="*/ 681037 w 2147697"/>
              <a:gd name="connsiteY41" fmla="*/ 814387 h 2583655"/>
              <a:gd name="connsiteX42" fmla="*/ 614022 w 2147697"/>
              <a:gd name="connsiteY42" fmla="*/ 705190 h 2583655"/>
              <a:gd name="connsiteX43" fmla="*/ 530489 w 2147697"/>
              <a:gd name="connsiteY43" fmla="*/ 594027 h 2583655"/>
              <a:gd name="connsiteX44" fmla="*/ 419099 w 2147697"/>
              <a:gd name="connsiteY44" fmla="*/ 476250 h 2583655"/>
              <a:gd name="connsiteX45" fmla="*/ 373743 w 2147697"/>
              <a:gd name="connsiteY45" fmla="*/ 400806 h 2583655"/>
              <a:gd name="connsiteX46" fmla="*/ 303099 w 2147697"/>
              <a:gd name="connsiteY46" fmla="*/ 304800 h 2583655"/>
              <a:gd name="connsiteX47" fmla="*/ 211591 w 2147697"/>
              <a:gd name="connsiteY47" fmla="*/ 212612 h 2583655"/>
              <a:gd name="connsiteX48" fmla="*/ 105115 w 2147697"/>
              <a:gd name="connsiteY48" fmla="*/ 67356 h 2583655"/>
              <a:gd name="connsiteX49" fmla="*/ 0 w 2147697"/>
              <a:gd name="connsiteY49" fmla="*/ 4761 h 2583655"/>
              <a:gd name="connsiteX50" fmla="*/ 52386 w 2147697"/>
              <a:gd name="connsiteY50" fmla="*/ 0 h 2583655"/>
              <a:gd name="connsiteX0" fmla="*/ 52386 w 2147697"/>
              <a:gd name="connsiteY0" fmla="*/ 0 h 2583655"/>
              <a:gd name="connsiteX1" fmla="*/ 126887 w 2147697"/>
              <a:gd name="connsiteY1" fmla="*/ 56129 h 2583655"/>
              <a:gd name="connsiteX2" fmla="*/ 217600 w 2147697"/>
              <a:gd name="connsiteY2" fmla="*/ 189820 h 2583655"/>
              <a:gd name="connsiteX3" fmla="*/ 306160 w 2147697"/>
              <a:gd name="connsiteY3" fmla="*/ 279287 h 2583655"/>
              <a:gd name="connsiteX4" fmla="*/ 395287 w 2147697"/>
              <a:gd name="connsiteY4" fmla="*/ 389505 h 2583655"/>
              <a:gd name="connsiteX5" fmla="*/ 472167 w 2147697"/>
              <a:gd name="connsiteY5" fmla="*/ 494280 h 2583655"/>
              <a:gd name="connsiteX6" fmla="*/ 549804 w 2147697"/>
              <a:gd name="connsiteY6" fmla="*/ 578720 h 2583655"/>
              <a:gd name="connsiteX7" fmla="*/ 641236 w 2147697"/>
              <a:gd name="connsiteY7" fmla="*/ 698046 h 2583655"/>
              <a:gd name="connsiteX8" fmla="*/ 708591 w 2147697"/>
              <a:gd name="connsiteY8" fmla="*/ 789176 h 2583655"/>
              <a:gd name="connsiteX9" fmla="*/ 789138 w 2147697"/>
              <a:gd name="connsiteY9" fmla="*/ 877131 h 2583655"/>
              <a:gd name="connsiteX10" fmla="*/ 992639 w 2147697"/>
              <a:gd name="connsiteY10" fmla="*/ 1131094 h 2583655"/>
              <a:gd name="connsiteX11" fmla="*/ 1042533 w 2147697"/>
              <a:gd name="connsiteY11" fmla="*/ 1161975 h 2583655"/>
              <a:gd name="connsiteX12" fmla="*/ 1048541 w 2147697"/>
              <a:gd name="connsiteY12" fmla="*/ 1219123 h 2583655"/>
              <a:gd name="connsiteX13" fmla="*/ 1140615 w 2147697"/>
              <a:gd name="connsiteY13" fmla="*/ 1273969 h 2583655"/>
              <a:gd name="connsiteX14" fmla="*/ 1138234 w 2147697"/>
              <a:gd name="connsiteY14" fmla="*/ 1338262 h 2583655"/>
              <a:gd name="connsiteX15" fmla="*/ 1223960 w 2147697"/>
              <a:gd name="connsiteY15" fmla="*/ 1376365 h 2583655"/>
              <a:gd name="connsiteX16" fmla="*/ 1219538 w 2147697"/>
              <a:gd name="connsiteY16" fmla="*/ 1432492 h 2583655"/>
              <a:gd name="connsiteX17" fmla="*/ 1290635 w 2147697"/>
              <a:gd name="connsiteY17" fmla="*/ 1473994 h 2583655"/>
              <a:gd name="connsiteX18" fmla="*/ 1293016 w 2147697"/>
              <a:gd name="connsiteY18" fmla="*/ 1519237 h 2583655"/>
              <a:gd name="connsiteX19" fmla="*/ 1414764 w 2147697"/>
              <a:gd name="connsiteY19" fmla="*/ 1644310 h 2583655"/>
              <a:gd name="connsiteX20" fmla="*/ 1576045 w 2147697"/>
              <a:gd name="connsiteY20" fmla="*/ 1862138 h 2583655"/>
              <a:gd name="connsiteX21" fmla="*/ 1723646 w 2147697"/>
              <a:gd name="connsiteY21" fmla="*/ 2060273 h 2583655"/>
              <a:gd name="connsiteX22" fmla="*/ 1889122 w 2147697"/>
              <a:gd name="connsiteY22" fmla="*/ 2270881 h 2583655"/>
              <a:gd name="connsiteX23" fmla="*/ 1991744 w 2147697"/>
              <a:gd name="connsiteY23" fmla="*/ 2407142 h 2583655"/>
              <a:gd name="connsiteX24" fmla="*/ 2147697 w 2147697"/>
              <a:gd name="connsiteY24" fmla="*/ 2583655 h 2583655"/>
              <a:gd name="connsiteX25" fmla="*/ 2111073 w 2147697"/>
              <a:gd name="connsiteY25" fmla="*/ 2583655 h 2583655"/>
              <a:gd name="connsiteX26" fmla="*/ 1967857 w 2147697"/>
              <a:gd name="connsiteY26" fmla="*/ 2426115 h 2583655"/>
              <a:gd name="connsiteX27" fmla="*/ 1869279 w 2147697"/>
              <a:gd name="connsiteY27" fmla="*/ 2293144 h 2583655"/>
              <a:gd name="connsiteX28" fmla="*/ 1701231 w 2147697"/>
              <a:gd name="connsiteY28" fmla="*/ 2069646 h 2583655"/>
              <a:gd name="connsiteX29" fmla="*/ 1571623 w 2147697"/>
              <a:gd name="connsiteY29" fmla="*/ 1907381 h 2583655"/>
              <a:gd name="connsiteX30" fmla="*/ 1351565 w 2147697"/>
              <a:gd name="connsiteY30" fmla="*/ 1620421 h 2583655"/>
              <a:gd name="connsiteX31" fmla="*/ 1259678 w 2147697"/>
              <a:gd name="connsiteY31" fmla="*/ 1533524 h 2583655"/>
              <a:gd name="connsiteX32" fmla="*/ 1262061 w 2147697"/>
              <a:gd name="connsiteY32" fmla="*/ 1493044 h 2583655"/>
              <a:gd name="connsiteX33" fmla="*/ 1186882 w 2147697"/>
              <a:gd name="connsiteY33" fmla="*/ 1439295 h 2583655"/>
              <a:gd name="connsiteX34" fmla="*/ 1190622 w 2147697"/>
              <a:gd name="connsiteY34" fmla="*/ 1402556 h 2583655"/>
              <a:gd name="connsiteX35" fmla="*/ 1097037 w 2147697"/>
              <a:gd name="connsiteY35" fmla="*/ 1361619 h 2583655"/>
              <a:gd name="connsiteX36" fmla="*/ 1104897 w 2147697"/>
              <a:gd name="connsiteY36" fmla="*/ 1293020 h 2583655"/>
              <a:gd name="connsiteX37" fmla="*/ 1017812 w 2147697"/>
              <a:gd name="connsiteY37" fmla="*/ 1230048 h 2583655"/>
              <a:gd name="connsiteX38" fmla="*/ 1017135 w 2147697"/>
              <a:gd name="connsiteY38" fmla="*/ 1178757 h 2583655"/>
              <a:gd name="connsiteX39" fmla="*/ 967961 w 2147697"/>
              <a:gd name="connsiteY39" fmla="*/ 1151921 h 2583655"/>
              <a:gd name="connsiteX40" fmla="*/ 761999 w 2147697"/>
              <a:gd name="connsiteY40" fmla="*/ 887186 h 2583655"/>
              <a:gd name="connsiteX41" fmla="*/ 681037 w 2147697"/>
              <a:gd name="connsiteY41" fmla="*/ 814387 h 2583655"/>
              <a:gd name="connsiteX42" fmla="*/ 614022 w 2147697"/>
              <a:gd name="connsiteY42" fmla="*/ 705190 h 2583655"/>
              <a:gd name="connsiteX43" fmla="*/ 530489 w 2147697"/>
              <a:gd name="connsiteY43" fmla="*/ 594027 h 2583655"/>
              <a:gd name="connsiteX44" fmla="*/ 419099 w 2147697"/>
              <a:gd name="connsiteY44" fmla="*/ 476250 h 2583655"/>
              <a:gd name="connsiteX45" fmla="*/ 383268 w 2147697"/>
              <a:gd name="connsiteY45" fmla="*/ 410331 h 2583655"/>
              <a:gd name="connsiteX46" fmla="*/ 303099 w 2147697"/>
              <a:gd name="connsiteY46" fmla="*/ 304800 h 2583655"/>
              <a:gd name="connsiteX47" fmla="*/ 211591 w 2147697"/>
              <a:gd name="connsiteY47" fmla="*/ 212612 h 2583655"/>
              <a:gd name="connsiteX48" fmla="*/ 105115 w 2147697"/>
              <a:gd name="connsiteY48" fmla="*/ 67356 h 2583655"/>
              <a:gd name="connsiteX49" fmla="*/ 0 w 2147697"/>
              <a:gd name="connsiteY49" fmla="*/ 4761 h 2583655"/>
              <a:gd name="connsiteX50" fmla="*/ 52386 w 2147697"/>
              <a:gd name="connsiteY50" fmla="*/ 0 h 2583655"/>
              <a:gd name="connsiteX0" fmla="*/ 52386 w 2147697"/>
              <a:gd name="connsiteY0" fmla="*/ 0 h 2583655"/>
              <a:gd name="connsiteX1" fmla="*/ 126887 w 2147697"/>
              <a:gd name="connsiteY1" fmla="*/ 56129 h 2583655"/>
              <a:gd name="connsiteX2" fmla="*/ 217600 w 2147697"/>
              <a:gd name="connsiteY2" fmla="*/ 189820 h 2583655"/>
              <a:gd name="connsiteX3" fmla="*/ 306160 w 2147697"/>
              <a:gd name="connsiteY3" fmla="*/ 279287 h 2583655"/>
              <a:gd name="connsiteX4" fmla="*/ 395287 w 2147697"/>
              <a:gd name="connsiteY4" fmla="*/ 389505 h 2583655"/>
              <a:gd name="connsiteX5" fmla="*/ 450735 w 2147697"/>
              <a:gd name="connsiteY5" fmla="*/ 475230 h 2583655"/>
              <a:gd name="connsiteX6" fmla="*/ 549804 w 2147697"/>
              <a:gd name="connsiteY6" fmla="*/ 578720 h 2583655"/>
              <a:gd name="connsiteX7" fmla="*/ 641236 w 2147697"/>
              <a:gd name="connsiteY7" fmla="*/ 698046 h 2583655"/>
              <a:gd name="connsiteX8" fmla="*/ 708591 w 2147697"/>
              <a:gd name="connsiteY8" fmla="*/ 789176 h 2583655"/>
              <a:gd name="connsiteX9" fmla="*/ 789138 w 2147697"/>
              <a:gd name="connsiteY9" fmla="*/ 877131 h 2583655"/>
              <a:gd name="connsiteX10" fmla="*/ 992639 w 2147697"/>
              <a:gd name="connsiteY10" fmla="*/ 1131094 h 2583655"/>
              <a:gd name="connsiteX11" fmla="*/ 1042533 w 2147697"/>
              <a:gd name="connsiteY11" fmla="*/ 1161975 h 2583655"/>
              <a:gd name="connsiteX12" fmla="*/ 1048541 w 2147697"/>
              <a:gd name="connsiteY12" fmla="*/ 1219123 h 2583655"/>
              <a:gd name="connsiteX13" fmla="*/ 1140615 w 2147697"/>
              <a:gd name="connsiteY13" fmla="*/ 1273969 h 2583655"/>
              <a:gd name="connsiteX14" fmla="*/ 1138234 w 2147697"/>
              <a:gd name="connsiteY14" fmla="*/ 1338262 h 2583655"/>
              <a:gd name="connsiteX15" fmla="*/ 1223960 w 2147697"/>
              <a:gd name="connsiteY15" fmla="*/ 1376365 h 2583655"/>
              <a:gd name="connsiteX16" fmla="*/ 1219538 w 2147697"/>
              <a:gd name="connsiteY16" fmla="*/ 1432492 h 2583655"/>
              <a:gd name="connsiteX17" fmla="*/ 1290635 w 2147697"/>
              <a:gd name="connsiteY17" fmla="*/ 1473994 h 2583655"/>
              <a:gd name="connsiteX18" fmla="*/ 1293016 w 2147697"/>
              <a:gd name="connsiteY18" fmla="*/ 1519237 h 2583655"/>
              <a:gd name="connsiteX19" fmla="*/ 1414764 w 2147697"/>
              <a:gd name="connsiteY19" fmla="*/ 1644310 h 2583655"/>
              <a:gd name="connsiteX20" fmla="*/ 1576045 w 2147697"/>
              <a:gd name="connsiteY20" fmla="*/ 1862138 h 2583655"/>
              <a:gd name="connsiteX21" fmla="*/ 1723646 w 2147697"/>
              <a:gd name="connsiteY21" fmla="*/ 2060273 h 2583655"/>
              <a:gd name="connsiteX22" fmla="*/ 1889122 w 2147697"/>
              <a:gd name="connsiteY22" fmla="*/ 2270881 h 2583655"/>
              <a:gd name="connsiteX23" fmla="*/ 1991744 w 2147697"/>
              <a:gd name="connsiteY23" fmla="*/ 2407142 h 2583655"/>
              <a:gd name="connsiteX24" fmla="*/ 2147697 w 2147697"/>
              <a:gd name="connsiteY24" fmla="*/ 2583655 h 2583655"/>
              <a:gd name="connsiteX25" fmla="*/ 2111073 w 2147697"/>
              <a:gd name="connsiteY25" fmla="*/ 2583655 h 2583655"/>
              <a:gd name="connsiteX26" fmla="*/ 1967857 w 2147697"/>
              <a:gd name="connsiteY26" fmla="*/ 2426115 h 2583655"/>
              <a:gd name="connsiteX27" fmla="*/ 1869279 w 2147697"/>
              <a:gd name="connsiteY27" fmla="*/ 2293144 h 2583655"/>
              <a:gd name="connsiteX28" fmla="*/ 1701231 w 2147697"/>
              <a:gd name="connsiteY28" fmla="*/ 2069646 h 2583655"/>
              <a:gd name="connsiteX29" fmla="*/ 1571623 w 2147697"/>
              <a:gd name="connsiteY29" fmla="*/ 1907381 h 2583655"/>
              <a:gd name="connsiteX30" fmla="*/ 1351565 w 2147697"/>
              <a:gd name="connsiteY30" fmla="*/ 1620421 h 2583655"/>
              <a:gd name="connsiteX31" fmla="*/ 1259678 w 2147697"/>
              <a:gd name="connsiteY31" fmla="*/ 1533524 h 2583655"/>
              <a:gd name="connsiteX32" fmla="*/ 1262061 w 2147697"/>
              <a:gd name="connsiteY32" fmla="*/ 1493044 h 2583655"/>
              <a:gd name="connsiteX33" fmla="*/ 1186882 w 2147697"/>
              <a:gd name="connsiteY33" fmla="*/ 1439295 h 2583655"/>
              <a:gd name="connsiteX34" fmla="*/ 1190622 w 2147697"/>
              <a:gd name="connsiteY34" fmla="*/ 1402556 h 2583655"/>
              <a:gd name="connsiteX35" fmla="*/ 1097037 w 2147697"/>
              <a:gd name="connsiteY35" fmla="*/ 1361619 h 2583655"/>
              <a:gd name="connsiteX36" fmla="*/ 1104897 w 2147697"/>
              <a:gd name="connsiteY36" fmla="*/ 1293020 h 2583655"/>
              <a:gd name="connsiteX37" fmla="*/ 1017812 w 2147697"/>
              <a:gd name="connsiteY37" fmla="*/ 1230048 h 2583655"/>
              <a:gd name="connsiteX38" fmla="*/ 1017135 w 2147697"/>
              <a:gd name="connsiteY38" fmla="*/ 1178757 h 2583655"/>
              <a:gd name="connsiteX39" fmla="*/ 967961 w 2147697"/>
              <a:gd name="connsiteY39" fmla="*/ 1151921 h 2583655"/>
              <a:gd name="connsiteX40" fmla="*/ 761999 w 2147697"/>
              <a:gd name="connsiteY40" fmla="*/ 887186 h 2583655"/>
              <a:gd name="connsiteX41" fmla="*/ 681037 w 2147697"/>
              <a:gd name="connsiteY41" fmla="*/ 814387 h 2583655"/>
              <a:gd name="connsiteX42" fmla="*/ 614022 w 2147697"/>
              <a:gd name="connsiteY42" fmla="*/ 705190 h 2583655"/>
              <a:gd name="connsiteX43" fmla="*/ 530489 w 2147697"/>
              <a:gd name="connsiteY43" fmla="*/ 594027 h 2583655"/>
              <a:gd name="connsiteX44" fmla="*/ 419099 w 2147697"/>
              <a:gd name="connsiteY44" fmla="*/ 476250 h 2583655"/>
              <a:gd name="connsiteX45" fmla="*/ 383268 w 2147697"/>
              <a:gd name="connsiteY45" fmla="*/ 410331 h 2583655"/>
              <a:gd name="connsiteX46" fmla="*/ 303099 w 2147697"/>
              <a:gd name="connsiteY46" fmla="*/ 304800 h 2583655"/>
              <a:gd name="connsiteX47" fmla="*/ 211591 w 2147697"/>
              <a:gd name="connsiteY47" fmla="*/ 212612 h 2583655"/>
              <a:gd name="connsiteX48" fmla="*/ 105115 w 2147697"/>
              <a:gd name="connsiteY48" fmla="*/ 67356 h 2583655"/>
              <a:gd name="connsiteX49" fmla="*/ 0 w 2147697"/>
              <a:gd name="connsiteY49" fmla="*/ 4761 h 2583655"/>
              <a:gd name="connsiteX50" fmla="*/ 52386 w 2147697"/>
              <a:gd name="connsiteY50" fmla="*/ 0 h 2583655"/>
              <a:gd name="connsiteX0" fmla="*/ 52386 w 2147697"/>
              <a:gd name="connsiteY0" fmla="*/ 0 h 2583655"/>
              <a:gd name="connsiteX1" fmla="*/ 126887 w 2147697"/>
              <a:gd name="connsiteY1" fmla="*/ 56129 h 2583655"/>
              <a:gd name="connsiteX2" fmla="*/ 217600 w 2147697"/>
              <a:gd name="connsiteY2" fmla="*/ 189820 h 2583655"/>
              <a:gd name="connsiteX3" fmla="*/ 306160 w 2147697"/>
              <a:gd name="connsiteY3" fmla="*/ 279287 h 2583655"/>
              <a:gd name="connsiteX4" fmla="*/ 395287 w 2147697"/>
              <a:gd name="connsiteY4" fmla="*/ 389505 h 2583655"/>
              <a:gd name="connsiteX5" fmla="*/ 450735 w 2147697"/>
              <a:gd name="connsiteY5" fmla="*/ 475230 h 2583655"/>
              <a:gd name="connsiteX6" fmla="*/ 549804 w 2147697"/>
              <a:gd name="connsiteY6" fmla="*/ 578720 h 2583655"/>
              <a:gd name="connsiteX7" fmla="*/ 641236 w 2147697"/>
              <a:gd name="connsiteY7" fmla="*/ 698046 h 2583655"/>
              <a:gd name="connsiteX8" fmla="*/ 708591 w 2147697"/>
              <a:gd name="connsiteY8" fmla="*/ 789176 h 2583655"/>
              <a:gd name="connsiteX9" fmla="*/ 789138 w 2147697"/>
              <a:gd name="connsiteY9" fmla="*/ 877131 h 2583655"/>
              <a:gd name="connsiteX10" fmla="*/ 992639 w 2147697"/>
              <a:gd name="connsiteY10" fmla="*/ 1131094 h 2583655"/>
              <a:gd name="connsiteX11" fmla="*/ 1042533 w 2147697"/>
              <a:gd name="connsiteY11" fmla="*/ 1161975 h 2583655"/>
              <a:gd name="connsiteX12" fmla="*/ 1048541 w 2147697"/>
              <a:gd name="connsiteY12" fmla="*/ 1219123 h 2583655"/>
              <a:gd name="connsiteX13" fmla="*/ 1140615 w 2147697"/>
              <a:gd name="connsiteY13" fmla="*/ 1273969 h 2583655"/>
              <a:gd name="connsiteX14" fmla="*/ 1138234 w 2147697"/>
              <a:gd name="connsiteY14" fmla="*/ 1338262 h 2583655"/>
              <a:gd name="connsiteX15" fmla="*/ 1223960 w 2147697"/>
              <a:gd name="connsiteY15" fmla="*/ 1376365 h 2583655"/>
              <a:gd name="connsiteX16" fmla="*/ 1219538 w 2147697"/>
              <a:gd name="connsiteY16" fmla="*/ 1432492 h 2583655"/>
              <a:gd name="connsiteX17" fmla="*/ 1290635 w 2147697"/>
              <a:gd name="connsiteY17" fmla="*/ 1473994 h 2583655"/>
              <a:gd name="connsiteX18" fmla="*/ 1293016 w 2147697"/>
              <a:gd name="connsiteY18" fmla="*/ 1519237 h 2583655"/>
              <a:gd name="connsiteX19" fmla="*/ 1414764 w 2147697"/>
              <a:gd name="connsiteY19" fmla="*/ 1644310 h 2583655"/>
              <a:gd name="connsiteX20" fmla="*/ 1576045 w 2147697"/>
              <a:gd name="connsiteY20" fmla="*/ 1862138 h 2583655"/>
              <a:gd name="connsiteX21" fmla="*/ 1723646 w 2147697"/>
              <a:gd name="connsiteY21" fmla="*/ 2060273 h 2583655"/>
              <a:gd name="connsiteX22" fmla="*/ 1889122 w 2147697"/>
              <a:gd name="connsiteY22" fmla="*/ 2270881 h 2583655"/>
              <a:gd name="connsiteX23" fmla="*/ 1991744 w 2147697"/>
              <a:gd name="connsiteY23" fmla="*/ 2407142 h 2583655"/>
              <a:gd name="connsiteX24" fmla="*/ 2147697 w 2147697"/>
              <a:gd name="connsiteY24" fmla="*/ 2583655 h 2583655"/>
              <a:gd name="connsiteX25" fmla="*/ 2111073 w 2147697"/>
              <a:gd name="connsiteY25" fmla="*/ 2583655 h 2583655"/>
              <a:gd name="connsiteX26" fmla="*/ 1967857 w 2147697"/>
              <a:gd name="connsiteY26" fmla="*/ 2426115 h 2583655"/>
              <a:gd name="connsiteX27" fmla="*/ 1869279 w 2147697"/>
              <a:gd name="connsiteY27" fmla="*/ 2293144 h 2583655"/>
              <a:gd name="connsiteX28" fmla="*/ 1701231 w 2147697"/>
              <a:gd name="connsiteY28" fmla="*/ 2069646 h 2583655"/>
              <a:gd name="connsiteX29" fmla="*/ 1571623 w 2147697"/>
              <a:gd name="connsiteY29" fmla="*/ 1907381 h 2583655"/>
              <a:gd name="connsiteX30" fmla="*/ 1351565 w 2147697"/>
              <a:gd name="connsiteY30" fmla="*/ 1620421 h 2583655"/>
              <a:gd name="connsiteX31" fmla="*/ 1259678 w 2147697"/>
              <a:gd name="connsiteY31" fmla="*/ 1533524 h 2583655"/>
              <a:gd name="connsiteX32" fmla="*/ 1262061 w 2147697"/>
              <a:gd name="connsiteY32" fmla="*/ 1493044 h 2583655"/>
              <a:gd name="connsiteX33" fmla="*/ 1186882 w 2147697"/>
              <a:gd name="connsiteY33" fmla="*/ 1439295 h 2583655"/>
              <a:gd name="connsiteX34" fmla="*/ 1190622 w 2147697"/>
              <a:gd name="connsiteY34" fmla="*/ 1402556 h 2583655"/>
              <a:gd name="connsiteX35" fmla="*/ 1097037 w 2147697"/>
              <a:gd name="connsiteY35" fmla="*/ 1361619 h 2583655"/>
              <a:gd name="connsiteX36" fmla="*/ 1104897 w 2147697"/>
              <a:gd name="connsiteY36" fmla="*/ 1293020 h 2583655"/>
              <a:gd name="connsiteX37" fmla="*/ 1017812 w 2147697"/>
              <a:gd name="connsiteY37" fmla="*/ 1230048 h 2583655"/>
              <a:gd name="connsiteX38" fmla="*/ 1017135 w 2147697"/>
              <a:gd name="connsiteY38" fmla="*/ 1178757 h 2583655"/>
              <a:gd name="connsiteX39" fmla="*/ 967961 w 2147697"/>
              <a:gd name="connsiteY39" fmla="*/ 1151921 h 2583655"/>
              <a:gd name="connsiteX40" fmla="*/ 761999 w 2147697"/>
              <a:gd name="connsiteY40" fmla="*/ 887186 h 2583655"/>
              <a:gd name="connsiteX41" fmla="*/ 681037 w 2147697"/>
              <a:gd name="connsiteY41" fmla="*/ 814387 h 2583655"/>
              <a:gd name="connsiteX42" fmla="*/ 614022 w 2147697"/>
              <a:gd name="connsiteY42" fmla="*/ 705190 h 2583655"/>
              <a:gd name="connsiteX43" fmla="*/ 528108 w 2147697"/>
              <a:gd name="connsiteY43" fmla="*/ 577359 h 2583655"/>
              <a:gd name="connsiteX44" fmla="*/ 419099 w 2147697"/>
              <a:gd name="connsiteY44" fmla="*/ 476250 h 2583655"/>
              <a:gd name="connsiteX45" fmla="*/ 383268 w 2147697"/>
              <a:gd name="connsiteY45" fmla="*/ 410331 h 2583655"/>
              <a:gd name="connsiteX46" fmla="*/ 303099 w 2147697"/>
              <a:gd name="connsiteY46" fmla="*/ 304800 h 2583655"/>
              <a:gd name="connsiteX47" fmla="*/ 211591 w 2147697"/>
              <a:gd name="connsiteY47" fmla="*/ 212612 h 2583655"/>
              <a:gd name="connsiteX48" fmla="*/ 105115 w 2147697"/>
              <a:gd name="connsiteY48" fmla="*/ 67356 h 2583655"/>
              <a:gd name="connsiteX49" fmla="*/ 0 w 2147697"/>
              <a:gd name="connsiteY49" fmla="*/ 4761 h 2583655"/>
              <a:gd name="connsiteX50" fmla="*/ 52386 w 2147697"/>
              <a:gd name="connsiteY50" fmla="*/ 0 h 2583655"/>
              <a:gd name="connsiteX0" fmla="*/ 52386 w 2147697"/>
              <a:gd name="connsiteY0" fmla="*/ 0 h 2583655"/>
              <a:gd name="connsiteX1" fmla="*/ 126887 w 2147697"/>
              <a:gd name="connsiteY1" fmla="*/ 56129 h 2583655"/>
              <a:gd name="connsiteX2" fmla="*/ 217600 w 2147697"/>
              <a:gd name="connsiteY2" fmla="*/ 189820 h 2583655"/>
              <a:gd name="connsiteX3" fmla="*/ 306160 w 2147697"/>
              <a:gd name="connsiteY3" fmla="*/ 279287 h 2583655"/>
              <a:gd name="connsiteX4" fmla="*/ 395287 w 2147697"/>
              <a:gd name="connsiteY4" fmla="*/ 389505 h 2583655"/>
              <a:gd name="connsiteX5" fmla="*/ 450735 w 2147697"/>
              <a:gd name="connsiteY5" fmla="*/ 475230 h 2583655"/>
              <a:gd name="connsiteX6" fmla="*/ 549804 w 2147697"/>
              <a:gd name="connsiteY6" fmla="*/ 578720 h 2583655"/>
              <a:gd name="connsiteX7" fmla="*/ 643617 w 2147697"/>
              <a:gd name="connsiteY7" fmla="*/ 712334 h 2583655"/>
              <a:gd name="connsiteX8" fmla="*/ 708591 w 2147697"/>
              <a:gd name="connsiteY8" fmla="*/ 789176 h 2583655"/>
              <a:gd name="connsiteX9" fmla="*/ 789138 w 2147697"/>
              <a:gd name="connsiteY9" fmla="*/ 877131 h 2583655"/>
              <a:gd name="connsiteX10" fmla="*/ 992639 w 2147697"/>
              <a:gd name="connsiteY10" fmla="*/ 1131094 h 2583655"/>
              <a:gd name="connsiteX11" fmla="*/ 1042533 w 2147697"/>
              <a:gd name="connsiteY11" fmla="*/ 1161975 h 2583655"/>
              <a:gd name="connsiteX12" fmla="*/ 1048541 w 2147697"/>
              <a:gd name="connsiteY12" fmla="*/ 1219123 h 2583655"/>
              <a:gd name="connsiteX13" fmla="*/ 1140615 w 2147697"/>
              <a:gd name="connsiteY13" fmla="*/ 1273969 h 2583655"/>
              <a:gd name="connsiteX14" fmla="*/ 1138234 w 2147697"/>
              <a:gd name="connsiteY14" fmla="*/ 1338262 h 2583655"/>
              <a:gd name="connsiteX15" fmla="*/ 1223960 w 2147697"/>
              <a:gd name="connsiteY15" fmla="*/ 1376365 h 2583655"/>
              <a:gd name="connsiteX16" fmla="*/ 1219538 w 2147697"/>
              <a:gd name="connsiteY16" fmla="*/ 1432492 h 2583655"/>
              <a:gd name="connsiteX17" fmla="*/ 1290635 w 2147697"/>
              <a:gd name="connsiteY17" fmla="*/ 1473994 h 2583655"/>
              <a:gd name="connsiteX18" fmla="*/ 1293016 w 2147697"/>
              <a:gd name="connsiteY18" fmla="*/ 1519237 h 2583655"/>
              <a:gd name="connsiteX19" fmla="*/ 1414764 w 2147697"/>
              <a:gd name="connsiteY19" fmla="*/ 1644310 h 2583655"/>
              <a:gd name="connsiteX20" fmla="*/ 1576045 w 2147697"/>
              <a:gd name="connsiteY20" fmla="*/ 1862138 h 2583655"/>
              <a:gd name="connsiteX21" fmla="*/ 1723646 w 2147697"/>
              <a:gd name="connsiteY21" fmla="*/ 2060273 h 2583655"/>
              <a:gd name="connsiteX22" fmla="*/ 1889122 w 2147697"/>
              <a:gd name="connsiteY22" fmla="*/ 2270881 h 2583655"/>
              <a:gd name="connsiteX23" fmla="*/ 1991744 w 2147697"/>
              <a:gd name="connsiteY23" fmla="*/ 2407142 h 2583655"/>
              <a:gd name="connsiteX24" fmla="*/ 2147697 w 2147697"/>
              <a:gd name="connsiteY24" fmla="*/ 2583655 h 2583655"/>
              <a:gd name="connsiteX25" fmla="*/ 2111073 w 2147697"/>
              <a:gd name="connsiteY25" fmla="*/ 2583655 h 2583655"/>
              <a:gd name="connsiteX26" fmla="*/ 1967857 w 2147697"/>
              <a:gd name="connsiteY26" fmla="*/ 2426115 h 2583655"/>
              <a:gd name="connsiteX27" fmla="*/ 1869279 w 2147697"/>
              <a:gd name="connsiteY27" fmla="*/ 2293144 h 2583655"/>
              <a:gd name="connsiteX28" fmla="*/ 1701231 w 2147697"/>
              <a:gd name="connsiteY28" fmla="*/ 2069646 h 2583655"/>
              <a:gd name="connsiteX29" fmla="*/ 1571623 w 2147697"/>
              <a:gd name="connsiteY29" fmla="*/ 1907381 h 2583655"/>
              <a:gd name="connsiteX30" fmla="*/ 1351565 w 2147697"/>
              <a:gd name="connsiteY30" fmla="*/ 1620421 h 2583655"/>
              <a:gd name="connsiteX31" fmla="*/ 1259678 w 2147697"/>
              <a:gd name="connsiteY31" fmla="*/ 1533524 h 2583655"/>
              <a:gd name="connsiteX32" fmla="*/ 1262061 w 2147697"/>
              <a:gd name="connsiteY32" fmla="*/ 1493044 h 2583655"/>
              <a:gd name="connsiteX33" fmla="*/ 1186882 w 2147697"/>
              <a:gd name="connsiteY33" fmla="*/ 1439295 h 2583655"/>
              <a:gd name="connsiteX34" fmla="*/ 1190622 w 2147697"/>
              <a:gd name="connsiteY34" fmla="*/ 1402556 h 2583655"/>
              <a:gd name="connsiteX35" fmla="*/ 1097037 w 2147697"/>
              <a:gd name="connsiteY35" fmla="*/ 1361619 h 2583655"/>
              <a:gd name="connsiteX36" fmla="*/ 1104897 w 2147697"/>
              <a:gd name="connsiteY36" fmla="*/ 1293020 h 2583655"/>
              <a:gd name="connsiteX37" fmla="*/ 1017812 w 2147697"/>
              <a:gd name="connsiteY37" fmla="*/ 1230048 h 2583655"/>
              <a:gd name="connsiteX38" fmla="*/ 1017135 w 2147697"/>
              <a:gd name="connsiteY38" fmla="*/ 1178757 h 2583655"/>
              <a:gd name="connsiteX39" fmla="*/ 967961 w 2147697"/>
              <a:gd name="connsiteY39" fmla="*/ 1151921 h 2583655"/>
              <a:gd name="connsiteX40" fmla="*/ 761999 w 2147697"/>
              <a:gd name="connsiteY40" fmla="*/ 887186 h 2583655"/>
              <a:gd name="connsiteX41" fmla="*/ 681037 w 2147697"/>
              <a:gd name="connsiteY41" fmla="*/ 814387 h 2583655"/>
              <a:gd name="connsiteX42" fmla="*/ 614022 w 2147697"/>
              <a:gd name="connsiteY42" fmla="*/ 705190 h 2583655"/>
              <a:gd name="connsiteX43" fmla="*/ 528108 w 2147697"/>
              <a:gd name="connsiteY43" fmla="*/ 577359 h 2583655"/>
              <a:gd name="connsiteX44" fmla="*/ 419099 w 2147697"/>
              <a:gd name="connsiteY44" fmla="*/ 476250 h 2583655"/>
              <a:gd name="connsiteX45" fmla="*/ 383268 w 2147697"/>
              <a:gd name="connsiteY45" fmla="*/ 410331 h 2583655"/>
              <a:gd name="connsiteX46" fmla="*/ 303099 w 2147697"/>
              <a:gd name="connsiteY46" fmla="*/ 304800 h 2583655"/>
              <a:gd name="connsiteX47" fmla="*/ 211591 w 2147697"/>
              <a:gd name="connsiteY47" fmla="*/ 212612 h 2583655"/>
              <a:gd name="connsiteX48" fmla="*/ 105115 w 2147697"/>
              <a:gd name="connsiteY48" fmla="*/ 67356 h 2583655"/>
              <a:gd name="connsiteX49" fmla="*/ 0 w 2147697"/>
              <a:gd name="connsiteY49" fmla="*/ 4761 h 2583655"/>
              <a:gd name="connsiteX50" fmla="*/ 52386 w 2147697"/>
              <a:gd name="connsiteY50" fmla="*/ 0 h 2583655"/>
              <a:gd name="connsiteX0" fmla="*/ 52386 w 2147697"/>
              <a:gd name="connsiteY0" fmla="*/ 0 h 2583655"/>
              <a:gd name="connsiteX1" fmla="*/ 126887 w 2147697"/>
              <a:gd name="connsiteY1" fmla="*/ 56129 h 2583655"/>
              <a:gd name="connsiteX2" fmla="*/ 217600 w 2147697"/>
              <a:gd name="connsiteY2" fmla="*/ 189820 h 2583655"/>
              <a:gd name="connsiteX3" fmla="*/ 306160 w 2147697"/>
              <a:gd name="connsiteY3" fmla="*/ 279287 h 2583655"/>
              <a:gd name="connsiteX4" fmla="*/ 395287 w 2147697"/>
              <a:gd name="connsiteY4" fmla="*/ 389505 h 2583655"/>
              <a:gd name="connsiteX5" fmla="*/ 450735 w 2147697"/>
              <a:gd name="connsiteY5" fmla="*/ 475230 h 2583655"/>
              <a:gd name="connsiteX6" fmla="*/ 549804 w 2147697"/>
              <a:gd name="connsiteY6" fmla="*/ 578720 h 2583655"/>
              <a:gd name="connsiteX7" fmla="*/ 643617 w 2147697"/>
              <a:gd name="connsiteY7" fmla="*/ 712334 h 2583655"/>
              <a:gd name="connsiteX8" fmla="*/ 708591 w 2147697"/>
              <a:gd name="connsiteY8" fmla="*/ 808226 h 2583655"/>
              <a:gd name="connsiteX9" fmla="*/ 789138 w 2147697"/>
              <a:gd name="connsiteY9" fmla="*/ 877131 h 2583655"/>
              <a:gd name="connsiteX10" fmla="*/ 992639 w 2147697"/>
              <a:gd name="connsiteY10" fmla="*/ 1131094 h 2583655"/>
              <a:gd name="connsiteX11" fmla="*/ 1042533 w 2147697"/>
              <a:gd name="connsiteY11" fmla="*/ 1161975 h 2583655"/>
              <a:gd name="connsiteX12" fmla="*/ 1048541 w 2147697"/>
              <a:gd name="connsiteY12" fmla="*/ 1219123 h 2583655"/>
              <a:gd name="connsiteX13" fmla="*/ 1140615 w 2147697"/>
              <a:gd name="connsiteY13" fmla="*/ 1273969 h 2583655"/>
              <a:gd name="connsiteX14" fmla="*/ 1138234 w 2147697"/>
              <a:gd name="connsiteY14" fmla="*/ 1338262 h 2583655"/>
              <a:gd name="connsiteX15" fmla="*/ 1223960 w 2147697"/>
              <a:gd name="connsiteY15" fmla="*/ 1376365 h 2583655"/>
              <a:gd name="connsiteX16" fmla="*/ 1219538 w 2147697"/>
              <a:gd name="connsiteY16" fmla="*/ 1432492 h 2583655"/>
              <a:gd name="connsiteX17" fmla="*/ 1290635 w 2147697"/>
              <a:gd name="connsiteY17" fmla="*/ 1473994 h 2583655"/>
              <a:gd name="connsiteX18" fmla="*/ 1293016 w 2147697"/>
              <a:gd name="connsiteY18" fmla="*/ 1519237 h 2583655"/>
              <a:gd name="connsiteX19" fmla="*/ 1414764 w 2147697"/>
              <a:gd name="connsiteY19" fmla="*/ 1644310 h 2583655"/>
              <a:gd name="connsiteX20" fmla="*/ 1576045 w 2147697"/>
              <a:gd name="connsiteY20" fmla="*/ 1862138 h 2583655"/>
              <a:gd name="connsiteX21" fmla="*/ 1723646 w 2147697"/>
              <a:gd name="connsiteY21" fmla="*/ 2060273 h 2583655"/>
              <a:gd name="connsiteX22" fmla="*/ 1889122 w 2147697"/>
              <a:gd name="connsiteY22" fmla="*/ 2270881 h 2583655"/>
              <a:gd name="connsiteX23" fmla="*/ 1991744 w 2147697"/>
              <a:gd name="connsiteY23" fmla="*/ 2407142 h 2583655"/>
              <a:gd name="connsiteX24" fmla="*/ 2147697 w 2147697"/>
              <a:gd name="connsiteY24" fmla="*/ 2583655 h 2583655"/>
              <a:gd name="connsiteX25" fmla="*/ 2111073 w 2147697"/>
              <a:gd name="connsiteY25" fmla="*/ 2583655 h 2583655"/>
              <a:gd name="connsiteX26" fmla="*/ 1967857 w 2147697"/>
              <a:gd name="connsiteY26" fmla="*/ 2426115 h 2583655"/>
              <a:gd name="connsiteX27" fmla="*/ 1869279 w 2147697"/>
              <a:gd name="connsiteY27" fmla="*/ 2293144 h 2583655"/>
              <a:gd name="connsiteX28" fmla="*/ 1701231 w 2147697"/>
              <a:gd name="connsiteY28" fmla="*/ 2069646 h 2583655"/>
              <a:gd name="connsiteX29" fmla="*/ 1571623 w 2147697"/>
              <a:gd name="connsiteY29" fmla="*/ 1907381 h 2583655"/>
              <a:gd name="connsiteX30" fmla="*/ 1351565 w 2147697"/>
              <a:gd name="connsiteY30" fmla="*/ 1620421 h 2583655"/>
              <a:gd name="connsiteX31" fmla="*/ 1259678 w 2147697"/>
              <a:gd name="connsiteY31" fmla="*/ 1533524 h 2583655"/>
              <a:gd name="connsiteX32" fmla="*/ 1262061 w 2147697"/>
              <a:gd name="connsiteY32" fmla="*/ 1493044 h 2583655"/>
              <a:gd name="connsiteX33" fmla="*/ 1186882 w 2147697"/>
              <a:gd name="connsiteY33" fmla="*/ 1439295 h 2583655"/>
              <a:gd name="connsiteX34" fmla="*/ 1190622 w 2147697"/>
              <a:gd name="connsiteY34" fmla="*/ 1402556 h 2583655"/>
              <a:gd name="connsiteX35" fmla="*/ 1097037 w 2147697"/>
              <a:gd name="connsiteY35" fmla="*/ 1361619 h 2583655"/>
              <a:gd name="connsiteX36" fmla="*/ 1104897 w 2147697"/>
              <a:gd name="connsiteY36" fmla="*/ 1293020 h 2583655"/>
              <a:gd name="connsiteX37" fmla="*/ 1017812 w 2147697"/>
              <a:gd name="connsiteY37" fmla="*/ 1230048 h 2583655"/>
              <a:gd name="connsiteX38" fmla="*/ 1017135 w 2147697"/>
              <a:gd name="connsiteY38" fmla="*/ 1178757 h 2583655"/>
              <a:gd name="connsiteX39" fmla="*/ 967961 w 2147697"/>
              <a:gd name="connsiteY39" fmla="*/ 1151921 h 2583655"/>
              <a:gd name="connsiteX40" fmla="*/ 761999 w 2147697"/>
              <a:gd name="connsiteY40" fmla="*/ 887186 h 2583655"/>
              <a:gd name="connsiteX41" fmla="*/ 681037 w 2147697"/>
              <a:gd name="connsiteY41" fmla="*/ 814387 h 2583655"/>
              <a:gd name="connsiteX42" fmla="*/ 614022 w 2147697"/>
              <a:gd name="connsiteY42" fmla="*/ 705190 h 2583655"/>
              <a:gd name="connsiteX43" fmla="*/ 528108 w 2147697"/>
              <a:gd name="connsiteY43" fmla="*/ 577359 h 2583655"/>
              <a:gd name="connsiteX44" fmla="*/ 419099 w 2147697"/>
              <a:gd name="connsiteY44" fmla="*/ 476250 h 2583655"/>
              <a:gd name="connsiteX45" fmla="*/ 383268 w 2147697"/>
              <a:gd name="connsiteY45" fmla="*/ 410331 h 2583655"/>
              <a:gd name="connsiteX46" fmla="*/ 303099 w 2147697"/>
              <a:gd name="connsiteY46" fmla="*/ 304800 h 2583655"/>
              <a:gd name="connsiteX47" fmla="*/ 211591 w 2147697"/>
              <a:gd name="connsiteY47" fmla="*/ 212612 h 2583655"/>
              <a:gd name="connsiteX48" fmla="*/ 105115 w 2147697"/>
              <a:gd name="connsiteY48" fmla="*/ 67356 h 2583655"/>
              <a:gd name="connsiteX49" fmla="*/ 0 w 2147697"/>
              <a:gd name="connsiteY49" fmla="*/ 4761 h 2583655"/>
              <a:gd name="connsiteX50" fmla="*/ 52386 w 2147697"/>
              <a:gd name="connsiteY50" fmla="*/ 0 h 2583655"/>
              <a:gd name="connsiteX0" fmla="*/ 52386 w 2147697"/>
              <a:gd name="connsiteY0" fmla="*/ 0 h 2583655"/>
              <a:gd name="connsiteX1" fmla="*/ 126887 w 2147697"/>
              <a:gd name="connsiteY1" fmla="*/ 56129 h 2583655"/>
              <a:gd name="connsiteX2" fmla="*/ 217600 w 2147697"/>
              <a:gd name="connsiteY2" fmla="*/ 189820 h 2583655"/>
              <a:gd name="connsiteX3" fmla="*/ 306160 w 2147697"/>
              <a:gd name="connsiteY3" fmla="*/ 279287 h 2583655"/>
              <a:gd name="connsiteX4" fmla="*/ 395287 w 2147697"/>
              <a:gd name="connsiteY4" fmla="*/ 389505 h 2583655"/>
              <a:gd name="connsiteX5" fmla="*/ 450735 w 2147697"/>
              <a:gd name="connsiteY5" fmla="*/ 475230 h 2583655"/>
              <a:gd name="connsiteX6" fmla="*/ 549804 w 2147697"/>
              <a:gd name="connsiteY6" fmla="*/ 578720 h 2583655"/>
              <a:gd name="connsiteX7" fmla="*/ 643617 w 2147697"/>
              <a:gd name="connsiteY7" fmla="*/ 712334 h 2583655"/>
              <a:gd name="connsiteX8" fmla="*/ 708591 w 2147697"/>
              <a:gd name="connsiteY8" fmla="*/ 808226 h 2583655"/>
              <a:gd name="connsiteX9" fmla="*/ 789138 w 2147697"/>
              <a:gd name="connsiteY9" fmla="*/ 877131 h 2583655"/>
              <a:gd name="connsiteX10" fmla="*/ 992639 w 2147697"/>
              <a:gd name="connsiteY10" fmla="*/ 1131094 h 2583655"/>
              <a:gd name="connsiteX11" fmla="*/ 1042533 w 2147697"/>
              <a:gd name="connsiteY11" fmla="*/ 1161975 h 2583655"/>
              <a:gd name="connsiteX12" fmla="*/ 1048541 w 2147697"/>
              <a:gd name="connsiteY12" fmla="*/ 1219123 h 2583655"/>
              <a:gd name="connsiteX13" fmla="*/ 1140615 w 2147697"/>
              <a:gd name="connsiteY13" fmla="*/ 1273969 h 2583655"/>
              <a:gd name="connsiteX14" fmla="*/ 1138234 w 2147697"/>
              <a:gd name="connsiteY14" fmla="*/ 1338262 h 2583655"/>
              <a:gd name="connsiteX15" fmla="*/ 1223960 w 2147697"/>
              <a:gd name="connsiteY15" fmla="*/ 1376365 h 2583655"/>
              <a:gd name="connsiteX16" fmla="*/ 1219538 w 2147697"/>
              <a:gd name="connsiteY16" fmla="*/ 1432492 h 2583655"/>
              <a:gd name="connsiteX17" fmla="*/ 1290635 w 2147697"/>
              <a:gd name="connsiteY17" fmla="*/ 1473994 h 2583655"/>
              <a:gd name="connsiteX18" fmla="*/ 1293016 w 2147697"/>
              <a:gd name="connsiteY18" fmla="*/ 1519237 h 2583655"/>
              <a:gd name="connsiteX19" fmla="*/ 1414764 w 2147697"/>
              <a:gd name="connsiteY19" fmla="*/ 1644310 h 2583655"/>
              <a:gd name="connsiteX20" fmla="*/ 1576045 w 2147697"/>
              <a:gd name="connsiteY20" fmla="*/ 1862138 h 2583655"/>
              <a:gd name="connsiteX21" fmla="*/ 1723646 w 2147697"/>
              <a:gd name="connsiteY21" fmla="*/ 2060273 h 2583655"/>
              <a:gd name="connsiteX22" fmla="*/ 1889122 w 2147697"/>
              <a:gd name="connsiteY22" fmla="*/ 2270881 h 2583655"/>
              <a:gd name="connsiteX23" fmla="*/ 1991744 w 2147697"/>
              <a:gd name="connsiteY23" fmla="*/ 2407142 h 2583655"/>
              <a:gd name="connsiteX24" fmla="*/ 2147697 w 2147697"/>
              <a:gd name="connsiteY24" fmla="*/ 2583655 h 2583655"/>
              <a:gd name="connsiteX25" fmla="*/ 2111073 w 2147697"/>
              <a:gd name="connsiteY25" fmla="*/ 2583655 h 2583655"/>
              <a:gd name="connsiteX26" fmla="*/ 1967857 w 2147697"/>
              <a:gd name="connsiteY26" fmla="*/ 2426115 h 2583655"/>
              <a:gd name="connsiteX27" fmla="*/ 1869279 w 2147697"/>
              <a:gd name="connsiteY27" fmla="*/ 2293144 h 2583655"/>
              <a:gd name="connsiteX28" fmla="*/ 1701231 w 2147697"/>
              <a:gd name="connsiteY28" fmla="*/ 2069646 h 2583655"/>
              <a:gd name="connsiteX29" fmla="*/ 1571623 w 2147697"/>
              <a:gd name="connsiteY29" fmla="*/ 1907381 h 2583655"/>
              <a:gd name="connsiteX30" fmla="*/ 1351565 w 2147697"/>
              <a:gd name="connsiteY30" fmla="*/ 1620421 h 2583655"/>
              <a:gd name="connsiteX31" fmla="*/ 1259678 w 2147697"/>
              <a:gd name="connsiteY31" fmla="*/ 1533524 h 2583655"/>
              <a:gd name="connsiteX32" fmla="*/ 1262061 w 2147697"/>
              <a:gd name="connsiteY32" fmla="*/ 1493044 h 2583655"/>
              <a:gd name="connsiteX33" fmla="*/ 1186882 w 2147697"/>
              <a:gd name="connsiteY33" fmla="*/ 1439295 h 2583655"/>
              <a:gd name="connsiteX34" fmla="*/ 1190622 w 2147697"/>
              <a:gd name="connsiteY34" fmla="*/ 1402556 h 2583655"/>
              <a:gd name="connsiteX35" fmla="*/ 1097037 w 2147697"/>
              <a:gd name="connsiteY35" fmla="*/ 1361619 h 2583655"/>
              <a:gd name="connsiteX36" fmla="*/ 1104897 w 2147697"/>
              <a:gd name="connsiteY36" fmla="*/ 1293020 h 2583655"/>
              <a:gd name="connsiteX37" fmla="*/ 1017812 w 2147697"/>
              <a:gd name="connsiteY37" fmla="*/ 1230048 h 2583655"/>
              <a:gd name="connsiteX38" fmla="*/ 1017135 w 2147697"/>
              <a:gd name="connsiteY38" fmla="*/ 1178757 h 2583655"/>
              <a:gd name="connsiteX39" fmla="*/ 967961 w 2147697"/>
              <a:gd name="connsiteY39" fmla="*/ 1151921 h 2583655"/>
              <a:gd name="connsiteX40" fmla="*/ 773906 w 2147697"/>
              <a:gd name="connsiteY40" fmla="*/ 887186 h 2583655"/>
              <a:gd name="connsiteX41" fmla="*/ 681037 w 2147697"/>
              <a:gd name="connsiteY41" fmla="*/ 814387 h 2583655"/>
              <a:gd name="connsiteX42" fmla="*/ 614022 w 2147697"/>
              <a:gd name="connsiteY42" fmla="*/ 705190 h 2583655"/>
              <a:gd name="connsiteX43" fmla="*/ 528108 w 2147697"/>
              <a:gd name="connsiteY43" fmla="*/ 577359 h 2583655"/>
              <a:gd name="connsiteX44" fmla="*/ 419099 w 2147697"/>
              <a:gd name="connsiteY44" fmla="*/ 476250 h 2583655"/>
              <a:gd name="connsiteX45" fmla="*/ 383268 w 2147697"/>
              <a:gd name="connsiteY45" fmla="*/ 410331 h 2583655"/>
              <a:gd name="connsiteX46" fmla="*/ 303099 w 2147697"/>
              <a:gd name="connsiteY46" fmla="*/ 304800 h 2583655"/>
              <a:gd name="connsiteX47" fmla="*/ 211591 w 2147697"/>
              <a:gd name="connsiteY47" fmla="*/ 212612 h 2583655"/>
              <a:gd name="connsiteX48" fmla="*/ 105115 w 2147697"/>
              <a:gd name="connsiteY48" fmla="*/ 67356 h 2583655"/>
              <a:gd name="connsiteX49" fmla="*/ 0 w 2147697"/>
              <a:gd name="connsiteY49" fmla="*/ 4761 h 2583655"/>
              <a:gd name="connsiteX50" fmla="*/ 52386 w 2147697"/>
              <a:gd name="connsiteY50" fmla="*/ 0 h 2583655"/>
              <a:gd name="connsiteX0" fmla="*/ 52386 w 2147697"/>
              <a:gd name="connsiteY0" fmla="*/ 0 h 2583655"/>
              <a:gd name="connsiteX1" fmla="*/ 126887 w 2147697"/>
              <a:gd name="connsiteY1" fmla="*/ 56129 h 2583655"/>
              <a:gd name="connsiteX2" fmla="*/ 217600 w 2147697"/>
              <a:gd name="connsiteY2" fmla="*/ 189820 h 2583655"/>
              <a:gd name="connsiteX3" fmla="*/ 306160 w 2147697"/>
              <a:gd name="connsiteY3" fmla="*/ 279287 h 2583655"/>
              <a:gd name="connsiteX4" fmla="*/ 395287 w 2147697"/>
              <a:gd name="connsiteY4" fmla="*/ 389505 h 2583655"/>
              <a:gd name="connsiteX5" fmla="*/ 450735 w 2147697"/>
              <a:gd name="connsiteY5" fmla="*/ 475230 h 2583655"/>
              <a:gd name="connsiteX6" fmla="*/ 549804 w 2147697"/>
              <a:gd name="connsiteY6" fmla="*/ 578720 h 2583655"/>
              <a:gd name="connsiteX7" fmla="*/ 643617 w 2147697"/>
              <a:gd name="connsiteY7" fmla="*/ 712334 h 2583655"/>
              <a:gd name="connsiteX8" fmla="*/ 708591 w 2147697"/>
              <a:gd name="connsiteY8" fmla="*/ 808226 h 2583655"/>
              <a:gd name="connsiteX9" fmla="*/ 789138 w 2147697"/>
              <a:gd name="connsiteY9" fmla="*/ 877131 h 2583655"/>
              <a:gd name="connsiteX10" fmla="*/ 968826 w 2147697"/>
              <a:gd name="connsiteY10" fmla="*/ 1116806 h 2583655"/>
              <a:gd name="connsiteX11" fmla="*/ 1042533 w 2147697"/>
              <a:gd name="connsiteY11" fmla="*/ 1161975 h 2583655"/>
              <a:gd name="connsiteX12" fmla="*/ 1048541 w 2147697"/>
              <a:gd name="connsiteY12" fmla="*/ 1219123 h 2583655"/>
              <a:gd name="connsiteX13" fmla="*/ 1140615 w 2147697"/>
              <a:gd name="connsiteY13" fmla="*/ 1273969 h 2583655"/>
              <a:gd name="connsiteX14" fmla="*/ 1138234 w 2147697"/>
              <a:gd name="connsiteY14" fmla="*/ 1338262 h 2583655"/>
              <a:gd name="connsiteX15" fmla="*/ 1223960 w 2147697"/>
              <a:gd name="connsiteY15" fmla="*/ 1376365 h 2583655"/>
              <a:gd name="connsiteX16" fmla="*/ 1219538 w 2147697"/>
              <a:gd name="connsiteY16" fmla="*/ 1432492 h 2583655"/>
              <a:gd name="connsiteX17" fmla="*/ 1290635 w 2147697"/>
              <a:gd name="connsiteY17" fmla="*/ 1473994 h 2583655"/>
              <a:gd name="connsiteX18" fmla="*/ 1293016 w 2147697"/>
              <a:gd name="connsiteY18" fmla="*/ 1519237 h 2583655"/>
              <a:gd name="connsiteX19" fmla="*/ 1414764 w 2147697"/>
              <a:gd name="connsiteY19" fmla="*/ 1644310 h 2583655"/>
              <a:gd name="connsiteX20" fmla="*/ 1576045 w 2147697"/>
              <a:gd name="connsiteY20" fmla="*/ 1862138 h 2583655"/>
              <a:gd name="connsiteX21" fmla="*/ 1723646 w 2147697"/>
              <a:gd name="connsiteY21" fmla="*/ 2060273 h 2583655"/>
              <a:gd name="connsiteX22" fmla="*/ 1889122 w 2147697"/>
              <a:gd name="connsiteY22" fmla="*/ 2270881 h 2583655"/>
              <a:gd name="connsiteX23" fmla="*/ 1991744 w 2147697"/>
              <a:gd name="connsiteY23" fmla="*/ 2407142 h 2583655"/>
              <a:gd name="connsiteX24" fmla="*/ 2147697 w 2147697"/>
              <a:gd name="connsiteY24" fmla="*/ 2583655 h 2583655"/>
              <a:gd name="connsiteX25" fmla="*/ 2111073 w 2147697"/>
              <a:gd name="connsiteY25" fmla="*/ 2583655 h 2583655"/>
              <a:gd name="connsiteX26" fmla="*/ 1967857 w 2147697"/>
              <a:gd name="connsiteY26" fmla="*/ 2426115 h 2583655"/>
              <a:gd name="connsiteX27" fmla="*/ 1869279 w 2147697"/>
              <a:gd name="connsiteY27" fmla="*/ 2293144 h 2583655"/>
              <a:gd name="connsiteX28" fmla="*/ 1701231 w 2147697"/>
              <a:gd name="connsiteY28" fmla="*/ 2069646 h 2583655"/>
              <a:gd name="connsiteX29" fmla="*/ 1571623 w 2147697"/>
              <a:gd name="connsiteY29" fmla="*/ 1907381 h 2583655"/>
              <a:gd name="connsiteX30" fmla="*/ 1351565 w 2147697"/>
              <a:gd name="connsiteY30" fmla="*/ 1620421 h 2583655"/>
              <a:gd name="connsiteX31" fmla="*/ 1259678 w 2147697"/>
              <a:gd name="connsiteY31" fmla="*/ 1533524 h 2583655"/>
              <a:gd name="connsiteX32" fmla="*/ 1262061 w 2147697"/>
              <a:gd name="connsiteY32" fmla="*/ 1493044 h 2583655"/>
              <a:gd name="connsiteX33" fmla="*/ 1186882 w 2147697"/>
              <a:gd name="connsiteY33" fmla="*/ 1439295 h 2583655"/>
              <a:gd name="connsiteX34" fmla="*/ 1190622 w 2147697"/>
              <a:gd name="connsiteY34" fmla="*/ 1402556 h 2583655"/>
              <a:gd name="connsiteX35" fmla="*/ 1097037 w 2147697"/>
              <a:gd name="connsiteY35" fmla="*/ 1361619 h 2583655"/>
              <a:gd name="connsiteX36" fmla="*/ 1104897 w 2147697"/>
              <a:gd name="connsiteY36" fmla="*/ 1293020 h 2583655"/>
              <a:gd name="connsiteX37" fmla="*/ 1017812 w 2147697"/>
              <a:gd name="connsiteY37" fmla="*/ 1230048 h 2583655"/>
              <a:gd name="connsiteX38" fmla="*/ 1017135 w 2147697"/>
              <a:gd name="connsiteY38" fmla="*/ 1178757 h 2583655"/>
              <a:gd name="connsiteX39" fmla="*/ 967961 w 2147697"/>
              <a:gd name="connsiteY39" fmla="*/ 1151921 h 2583655"/>
              <a:gd name="connsiteX40" fmla="*/ 773906 w 2147697"/>
              <a:gd name="connsiteY40" fmla="*/ 887186 h 2583655"/>
              <a:gd name="connsiteX41" fmla="*/ 681037 w 2147697"/>
              <a:gd name="connsiteY41" fmla="*/ 814387 h 2583655"/>
              <a:gd name="connsiteX42" fmla="*/ 614022 w 2147697"/>
              <a:gd name="connsiteY42" fmla="*/ 705190 h 2583655"/>
              <a:gd name="connsiteX43" fmla="*/ 528108 w 2147697"/>
              <a:gd name="connsiteY43" fmla="*/ 577359 h 2583655"/>
              <a:gd name="connsiteX44" fmla="*/ 419099 w 2147697"/>
              <a:gd name="connsiteY44" fmla="*/ 476250 h 2583655"/>
              <a:gd name="connsiteX45" fmla="*/ 383268 w 2147697"/>
              <a:gd name="connsiteY45" fmla="*/ 410331 h 2583655"/>
              <a:gd name="connsiteX46" fmla="*/ 303099 w 2147697"/>
              <a:gd name="connsiteY46" fmla="*/ 304800 h 2583655"/>
              <a:gd name="connsiteX47" fmla="*/ 211591 w 2147697"/>
              <a:gd name="connsiteY47" fmla="*/ 212612 h 2583655"/>
              <a:gd name="connsiteX48" fmla="*/ 105115 w 2147697"/>
              <a:gd name="connsiteY48" fmla="*/ 67356 h 2583655"/>
              <a:gd name="connsiteX49" fmla="*/ 0 w 2147697"/>
              <a:gd name="connsiteY49" fmla="*/ 4761 h 2583655"/>
              <a:gd name="connsiteX50" fmla="*/ 52386 w 2147697"/>
              <a:gd name="connsiteY50" fmla="*/ 0 h 2583655"/>
              <a:gd name="connsiteX0" fmla="*/ 52386 w 2147697"/>
              <a:gd name="connsiteY0" fmla="*/ 0 h 2583655"/>
              <a:gd name="connsiteX1" fmla="*/ 126887 w 2147697"/>
              <a:gd name="connsiteY1" fmla="*/ 56129 h 2583655"/>
              <a:gd name="connsiteX2" fmla="*/ 217600 w 2147697"/>
              <a:gd name="connsiteY2" fmla="*/ 189820 h 2583655"/>
              <a:gd name="connsiteX3" fmla="*/ 306160 w 2147697"/>
              <a:gd name="connsiteY3" fmla="*/ 279287 h 2583655"/>
              <a:gd name="connsiteX4" fmla="*/ 395287 w 2147697"/>
              <a:gd name="connsiteY4" fmla="*/ 389505 h 2583655"/>
              <a:gd name="connsiteX5" fmla="*/ 450735 w 2147697"/>
              <a:gd name="connsiteY5" fmla="*/ 475230 h 2583655"/>
              <a:gd name="connsiteX6" fmla="*/ 549804 w 2147697"/>
              <a:gd name="connsiteY6" fmla="*/ 578720 h 2583655"/>
              <a:gd name="connsiteX7" fmla="*/ 643617 w 2147697"/>
              <a:gd name="connsiteY7" fmla="*/ 712334 h 2583655"/>
              <a:gd name="connsiteX8" fmla="*/ 708591 w 2147697"/>
              <a:gd name="connsiteY8" fmla="*/ 808226 h 2583655"/>
              <a:gd name="connsiteX9" fmla="*/ 789138 w 2147697"/>
              <a:gd name="connsiteY9" fmla="*/ 877131 h 2583655"/>
              <a:gd name="connsiteX10" fmla="*/ 968826 w 2147697"/>
              <a:gd name="connsiteY10" fmla="*/ 1116806 h 2583655"/>
              <a:gd name="connsiteX11" fmla="*/ 1042533 w 2147697"/>
              <a:gd name="connsiteY11" fmla="*/ 1161975 h 2583655"/>
              <a:gd name="connsiteX12" fmla="*/ 1048541 w 2147697"/>
              <a:gd name="connsiteY12" fmla="*/ 1219123 h 2583655"/>
              <a:gd name="connsiteX13" fmla="*/ 1140615 w 2147697"/>
              <a:gd name="connsiteY13" fmla="*/ 1273969 h 2583655"/>
              <a:gd name="connsiteX14" fmla="*/ 1138234 w 2147697"/>
              <a:gd name="connsiteY14" fmla="*/ 1338262 h 2583655"/>
              <a:gd name="connsiteX15" fmla="*/ 1223960 w 2147697"/>
              <a:gd name="connsiteY15" fmla="*/ 1376365 h 2583655"/>
              <a:gd name="connsiteX16" fmla="*/ 1219538 w 2147697"/>
              <a:gd name="connsiteY16" fmla="*/ 1432492 h 2583655"/>
              <a:gd name="connsiteX17" fmla="*/ 1290635 w 2147697"/>
              <a:gd name="connsiteY17" fmla="*/ 1473994 h 2583655"/>
              <a:gd name="connsiteX18" fmla="*/ 1293016 w 2147697"/>
              <a:gd name="connsiteY18" fmla="*/ 1519237 h 2583655"/>
              <a:gd name="connsiteX19" fmla="*/ 1414764 w 2147697"/>
              <a:gd name="connsiteY19" fmla="*/ 1644310 h 2583655"/>
              <a:gd name="connsiteX20" fmla="*/ 1576045 w 2147697"/>
              <a:gd name="connsiteY20" fmla="*/ 1862138 h 2583655"/>
              <a:gd name="connsiteX21" fmla="*/ 1723646 w 2147697"/>
              <a:gd name="connsiteY21" fmla="*/ 2060273 h 2583655"/>
              <a:gd name="connsiteX22" fmla="*/ 1889122 w 2147697"/>
              <a:gd name="connsiteY22" fmla="*/ 2270881 h 2583655"/>
              <a:gd name="connsiteX23" fmla="*/ 1991744 w 2147697"/>
              <a:gd name="connsiteY23" fmla="*/ 2407142 h 2583655"/>
              <a:gd name="connsiteX24" fmla="*/ 2147697 w 2147697"/>
              <a:gd name="connsiteY24" fmla="*/ 2583655 h 2583655"/>
              <a:gd name="connsiteX25" fmla="*/ 2111073 w 2147697"/>
              <a:gd name="connsiteY25" fmla="*/ 2583655 h 2583655"/>
              <a:gd name="connsiteX26" fmla="*/ 1967857 w 2147697"/>
              <a:gd name="connsiteY26" fmla="*/ 2426115 h 2583655"/>
              <a:gd name="connsiteX27" fmla="*/ 1869279 w 2147697"/>
              <a:gd name="connsiteY27" fmla="*/ 2293144 h 2583655"/>
              <a:gd name="connsiteX28" fmla="*/ 1701231 w 2147697"/>
              <a:gd name="connsiteY28" fmla="*/ 2069646 h 2583655"/>
              <a:gd name="connsiteX29" fmla="*/ 1571623 w 2147697"/>
              <a:gd name="connsiteY29" fmla="*/ 1907381 h 2583655"/>
              <a:gd name="connsiteX30" fmla="*/ 1351565 w 2147697"/>
              <a:gd name="connsiteY30" fmla="*/ 1620421 h 2583655"/>
              <a:gd name="connsiteX31" fmla="*/ 1259678 w 2147697"/>
              <a:gd name="connsiteY31" fmla="*/ 1533524 h 2583655"/>
              <a:gd name="connsiteX32" fmla="*/ 1262061 w 2147697"/>
              <a:gd name="connsiteY32" fmla="*/ 1493044 h 2583655"/>
              <a:gd name="connsiteX33" fmla="*/ 1186882 w 2147697"/>
              <a:gd name="connsiteY33" fmla="*/ 1439295 h 2583655"/>
              <a:gd name="connsiteX34" fmla="*/ 1190622 w 2147697"/>
              <a:gd name="connsiteY34" fmla="*/ 1402556 h 2583655"/>
              <a:gd name="connsiteX35" fmla="*/ 1097037 w 2147697"/>
              <a:gd name="connsiteY35" fmla="*/ 1361619 h 2583655"/>
              <a:gd name="connsiteX36" fmla="*/ 1104897 w 2147697"/>
              <a:gd name="connsiteY36" fmla="*/ 1293020 h 2583655"/>
              <a:gd name="connsiteX37" fmla="*/ 1017812 w 2147697"/>
              <a:gd name="connsiteY37" fmla="*/ 1230048 h 2583655"/>
              <a:gd name="connsiteX38" fmla="*/ 1024279 w 2147697"/>
              <a:gd name="connsiteY38" fmla="*/ 1169232 h 2583655"/>
              <a:gd name="connsiteX39" fmla="*/ 967961 w 2147697"/>
              <a:gd name="connsiteY39" fmla="*/ 1151921 h 2583655"/>
              <a:gd name="connsiteX40" fmla="*/ 773906 w 2147697"/>
              <a:gd name="connsiteY40" fmla="*/ 887186 h 2583655"/>
              <a:gd name="connsiteX41" fmla="*/ 681037 w 2147697"/>
              <a:gd name="connsiteY41" fmla="*/ 814387 h 2583655"/>
              <a:gd name="connsiteX42" fmla="*/ 614022 w 2147697"/>
              <a:gd name="connsiteY42" fmla="*/ 705190 h 2583655"/>
              <a:gd name="connsiteX43" fmla="*/ 528108 w 2147697"/>
              <a:gd name="connsiteY43" fmla="*/ 577359 h 2583655"/>
              <a:gd name="connsiteX44" fmla="*/ 419099 w 2147697"/>
              <a:gd name="connsiteY44" fmla="*/ 476250 h 2583655"/>
              <a:gd name="connsiteX45" fmla="*/ 383268 w 2147697"/>
              <a:gd name="connsiteY45" fmla="*/ 410331 h 2583655"/>
              <a:gd name="connsiteX46" fmla="*/ 303099 w 2147697"/>
              <a:gd name="connsiteY46" fmla="*/ 304800 h 2583655"/>
              <a:gd name="connsiteX47" fmla="*/ 211591 w 2147697"/>
              <a:gd name="connsiteY47" fmla="*/ 212612 h 2583655"/>
              <a:gd name="connsiteX48" fmla="*/ 105115 w 2147697"/>
              <a:gd name="connsiteY48" fmla="*/ 67356 h 2583655"/>
              <a:gd name="connsiteX49" fmla="*/ 0 w 2147697"/>
              <a:gd name="connsiteY49" fmla="*/ 4761 h 2583655"/>
              <a:gd name="connsiteX50" fmla="*/ 52386 w 2147697"/>
              <a:gd name="connsiteY50" fmla="*/ 0 h 2583655"/>
              <a:gd name="connsiteX0" fmla="*/ 52386 w 2147697"/>
              <a:gd name="connsiteY0" fmla="*/ 0 h 2583655"/>
              <a:gd name="connsiteX1" fmla="*/ 126887 w 2147697"/>
              <a:gd name="connsiteY1" fmla="*/ 56129 h 2583655"/>
              <a:gd name="connsiteX2" fmla="*/ 217600 w 2147697"/>
              <a:gd name="connsiteY2" fmla="*/ 189820 h 2583655"/>
              <a:gd name="connsiteX3" fmla="*/ 306160 w 2147697"/>
              <a:gd name="connsiteY3" fmla="*/ 279287 h 2583655"/>
              <a:gd name="connsiteX4" fmla="*/ 395287 w 2147697"/>
              <a:gd name="connsiteY4" fmla="*/ 389505 h 2583655"/>
              <a:gd name="connsiteX5" fmla="*/ 450735 w 2147697"/>
              <a:gd name="connsiteY5" fmla="*/ 475230 h 2583655"/>
              <a:gd name="connsiteX6" fmla="*/ 549804 w 2147697"/>
              <a:gd name="connsiteY6" fmla="*/ 578720 h 2583655"/>
              <a:gd name="connsiteX7" fmla="*/ 643617 w 2147697"/>
              <a:gd name="connsiteY7" fmla="*/ 712334 h 2583655"/>
              <a:gd name="connsiteX8" fmla="*/ 708591 w 2147697"/>
              <a:gd name="connsiteY8" fmla="*/ 808226 h 2583655"/>
              <a:gd name="connsiteX9" fmla="*/ 789138 w 2147697"/>
              <a:gd name="connsiteY9" fmla="*/ 877131 h 2583655"/>
              <a:gd name="connsiteX10" fmla="*/ 968826 w 2147697"/>
              <a:gd name="connsiteY10" fmla="*/ 1116806 h 2583655"/>
              <a:gd name="connsiteX11" fmla="*/ 1042533 w 2147697"/>
              <a:gd name="connsiteY11" fmla="*/ 1161975 h 2583655"/>
              <a:gd name="connsiteX12" fmla="*/ 1048541 w 2147697"/>
              <a:gd name="connsiteY12" fmla="*/ 1219123 h 2583655"/>
              <a:gd name="connsiteX13" fmla="*/ 1140615 w 2147697"/>
              <a:gd name="connsiteY13" fmla="*/ 1273969 h 2583655"/>
              <a:gd name="connsiteX14" fmla="*/ 1138234 w 2147697"/>
              <a:gd name="connsiteY14" fmla="*/ 1338262 h 2583655"/>
              <a:gd name="connsiteX15" fmla="*/ 1223960 w 2147697"/>
              <a:gd name="connsiteY15" fmla="*/ 1376365 h 2583655"/>
              <a:gd name="connsiteX16" fmla="*/ 1219538 w 2147697"/>
              <a:gd name="connsiteY16" fmla="*/ 1432492 h 2583655"/>
              <a:gd name="connsiteX17" fmla="*/ 1290635 w 2147697"/>
              <a:gd name="connsiteY17" fmla="*/ 1473994 h 2583655"/>
              <a:gd name="connsiteX18" fmla="*/ 1293016 w 2147697"/>
              <a:gd name="connsiteY18" fmla="*/ 1519237 h 2583655"/>
              <a:gd name="connsiteX19" fmla="*/ 1414764 w 2147697"/>
              <a:gd name="connsiteY19" fmla="*/ 1644310 h 2583655"/>
              <a:gd name="connsiteX20" fmla="*/ 1576045 w 2147697"/>
              <a:gd name="connsiteY20" fmla="*/ 1862138 h 2583655"/>
              <a:gd name="connsiteX21" fmla="*/ 1723646 w 2147697"/>
              <a:gd name="connsiteY21" fmla="*/ 2060273 h 2583655"/>
              <a:gd name="connsiteX22" fmla="*/ 1889122 w 2147697"/>
              <a:gd name="connsiteY22" fmla="*/ 2270881 h 2583655"/>
              <a:gd name="connsiteX23" fmla="*/ 1991744 w 2147697"/>
              <a:gd name="connsiteY23" fmla="*/ 2407142 h 2583655"/>
              <a:gd name="connsiteX24" fmla="*/ 2147697 w 2147697"/>
              <a:gd name="connsiteY24" fmla="*/ 2583655 h 2583655"/>
              <a:gd name="connsiteX25" fmla="*/ 2111073 w 2147697"/>
              <a:gd name="connsiteY25" fmla="*/ 2583655 h 2583655"/>
              <a:gd name="connsiteX26" fmla="*/ 1967857 w 2147697"/>
              <a:gd name="connsiteY26" fmla="*/ 2426115 h 2583655"/>
              <a:gd name="connsiteX27" fmla="*/ 1869279 w 2147697"/>
              <a:gd name="connsiteY27" fmla="*/ 2293144 h 2583655"/>
              <a:gd name="connsiteX28" fmla="*/ 1701231 w 2147697"/>
              <a:gd name="connsiteY28" fmla="*/ 2069646 h 2583655"/>
              <a:gd name="connsiteX29" fmla="*/ 1571623 w 2147697"/>
              <a:gd name="connsiteY29" fmla="*/ 1907381 h 2583655"/>
              <a:gd name="connsiteX30" fmla="*/ 1351565 w 2147697"/>
              <a:gd name="connsiteY30" fmla="*/ 1620421 h 2583655"/>
              <a:gd name="connsiteX31" fmla="*/ 1259678 w 2147697"/>
              <a:gd name="connsiteY31" fmla="*/ 1533524 h 2583655"/>
              <a:gd name="connsiteX32" fmla="*/ 1262061 w 2147697"/>
              <a:gd name="connsiteY32" fmla="*/ 1493044 h 2583655"/>
              <a:gd name="connsiteX33" fmla="*/ 1186882 w 2147697"/>
              <a:gd name="connsiteY33" fmla="*/ 1439295 h 2583655"/>
              <a:gd name="connsiteX34" fmla="*/ 1190622 w 2147697"/>
              <a:gd name="connsiteY34" fmla="*/ 1402556 h 2583655"/>
              <a:gd name="connsiteX35" fmla="*/ 1097037 w 2147697"/>
              <a:gd name="connsiteY35" fmla="*/ 1361619 h 2583655"/>
              <a:gd name="connsiteX36" fmla="*/ 1104897 w 2147697"/>
              <a:gd name="connsiteY36" fmla="*/ 1293020 h 2583655"/>
              <a:gd name="connsiteX37" fmla="*/ 1017812 w 2147697"/>
              <a:gd name="connsiteY37" fmla="*/ 1230048 h 2583655"/>
              <a:gd name="connsiteX38" fmla="*/ 1024279 w 2147697"/>
              <a:gd name="connsiteY38" fmla="*/ 1169232 h 2583655"/>
              <a:gd name="connsiteX39" fmla="*/ 958436 w 2147697"/>
              <a:gd name="connsiteY39" fmla="*/ 1132871 h 2583655"/>
              <a:gd name="connsiteX40" fmla="*/ 773906 w 2147697"/>
              <a:gd name="connsiteY40" fmla="*/ 887186 h 2583655"/>
              <a:gd name="connsiteX41" fmla="*/ 681037 w 2147697"/>
              <a:gd name="connsiteY41" fmla="*/ 814387 h 2583655"/>
              <a:gd name="connsiteX42" fmla="*/ 614022 w 2147697"/>
              <a:gd name="connsiteY42" fmla="*/ 705190 h 2583655"/>
              <a:gd name="connsiteX43" fmla="*/ 528108 w 2147697"/>
              <a:gd name="connsiteY43" fmla="*/ 577359 h 2583655"/>
              <a:gd name="connsiteX44" fmla="*/ 419099 w 2147697"/>
              <a:gd name="connsiteY44" fmla="*/ 476250 h 2583655"/>
              <a:gd name="connsiteX45" fmla="*/ 383268 w 2147697"/>
              <a:gd name="connsiteY45" fmla="*/ 410331 h 2583655"/>
              <a:gd name="connsiteX46" fmla="*/ 303099 w 2147697"/>
              <a:gd name="connsiteY46" fmla="*/ 304800 h 2583655"/>
              <a:gd name="connsiteX47" fmla="*/ 211591 w 2147697"/>
              <a:gd name="connsiteY47" fmla="*/ 212612 h 2583655"/>
              <a:gd name="connsiteX48" fmla="*/ 105115 w 2147697"/>
              <a:gd name="connsiteY48" fmla="*/ 67356 h 2583655"/>
              <a:gd name="connsiteX49" fmla="*/ 0 w 2147697"/>
              <a:gd name="connsiteY49" fmla="*/ 4761 h 2583655"/>
              <a:gd name="connsiteX50" fmla="*/ 52386 w 2147697"/>
              <a:gd name="connsiteY50" fmla="*/ 0 h 2583655"/>
              <a:gd name="connsiteX0" fmla="*/ 52386 w 2147697"/>
              <a:gd name="connsiteY0" fmla="*/ 0 h 2583655"/>
              <a:gd name="connsiteX1" fmla="*/ 126887 w 2147697"/>
              <a:gd name="connsiteY1" fmla="*/ 56129 h 2583655"/>
              <a:gd name="connsiteX2" fmla="*/ 217600 w 2147697"/>
              <a:gd name="connsiteY2" fmla="*/ 189820 h 2583655"/>
              <a:gd name="connsiteX3" fmla="*/ 306160 w 2147697"/>
              <a:gd name="connsiteY3" fmla="*/ 279287 h 2583655"/>
              <a:gd name="connsiteX4" fmla="*/ 395287 w 2147697"/>
              <a:gd name="connsiteY4" fmla="*/ 389505 h 2583655"/>
              <a:gd name="connsiteX5" fmla="*/ 450735 w 2147697"/>
              <a:gd name="connsiteY5" fmla="*/ 475230 h 2583655"/>
              <a:gd name="connsiteX6" fmla="*/ 549804 w 2147697"/>
              <a:gd name="connsiteY6" fmla="*/ 578720 h 2583655"/>
              <a:gd name="connsiteX7" fmla="*/ 643617 w 2147697"/>
              <a:gd name="connsiteY7" fmla="*/ 712334 h 2583655"/>
              <a:gd name="connsiteX8" fmla="*/ 708591 w 2147697"/>
              <a:gd name="connsiteY8" fmla="*/ 808226 h 2583655"/>
              <a:gd name="connsiteX9" fmla="*/ 789138 w 2147697"/>
              <a:gd name="connsiteY9" fmla="*/ 877131 h 2583655"/>
              <a:gd name="connsiteX10" fmla="*/ 968826 w 2147697"/>
              <a:gd name="connsiteY10" fmla="*/ 1116806 h 2583655"/>
              <a:gd name="connsiteX11" fmla="*/ 1042533 w 2147697"/>
              <a:gd name="connsiteY11" fmla="*/ 1161975 h 2583655"/>
              <a:gd name="connsiteX12" fmla="*/ 1048541 w 2147697"/>
              <a:gd name="connsiteY12" fmla="*/ 1219123 h 2583655"/>
              <a:gd name="connsiteX13" fmla="*/ 1140615 w 2147697"/>
              <a:gd name="connsiteY13" fmla="*/ 1273969 h 2583655"/>
              <a:gd name="connsiteX14" fmla="*/ 1138234 w 2147697"/>
              <a:gd name="connsiteY14" fmla="*/ 1338262 h 2583655"/>
              <a:gd name="connsiteX15" fmla="*/ 1223960 w 2147697"/>
              <a:gd name="connsiteY15" fmla="*/ 1376365 h 2583655"/>
              <a:gd name="connsiteX16" fmla="*/ 1219538 w 2147697"/>
              <a:gd name="connsiteY16" fmla="*/ 1432492 h 2583655"/>
              <a:gd name="connsiteX17" fmla="*/ 1290635 w 2147697"/>
              <a:gd name="connsiteY17" fmla="*/ 1473994 h 2583655"/>
              <a:gd name="connsiteX18" fmla="*/ 1293016 w 2147697"/>
              <a:gd name="connsiteY18" fmla="*/ 1519237 h 2583655"/>
              <a:gd name="connsiteX19" fmla="*/ 1414764 w 2147697"/>
              <a:gd name="connsiteY19" fmla="*/ 1644310 h 2583655"/>
              <a:gd name="connsiteX20" fmla="*/ 1576045 w 2147697"/>
              <a:gd name="connsiteY20" fmla="*/ 1862138 h 2583655"/>
              <a:gd name="connsiteX21" fmla="*/ 1723646 w 2147697"/>
              <a:gd name="connsiteY21" fmla="*/ 2060273 h 2583655"/>
              <a:gd name="connsiteX22" fmla="*/ 1889122 w 2147697"/>
              <a:gd name="connsiteY22" fmla="*/ 2270881 h 2583655"/>
              <a:gd name="connsiteX23" fmla="*/ 1991744 w 2147697"/>
              <a:gd name="connsiteY23" fmla="*/ 2407142 h 2583655"/>
              <a:gd name="connsiteX24" fmla="*/ 2147697 w 2147697"/>
              <a:gd name="connsiteY24" fmla="*/ 2583655 h 2583655"/>
              <a:gd name="connsiteX25" fmla="*/ 2111073 w 2147697"/>
              <a:gd name="connsiteY25" fmla="*/ 2583655 h 2583655"/>
              <a:gd name="connsiteX26" fmla="*/ 1967857 w 2147697"/>
              <a:gd name="connsiteY26" fmla="*/ 2426115 h 2583655"/>
              <a:gd name="connsiteX27" fmla="*/ 1869279 w 2147697"/>
              <a:gd name="connsiteY27" fmla="*/ 2293144 h 2583655"/>
              <a:gd name="connsiteX28" fmla="*/ 1701231 w 2147697"/>
              <a:gd name="connsiteY28" fmla="*/ 2069646 h 2583655"/>
              <a:gd name="connsiteX29" fmla="*/ 1571623 w 2147697"/>
              <a:gd name="connsiteY29" fmla="*/ 1907381 h 2583655"/>
              <a:gd name="connsiteX30" fmla="*/ 1351565 w 2147697"/>
              <a:gd name="connsiteY30" fmla="*/ 1620421 h 2583655"/>
              <a:gd name="connsiteX31" fmla="*/ 1259678 w 2147697"/>
              <a:gd name="connsiteY31" fmla="*/ 1533524 h 2583655"/>
              <a:gd name="connsiteX32" fmla="*/ 1262061 w 2147697"/>
              <a:gd name="connsiteY32" fmla="*/ 1493044 h 2583655"/>
              <a:gd name="connsiteX33" fmla="*/ 1186882 w 2147697"/>
              <a:gd name="connsiteY33" fmla="*/ 1439295 h 2583655"/>
              <a:gd name="connsiteX34" fmla="*/ 1190622 w 2147697"/>
              <a:gd name="connsiteY34" fmla="*/ 1402556 h 2583655"/>
              <a:gd name="connsiteX35" fmla="*/ 1097037 w 2147697"/>
              <a:gd name="connsiteY35" fmla="*/ 1361619 h 2583655"/>
              <a:gd name="connsiteX36" fmla="*/ 1104897 w 2147697"/>
              <a:gd name="connsiteY36" fmla="*/ 1293020 h 2583655"/>
              <a:gd name="connsiteX37" fmla="*/ 1027337 w 2147697"/>
              <a:gd name="connsiteY37" fmla="*/ 1230048 h 2583655"/>
              <a:gd name="connsiteX38" fmla="*/ 1024279 w 2147697"/>
              <a:gd name="connsiteY38" fmla="*/ 1169232 h 2583655"/>
              <a:gd name="connsiteX39" fmla="*/ 958436 w 2147697"/>
              <a:gd name="connsiteY39" fmla="*/ 1132871 h 2583655"/>
              <a:gd name="connsiteX40" fmla="*/ 773906 w 2147697"/>
              <a:gd name="connsiteY40" fmla="*/ 887186 h 2583655"/>
              <a:gd name="connsiteX41" fmla="*/ 681037 w 2147697"/>
              <a:gd name="connsiteY41" fmla="*/ 814387 h 2583655"/>
              <a:gd name="connsiteX42" fmla="*/ 614022 w 2147697"/>
              <a:gd name="connsiteY42" fmla="*/ 705190 h 2583655"/>
              <a:gd name="connsiteX43" fmla="*/ 528108 w 2147697"/>
              <a:gd name="connsiteY43" fmla="*/ 577359 h 2583655"/>
              <a:gd name="connsiteX44" fmla="*/ 419099 w 2147697"/>
              <a:gd name="connsiteY44" fmla="*/ 476250 h 2583655"/>
              <a:gd name="connsiteX45" fmla="*/ 383268 w 2147697"/>
              <a:gd name="connsiteY45" fmla="*/ 410331 h 2583655"/>
              <a:gd name="connsiteX46" fmla="*/ 303099 w 2147697"/>
              <a:gd name="connsiteY46" fmla="*/ 304800 h 2583655"/>
              <a:gd name="connsiteX47" fmla="*/ 211591 w 2147697"/>
              <a:gd name="connsiteY47" fmla="*/ 212612 h 2583655"/>
              <a:gd name="connsiteX48" fmla="*/ 105115 w 2147697"/>
              <a:gd name="connsiteY48" fmla="*/ 67356 h 2583655"/>
              <a:gd name="connsiteX49" fmla="*/ 0 w 2147697"/>
              <a:gd name="connsiteY49" fmla="*/ 4761 h 2583655"/>
              <a:gd name="connsiteX50" fmla="*/ 52386 w 2147697"/>
              <a:gd name="connsiteY50" fmla="*/ 0 h 2583655"/>
              <a:gd name="connsiteX0" fmla="*/ 52386 w 2147697"/>
              <a:gd name="connsiteY0" fmla="*/ 0 h 2583655"/>
              <a:gd name="connsiteX1" fmla="*/ 126887 w 2147697"/>
              <a:gd name="connsiteY1" fmla="*/ 56129 h 2583655"/>
              <a:gd name="connsiteX2" fmla="*/ 217600 w 2147697"/>
              <a:gd name="connsiteY2" fmla="*/ 189820 h 2583655"/>
              <a:gd name="connsiteX3" fmla="*/ 306160 w 2147697"/>
              <a:gd name="connsiteY3" fmla="*/ 279287 h 2583655"/>
              <a:gd name="connsiteX4" fmla="*/ 395287 w 2147697"/>
              <a:gd name="connsiteY4" fmla="*/ 389505 h 2583655"/>
              <a:gd name="connsiteX5" fmla="*/ 450735 w 2147697"/>
              <a:gd name="connsiteY5" fmla="*/ 475230 h 2583655"/>
              <a:gd name="connsiteX6" fmla="*/ 549804 w 2147697"/>
              <a:gd name="connsiteY6" fmla="*/ 578720 h 2583655"/>
              <a:gd name="connsiteX7" fmla="*/ 643617 w 2147697"/>
              <a:gd name="connsiteY7" fmla="*/ 712334 h 2583655"/>
              <a:gd name="connsiteX8" fmla="*/ 708591 w 2147697"/>
              <a:gd name="connsiteY8" fmla="*/ 808226 h 2583655"/>
              <a:gd name="connsiteX9" fmla="*/ 789138 w 2147697"/>
              <a:gd name="connsiteY9" fmla="*/ 877131 h 2583655"/>
              <a:gd name="connsiteX10" fmla="*/ 968826 w 2147697"/>
              <a:gd name="connsiteY10" fmla="*/ 1116806 h 2583655"/>
              <a:gd name="connsiteX11" fmla="*/ 1042533 w 2147697"/>
              <a:gd name="connsiteY11" fmla="*/ 1161975 h 2583655"/>
              <a:gd name="connsiteX12" fmla="*/ 1048541 w 2147697"/>
              <a:gd name="connsiteY12" fmla="*/ 1219123 h 2583655"/>
              <a:gd name="connsiteX13" fmla="*/ 1126327 w 2147697"/>
              <a:gd name="connsiteY13" fmla="*/ 1276350 h 2583655"/>
              <a:gd name="connsiteX14" fmla="*/ 1138234 w 2147697"/>
              <a:gd name="connsiteY14" fmla="*/ 1338262 h 2583655"/>
              <a:gd name="connsiteX15" fmla="*/ 1223960 w 2147697"/>
              <a:gd name="connsiteY15" fmla="*/ 1376365 h 2583655"/>
              <a:gd name="connsiteX16" fmla="*/ 1219538 w 2147697"/>
              <a:gd name="connsiteY16" fmla="*/ 1432492 h 2583655"/>
              <a:gd name="connsiteX17" fmla="*/ 1290635 w 2147697"/>
              <a:gd name="connsiteY17" fmla="*/ 1473994 h 2583655"/>
              <a:gd name="connsiteX18" fmla="*/ 1293016 w 2147697"/>
              <a:gd name="connsiteY18" fmla="*/ 1519237 h 2583655"/>
              <a:gd name="connsiteX19" fmla="*/ 1414764 w 2147697"/>
              <a:gd name="connsiteY19" fmla="*/ 1644310 h 2583655"/>
              <a:gd name="connsiteX20" fmla="*/ 1576045 w 2147697"/>
              <a:gd name="connsiteY20" fmla="*/ 1862138 h 2583655"/>
              <a:gd name="connsiteX21" fmla="*/ 1723646 w 2147697"/>
              <a:gd name="connsiteY21" fmla="*/ 2060273 h 2583655"/>
              <a:gd name="connsiteX22" fmla="*/ 1889122 w 2147697"/>
              <a:gd name="connsiteY22" fmla="*/ 2270881 h 2583655"/>
              <a:gd name="connsiteX23" fmla="*/ 1991744 w 2147697"/>
              <a:gd name="connsiteY23" fmla="*/ 2407142 h 2583655"/>
              <a:gd name="connsiteX24" fmla="*/ 2147697 w 2147697"/>
              <a:gd name="connsiteY24" fmla="*/ 2583655 h 2583655"/>
              <a:gd name="connsiteX25" fmla="*/ 2111073 w 2147697"/>
              <a:gd name="connsiteY25" fmla="*/ 2583655 h 2583655"/>
              <a:gd name="connsiteX26" fmla="*/ 1967857 w 2147697"/>
              <a:gd name="connsiteY26" fmla="*/ 2426115 h 2583655"/>
              <a:gd name="connsiteX27" fmla="*/ 1869279 w 2147697"/>
              <a:gd name="connsiteY27" fmla="*/ 2293144 h 2583655"/>
              <a:gd name="connsiteX28" fmla="*/ 1701231 w 2147697"/>
              <a:gd name="connsiteY28" fmla="*/ 2069646 h 2583655"/>
              <a:gd name="connsiteX29" fmla="*/ 1571623 w 2147697"/>
              <a:gd name="connsiteY29" fmla="*/ 1907381 h 2583655"/>
              <a:gd name="connsiteX30" fmla="*/ 1351565 w 2147697"/>
              <a:gd name="connsiteY30" fmla="*/ 1620421 h 2583655"/>
              <a:gd name="connsiteX31" fmla="*/ 1259678 w 2147697"/>
              <a:gd name="connsiteY31" fmla="*/ 1533524 h 2583655"/>
              <a:gd name="connsiteX32" fmla="*/ 1262061 w 2147697"/>
              <a:gd name="connsiteY32" fmla="*/ 1493044 h 2583655"/>
              <a:gd name="connsiteX33" fmla="*/ 1186882 w 2147697"/>
              <a:gd name="connsiteY33" fmla="*/ 1439295 h 2583655"/>
              <a:gd name="connsiteX34" fmla="*/ 1190622 w 2147697"/>
              <a:gd name="connsiteY34" fmla="*/ 1402556 h 2583655"/>
              <a:gd name="connsiteX35" fmla="*/ 1097037 w 2147697"/>
              <a:gd name="connsiteY35" fmla="*/ 1361619 h 2583655"/>
              <a:gd name="connsiteX36" fmla="*/ 1104897 w 2147697"/>
              <a:gd name="connsiteY36" fmla="*/ 1293020 h 2583655"/>
              <a:gd name="connsiteX37" fmla="*/ 1027337 w 2147697"/>
              <a:gd name="connsiteY37" fmla="*/ 1230048 h 2583655"/>
              <a:gd name="connsiteX38" fmla="*/ 1024279 w 2147697"/>
              <a:gd name="connsiteY38" fmla="*/ 1169232 h 2583655"/>
              <a:gd name="connsiteX39" fmla="*/ 958436 w 2147697"/>
              <a:gd name="connsiteY39" fmla="*/ 1132871 h 2583655"/>
              <a:gd name="connsiteX40" fmla="*/ 773906 w 2147697"/>
              <a:gd name="connsiteY40" fmla="*/ 887186 h 2583655"/>
              <a:gd name="connsiteX41" fmla="*/ 681037 w 2147697"/>
              <a:gd name="connsiteY41" fmla="*/ 814387 h 2583655"/>
              <a:gd name="connsiteX42" fmla="*/ 614022 w 2147697"/>
              <a:gd name="connsiteY42" fmla="*/ 705190 h 2583655"/>
              <a:gd name="connsiteX43" fmla="*/ 528108 w 2147697"/>
              <a:gd name="connsiteY43" fmla="*/ 577359 h 2583655"/>
              <a:gd name="connsiteX44" fmla="*/ 419099 w 2147697"/>
              <a:gd name="connsiteY44" fmla="*/ 476250 h 2583655"/>
              <a:gd name="connsiteX45" fmla="*/ 383268 w 2147697"/>
              <a:gd name="connsiteY45" fmla="*/ 410331 h 2583655"/>
              <a:gd name="connsiteX46" fmla="*/ 303099 w 2147697"/>
              <a:gd name="connsiteY46" fmla="*/ 304800 h 2583655"/>
              <a:gd name="connsiteX47" fmla="*/ 211591 w 2147697"/>
              <a:gd name="connsiteY47" fmla="*/ 212612 h 2583655"/>
              <a:gd name="connsiteX48" fmla="*/ 105115 w 2147697"/>
              <a:gd name="connsiteY48" fmla="*/ 67356 h 2583655"/>
              <a:gd name="connsiteX49" fmla="*/ 0 w 2147697"/>
              <a:gd name="connsiteY49" fmla="*/ 4761 h 2583655"/>
              <a:gd name="connsiteX50" fmla="*/ 52386 w 2147697"/>
              <a:gd name="connsiteY50" fmla="*/ 0 h 2583655"/>
              <a:gd name="connsiteX0" fmla="*/ 52386 w 2147697"/>
              <a:gd name="connsiteY0" fmla="*/ 0 h 2583655"/>
              <a:gd name="connsiteX1" fmla="*/ 126887 w 2147697"/>
              <a:gd name="connsiteY1" fmla="*/ 56129 h 2583655"/>
              <a:gd name="connsiteX2" fmla="*/ 217600 w 2147697"/>
              <a:gd name="connsiteY2" fmla="*/ 189820 h 2583655"/>
              <a:gd name="connsiteX3" fmla="*/ 306160 w 2147697"/>
              <a:gd name="connsiteY3" fmla="*/ 279287 h 2583655"/>
              <a:gd name="connsiteX4" fmla="*/ 395287 w 2147697"/>
              <a:gd name="connsiteY4" fmla="*/ 389505 h 2583655"/>
              <a:gd name="connsiteX5" fmla="*/ 450735 w 2147697"/>
              <a:gd name="connsiteY5" fmla="*/ 475230 h 2583655"/>
              <a:gd name="connsiteX6" fmla="*/ 549804 w 2147697"/>
              <a:gd name="connsiteY6" fmla="*/ 578720 h 2583655"/>
              <a:gd name="connsiteX7" fmla="*/ 643617 w 2147697"/>
              <a:gd name="connsiteY7" fmla="*/ 712334 h 2583655"/>
              <a:gd name="connsiteX8" fmla="*/ 708591 w 2147697"/>
              <a:gd name="connsiteY8" fmla="*/ 808226 h 2583655"/>
              <a:gd name="connsiteX9" fmla="*/ 789138 w 2147697"/>
              <a:gd name="connsiteY9" fmla="*/ 877131 h 2583655"/>
              <a:gd name="connsiteX10" fmla="*/ 968826 w 2147697"/>
              <a:gd name="connsiteY10" fmla="*/ 1116806 h 2583655"/>
              <a:gd name="connsiteX11" fmla="*/ 1042533 w 2147697"/>
              <a:gd name="connsiteY11" fmla="*/ 1161975 h 2583655"/>
              <a:gd name="connsiteX12" fmla="*/ 1055685 w 2147697"/>
              <a:gd name="connsiteY12" fmla="*/ 1231029 h 2583655"/>
              <a:gd name="connsiteX13" fmla="*/ 1126327 w 2147697"/>
              <a:gd name="connsiteY13" fmla="*/ 1276350 h 2583655"/>
              <a:gd name="connsiteX14" fmla="*/ 1138234 w 2147697"/>
              <a:gd name="connsiteY14" fmla="*/ 1338262 h 2583655"/>
              <a:gd name="connsiteX15" fmla="*/ 1223960 w 2147697"/>
              <a:gd name="connsiteY15" fmla="*/ 1376365 h 2583655"/>
              <a:gd name="connsiteX16" fmla="*/ 1219538 w 2147697"/>
              <a:gd name="connsiteY16" fmla="*/ 1432492 h 2583655"/>
              <a:gd name="connsiteX17" fmla="*/ 1290635 w 2147697"/>
              <a:gd name="connsiteY17" fmla="*/ 1473994 h 2583655"/>
              <a:gd name="connsiteX18" fmla="*/ 1293016 w 2147697"/>
              <a:gd name="connsiteY18" fmla="*/ 1519237 h 2583655"/>
              <a:gd name="connsiteX19" fmla="*/ 1414764 w 2147697"/>
              <a:gd name="connsiteY19" fmla="*/ 1644310 h 2583655"/>
              <a:gd name="connsiteX20" fmla="*/ 1576045 w 2147697"/>
              <a:gd name="connsiteY20" fmla="*/ 1862138 h 2583655"/>
              <a:gd name="connsiteX21" fmla="*/ 1723646 w 2147697"/>
              <a:gd name="connsiteY21" fmla="*/ 2060273 h 2583655"/>
              <a:gd name="connsiteX22" fmla="*/ 1889122 w 2147697"/>
              <a:gd name="connsiteY22" fmla="*/ 2270881 h 2583655"/>
              <a:gd name="connsiteX23" fmla="*/ 1991744 w 2147697"/>
              <a:gd name="connsiteY23" fmla="*/ 2407142 h 2583655"/>
              <a:gd name="connsiteX24" fmla="*/ 2147697 w 2147697"/>
              <a:gd name="connsiteY24" fmla="*/ 2583655 h 2583655"/>
              <a:gd name="connsiteX25" fmla="*/ 2111073 w 2147697"/>
              <a:gd name="connsiteY25" fmla="*/ 2583655 h 2583655"/>
              <a:gd name="connsiteX26" fmla="*/ 1967857 w 2147697"/>
              <a:gd name="connsiteY26" fmla="*/ 2426115 h 2583655"/>
              <a:gd name="connsiteX27" fmla="*/ 1869279 w 2147697"/>
              <a:gd name="connsiteY27" fmla="*/ 2293144 h 2583655"/>
              <a:gd name="connsiteX28" fmla="*/ 1701231 w 2147697"/>
              <a:gd name="connsiteY28" fmla="*/ 2069646 h 2583655"/>
              <a:gd name="connsiteX29" fmla="*/ 1571623 w 2147697"/>
              <a:gd name="connsiteY29" fmla="*/ 1907381 h 2583655"/>
              <a:gd name="connsiteX30" fmla="*/ 1351565 w 2147697"/>
              <a:gd name="connsiteY30" fmla="*/ 1620421 h 2583655"/>
              <a:gd name="connsiteX31" fmla="*/ 1259678 w 2147697"/>
              <a:gd name="connsiteY31" fmla="*/ 1533524 h 2583655"/>
              <a:gd name="connsiteX32" fmla="*/ 1262061 w 2147697"/>
              <a:gd name="connsiteY32" fmla="*/ 1493044 h 2583655"/>
              <a:gd name="connsiteX33" fmla="*/ 1186882 w 2147697"/>
              <a:gd name="connsiteY33" fmla="*/ 1439295 h 2583655"/>
              <a:gd name="connsiteX34" fmla="*/ 1190622 w 2147697"/>
              <a:gd name="connsiteY34" fmla="*/ 1402556 h 2583655"/>
              <a:gd name="connsiteX35" fmla="*/ 1097037 w 2147697"/>
              <a:gd name="connsiteY35" fmla="*/ 1361619 h 2583655"/>
              <a:gd name="connsiteX36" fmla="*/ 1104897 w 2147697"/>
              <a:gd name="connsiteY36" fmla="*/ 1293020 h 2583655"/>
              <a:gd name="connsiteX37" fmla="*/ 1027337 w 2147697"/>
              <a:gd name="connsiteY37" fmla="*/ 1230048 h 2583655"/>
              <a:gd name="connsiteX38" fmla="*/ 1024279 w 2147697"/>
              <a:gd name="connsiteY38" fmla="*/ 1169232 h 2583655"/>
              <a:gd name="connsiteX39" fmla="*/ 958436 w 2147697"/>
              <a:gd name="connsiteY39" fmla="*/ 1132871 h 2583655"/>
              <a:gd name="connsiteX40" fmla="*/ 773906 w 2147697"/>
              <a:gd name="connsiteY40" fmla="*/ 887186 h 2583655"/>
              <a:gd name="connsiteX41" fmla="*/ 681037 w 2147697"/>
              <a:gd name="connsiteY41" fmla="*/ 814387 h 2583655"/>
              <a:gd name="connsiteX42" fmla="*/ 614022 w 2147697"/>
              <a:gd name="connsiteY42" fmla="*/ 705190 h 2583655"/>
              <a:gd name="connsiteX43" fmla="*/ 528108 w 2147697"/>
              <a:gd name="connsiteY43" fmla="*/ 577359 h 2583655"/>
              <a:gd name="connsiteX44" fmla="*/ 419099 w 2147697"/>
              <a:gd name="connsiteY44" fmla="*/ 476250 h 2583655"/>
              <a:gd name="connsiteX45" fmla="*/ 383268 w 2147697"/>
              <a:gd name="connsiteY45" fmla="*/ 410331 h 2583655"/>
              <a:gd name="connsiteX46" fmla="*/ 303099 w 2147697"/>
              <a:gd name="connsiteY46" fmla="*/ 304800 h 2583655"/>
              <a:gd name="connsiteX47" fmla="*/ 211591 w 2147697"/>
              <a:gd name="connsiteY47" fmla="*/ 212612 h 2583655"/>
              <a:gd name="connsiteX48" fmla="*/ 105115 w 2147697"/>
              <a:gd name="connsiteY48" fmla="*/ 67356 h 2583655"/>
              <a:gd name="connsiteX49" fmla="*/ 0 w 2147697"/>
              <a:gd name="connsiteY49" fmla="*/ 4761 h 2583655"/>
              <a:gd name="connsiteX50" fmla="*/ 52386 w 2147697"/>
              <a:gd name="connsiteY50" fmla="*/ 0 h 2583655"/>
              <a:gd name="connsiteX0" fmla="*/ 52386 w 2147697"/>
              <a:gd name="connsiteY0" fmla="*/ 0 h 2583655"/>
              <a:gd name="connsiteX1" fmla="*/ 126887 w 2147697"/>
              <a:gd name="connsiteY1" fmla="*/ 56129 h 2583655"/>
              <a:gd name="connsiteX2" fmla="*/ 217600 w 2147697"/>
              <a:gd name="connsiteY2" fmla="*/ 189820 h 2583655"/>
              <a:gd name="connsiteX3" fmla="*/ 306160 w 2147697"/>
              <a:gd name="connsiteY3" fmla="*/ 279287 h 2583655"/>
              <a:gd name="connsiteX4" fmla="*/ 395287 w 2147697"/>
              <a:gd name="connsiteY4" fmla="*/ 389505 h 2583655"/>
              <a:gd name="connsiteX5" fmla="*/ 450735 w 2147697"/>
              <a:gd name="connsiteY5" fmla="*/ 475230 h 2583655"/>
              <a:gd name="connsiteX6" fmla="*/ 549804 w 2147697"/>
              <a:gd name="connsiteY6" fmla="*/ 578720 h 2583655"/>
              <a:gd name="connsiteX7" fmla="*/ 643617 w 2147697"/>
              <a:gd name="connsiteY7" fmla="*/ 712334 h 2583655"/>
              <a:gd name="connsiteX8" fmla="*/ 708591 w 2147697"/>
              <a:gd name="connsiteY8" fmla="*/ 808226 h 2583655"/>
              <a:gd name="connsiteX9" fmla="*/ 789138 w 2147697"/>
              <a:gd name="connsiteY9" fmla="*/ 877131 h 2583655"/>
              <a:gd name="connsiteX10" fmla="*/ 968826 w 2147697"/>
              <a:gd name="connsiteY10" fmla="*/ 1116806 h 2583655"/>
              <a:gd name="connsiteX11" fmla="*/ 1042533 w 2147697"/>
              <a:gd name="connsiteY11" fmla="*/ 1161975 h 2583655"/>
              <a:gd name="connsiteX12" fmla="*/ 1055685 w 2147697"/>
              <a:gd name="connsiteY12" fmla="*/ 1231029 h 2583655"/>
              <a:gd name="connsiteX13" fmla="*/ 1126327 w 2147697"/>
              <a:gd name="connsiteY13" fmla="*/ 1276350 h 2583655"/>
              <a:gd name="connsiteX14" fmla="*/ 1138234 w 2147697"/>
              <a:gd name="connsiteY14" fmla="*/ 1338262 h 2583655"/>
              <a:gd name="connsiteX15" fmla="*/ 1223960 w 2147697"/>
              <a:gd name="connsiteY15" fmla="*/ 1376365 h 2583655"/>
              <a:gd name="connsiteX16" fmla="*/ 1219538 w 2147697"/>
              <a:gd name="connsiteY16" fmla="*/ 1432492 h 2583655"/>
              <a:gd name="connsiteX17" fmla="*/ 1290635 w 2147697"/>
              <a:gd name="connsiteY17" fmla="*/ 1473994 h 2583655"/>
              <a:gd name="connsiteX18" fmla="*/ 1293016 w 2147697"/>
              <a:gd name="connsiteY18" fmla="*/ 1519237 h 2583655"/>
              <a:gd name="connsiteX19" fmla="*/ 1414764 w 2147697"/>
              <a:gd name="connsiteY19" fmla="*/ 1644310 h 2583655"/>
              <a:gd name="connsiteX20" fmla="*/ 1576045 w 2147697"/>
              <a:gd name="connsiteY20" fmla="*/ 1862138 h 2583655"/>
              <a:gd name="connsiteX21" fmla="*/ 1723646 w 2147697"/>
              <a:gd name="connsiteY21" fmla="*/ 2060273 h 2583655"/>
              <a:gd name="connsiteX22" fmla="*/ 1889122 w 2147697"/>
              <a:gd name="connsiteY22" fmla="*/ 2270881 h 2583655"/>
              <a:gd name="connsiteX23" fmla="*/ 1991744 w 2147697"/>
              <a:gd name="connsiteY23" fmla="*/ 2407142 h 2583655"/>
              <a:gd name="connsiteX24" fmla="*/ 2147697 w 2147697"/>
              <a:gd name="connsiteY24" fmla="*/ 2583655 h 2583655"/>
              <a:gd name="connsiteX25" fmla="*/ 2111073 w 2147697"/>
              <a:gd name="connsiteY25" fmla="*/ 2583655 h 2583655"/>
              <a:gd name="connsiteX26" fmla="*/ 1967857 w 2147697"/>
              <a:gd name="connsiteY26" fmla="*/ 2426115 h 2583655"/>
              <a:gd name="connsiteX27" fmla="*/ 1869279 w 2147697"/>
              <a:gd name="connsiteY27" fmla="*/ 2293144 h 2583655"/>
              <a:gd name="connsiteX28" fmla="*/ 1701231 w 2147697"/>
              <a:gd name="connsiteY28" fmla="*/ 2069646 h 2583655"/>
              <a:gd name="connsiteX29" fmla="*/ 1571623 w 2147697"/>
              <a:gd name="connsiteY29" fmla="*/ 1907381 h 2583655"/>
              <a:gd name="connsiteX30" fmla="*/ 1351565 w 2147697"/>
              <a:gd name="connsiteY30" fmla="*/ 1620421 h 2583655"/>
              <a:gd name="connsiteX31" fmla="*/ 1259678 w 2147697"/>
              <a:gd name="connsiteY31" fmla="*/ 1533524 h 2583655"/>
              <a:gd name="connsiteX32" fmla="*/ 1262061 w 2147697"/>
              <a:gd name="connsiteY32" fmla="*/ 1493044 h 2583655"/>
              <a:gd name="connsiteX33" fmla="*/ 1186882 w 2147697"/>
              <a:gd name="connsiteY33" fmla="*/ 1439295 h 2583655"/>
              <a:gd name="connsiteX34" fmla="*/ 1190622 w 2147697"/>
              <a:gd name="connsiteY34" fmla="*/ 1402556 h 2583655"/>
              <a:gd name="connsiteX35" fmla="*/ 1104181 w 2147697"/>
              <a:gd name="connsiteY35" fmla="*/ 1349712 h 2583655"/>
              <a:gd name="connsiteX36" fmla="*/ 1104897 w 2147697"/>
              <a:gd name="connsiteY36" fmla="*/ 1293020 h 2583655"/>
              <a:gd name="connsiteX37" fmla="*/ 1027337 w 2147697"/>
              <a:gd name="connsiteY37" fmla="*/ 1230048 h 2583655"/>
              <a:gd name="connsiteX38" fmla="*/ 1024279 w 2147697"/>
              <a:gd name="connsiteY38" fmla="*/ 1169232 h 2583655"/>
              <a:gd name="connsiteX39" fmla="*/ 958436 w 2147697"/>
              <a:gd name="connsiteY39" fmla="*/ 1132871 h 2583655"/>
              <a:gd name="connsiteX40" fmla="*/ 773906 w 2147697"/>
              <a:gd name="connsiteY40" fmla="*/ 887186 h 2583655"/>
              <a:gd name="connsiteX41" fmla="*/ 681037 w 2147697"/>
              <a:gd name="connsiteY41" fmla="*/ 814387 h 2583655"/>
              <a:gd name="connsiteX42" fmla="*/ 614022 w 2147697"/>
              <a:gd name="connsiteY42" fmla="*/ 705190 h 2583655"/>
              <a:gd name="connsiteX43" fmla="*/ 528108 w 2147697"/>
              <a:gd name="connsiteY43" fmla="*/ 577359 h 2583655"/>
              <a:gd name="connsiteX44" fmla="*/ 419099 w 2147697"/>
              <a:gd name="connsiteY44" fmla="*/ 476250 h 2583655"/>
              <a:gd name="connsiteX45" fmla="*/ 383268 w 2147697"/>
              <a:gd name="connsiteY45" fmla="*/ 410331 h 2583655"/>
              <a:gd name="connsiteX46" fmla="*/ 303099 w 2147697"/>
              <a:gd name="connsiteY46" fmla="*/ 304800 h 2583655"/>
              <a:gd name="connsiteX47" fmla="*/ 211591 w 2147697"/>
              <a:gd name="connsiteY47" fmla="*/ 212612 h 2583655"/>
              <a:gd name="connsiteX48" fmla="*/ 105115 w 2147697"/>
              <a:gd name="connsiteY48" fmla="*/ 67356 h 2583655"/>
              <a:gd name="connsiteX49" fmla="*/ 0 w 2147697"/>
              <a:gd name="connsiteY49" fmla="*/ 4761 h 2583655"/>
              <a:gd name="connsiteX50" fmla="*/ 52386 w 2147697"/>
              <a:gd name="connsiteY50" fmla="*/ 0 h 2583655"/>
              <a:gd name="connsiteX0" fmla="*/ 52386 w 2147697"/>
              <a:gd name="connsiteY0" fmla="*/ 0 h 2583655"/>
              <a:gd name="connsiteX1" fmla="*/ 126887 w 2147697"/>
              <a:gd name="connsiteY1" fmla="*/ 56129 h 2583655"/>
              <a:gd name="connsiteX2" fmla="*/ 217600 w 2147697"/>
              <a:gd name="connsiteY2" fmla="*/ 189820 h 2583655"/>
              <a:gd name="connsiteX3" fmla="*/ 306160 w 2147697"/>
              <a:gd name="connsiteY3" fmla="*/ 279287 h 2583655"/>
              <a:gd name="connsiteX4" fmla="*/ 395287 w 2147697"/>
              <a:gd name="connsiteY4" fmla="*/ 389505 h 2583655"/>
              <a:gd name="connsiteX5" fmla="*/ 450735 w 2147697"/>
              <a:gd name="connsiteY5" fmla="*/ 475230 h 2583655"/>
              <a:gd name="connsiteX6" fmla="*/ 549804 w 2147697"/>
              <a:gd name="connsiteY6" fmla="*/ 578720 h 2583655"/>
              <a:gd name="connsiteX7" fmla="*/ 643617 w 2147697"/>
              <a:gd name="connsiteY7" fmla="*/ 712334 h 2583655"/>
              <a:gd name="connsiteX8" fmla="*/ 708591 w 2147697"/>
              <a:gd name="connsiteY8" fmla="*/ 808226 h 2583655"/>
              <a:gd name="connsiteX9" fmla="*/ 789138 w 2147697"/>
              <a:gd name="connsiteY9" fmla="*/ 877131 h 2583655"/>
              <a:gd name="connsiteX10" fmla="*/ 968826 w 2147697"/>
              <a:gd name="connsiteY10" fmla="*/ 1116806 h 2583655"/>
              <a:gd name="connsiteX11" fmla="*/ 1042533 w 2147697"/>
              <a:gd name="connsiteY11" fmla="*/ 1161975 h 2583655"/>
              <a:gd name="connsiteX12" fmla="*/ 1055685 w 2147697"/>
              <a:gd name="connsiteY12" fmla="*/ 1231029 h 2583655"/>
              <a:gd name="connsiteX13" fmla="*/ 1126327 w 2147697"/>
              <a:gd name="connsiteY13" fmla="*/ 1276350 h 2583655"/>
              <a:gd name="connsiteX14" fmla="*/ 1138234 w 2147697"/>
              <a:gd name="connsiteY14" fmla="*/ 1338262 h 2583655"/>
              <a:gd name="connsiteX15" fmla="*/ 1223960 w 2147697"/>
              <a:gd name="connsiteY15" fmla="*/ 1376365 h 2583655"/>
              <a:gd name="connsiteX16" fmla="*/ 1219538 w 2147697"/>
              <a:gd name="connsiteY16" fmla="*/ 1432492 h 2583655"/>
              <a:gd name="connsiteX17" fmla="*/ 1290635 w 2147697"/>
              <a:gd name="connsiteY17" fmla="*/ 1473994 h 2583655"/>
              <a:gd name="connsiteX18" fmla="*/ 1293016 w 2147697"/>
              <a:gd name="connsiteY18" fmla="*/ 1519237 h 2583655"/>
              <a:gd name="connsiteX19" fmla="*/ 1414764 w 2147697"/>
              <a:gd name="connsiteY19" fmla="*/ 1644310 h 2583655"/>
              <a:gd name="connsiteX20" fmla="*/ 1576045 w 2147697"/>
              <a:gd name="connsiteY20" fmla="*/ 1862138 h 2583655"/>
              <a:gd name="connsiteX21" fmla="*/ 1723646 w 2147697"/>
              <a:gd name="connsiteY21" fmla="*/ 2060273 h 2583655"/>
              <a:gd name="connsiteX22" fmla="*/ 1889122 w 2147697"/>
              <a:gd name="connsiteY22" fmla="*/ 2270881 h 2583655"/>
              <a:gd name="connsiteX23" fmla="*/ 1991744 w 2147697"/>
              <a:gd name="connsiteY23" fmla="*/ 2407142 h 2583655"/>
              <a:gd name="connsiteX24" fmla="*/ 2147697 w 2147697"/>
              <a:gd name="connsiteY24" fmla="*/ 2583655 h 2583655"/>
              <a:gd name="connsiteX25" fmla="*/ 2111073 w 2147697"/>
              <a:gd name="connsiteY25" fmla="*/ 2583655 h 2583655"/>
              <a:gd name="connsiteX26" fmla="*/ 1967857 w 2147697"/>
              <a:gd name="connsiteY26" fmla="*/ 2426115 h 2583655"/>
              <a:gd name="connsiteX27" fmla="*/ 1869279 w 2147697"/>
              <a:gd name="connsiteY27" fmla="*/ 2293144 h 2583655"/>
              <a:gd name="connsiteX28" fmla="*/ 1701231 w 2147697"/>
              <a:gd name="connsiteY28" fmla="*/ 2069646 h 2583655"/>
              <a:gd name="connsiteX29" fmla="*/ 1571623 w 2147697"/>
              <a:gd name="connsiteY29" fmla="*/ 1907381 h 2583655"/>
              <a:gd name="connsiteX30" fmla="*/ 1351565 w 2147697"/>
              <a:gd name="connsiteY30" fmla="*/ 1620421 h 2583655"/>
              <a:gd name="connsiteX31" fmla="*/ 1259678 w 2147697"/>
              <a:gd name="connsiteY31" fmla="*/ 1533524 h 2583655"/>
              <a:gd name="connsiteX32" fmla="*/ 1262061 w 2147697"/>
              <a:gd name="connsiteY32" fmla="*/ 1493044 h 2583655"/>
              <a:gd name="connsiteX33" fmla="*/ 1186882 w 2147697"/>
              <a:gd name="connsiteY33" fmla="*/ 1439295 h 2583655"/>
              <a:gd name="connsiteX34" fmla="*/ 1190622 w 2147697"/>
              <a:gd name="connsiteY34" fmla="*/ 1402556 h 2583655"/>
              <a:gd name="connsiteX35" fmla="*/ 1104181 w 2147697"/>
              <a:gd name="connsiteY35" fmla="*/ 1349712 h 2583655"/>
              <a:gd name="connsiteX36" fmla="*/ 1107278 w 2147697"/>
              <a:gd name="connsiteY36" fmla="*/ 1285876 h 2583655"/>
              <a:gd name="connsiteX37" fmla="*/ 1027337 w 2147697"/>
              <a:gd name="connsiteY37" fmla="*/ 1230048 h 2583655"/>
              <a:gd name="connsiteX38" fmla="*/ 1024279 w 2147697"/>
              <a:gd name="connsiteY38" fmla="*/ 1169232 h 2583655"/>
              <a:gd name="connsiteX39" fmla="*/ 958436 w 2147697"/>
              <a:gd name="connsiteY39" fmla="*/ 1132871 h 2583655"/>
              <a:gd name="connsiteX40" fmla="*/ 773906 w 2147697"/>
              <a:gd name="connsiteY40" fmla="*/ 887186 h 2583655"/>
              <a:gd name="connsiteX41" fmla="*/ 681037 w 2147697"/>
              <a:gd name="connsiteY41" fmla="*/ 814387 h 2583655"/>
              <a:gd name="connsiteX42" fmla="*/ 614022 w 2147697"/>
              <a:gd name="connsiteY42" fmla="*/ 705190 h 2583655"/>
              <a:gd name="connsiteX43" fmla="*/ 528108 w 2147697"/>
              <a:gd name="connsiteY43" fmla="*/ 577359 h 2583655"/>
              <a:gd name="connsiteX44" fmla="*/ 419099 w 2147697"/>
              <a:gd name="connsiteY44" fmla="*/ 476250 h 2583655"/>
              <a:gd name="connsiteX45" fmla="*/ 383268 w 2147697"/>
              <a:gd name="connsiteY45" fmla="*/ 410331 h 2583655"/>
              <a:gd name="connsiteX46" fmla="*/ 303099 w 2147697"/>
              <a:gd name="connsiteY46" fmla="*/ 304800 h 2583655"/>
              <a:gd name="connsiteX47" fmla="*/ 211591 w 2147697"/>
              <a:gd name="connsiteY47" fmla="*/ 212612 h 2583655"/>
              <a:gd name="connsiteX48" fmla="*/ 105115 w 2147697"/>
              <a:gd name="connsiteY48" fmla="*/ 67356 h 2583655"/>
              <a:gd name="connsiteX49" fmla="*/ 0 w 2147697"/>
              <a:gd name="connsiteY49" fmla="*/ 4761 h 2583655"/>
              <a:gd name="connsiteX50" fmla="*/ 52386 w 2147697"/>
              <a:gd name="connsiteY50" fmla="*/ 0 h 2583655"/>
              <a:gd name="connsiteX0" fmla="*/ 52386 w 2147697"/>
              <a:gd name="connsiteY0" fmla="*/ 0 h 2583655"/>
              <a:gd name="connsiteX1" fmla="*/ 126887 w 2147697"/>
              <a:gd name="connsiteY1" fmla="*/ 56129 h 2583655"/>
              <a:gd name="connsiteX2" fmla="*/ 217600 w 2147697"/>
              <a:gd name="connsiteY2" fmla="*/ 189820 h 2583655"/>
              <a:gd name="connsiteX3" fmla="*/ 306160 w 2147697"/>
              <a:gd name="connsiteY3" fmla="*/ 279287 h 2583655"/>
              <a:gd name="connsiteX4" fmla="*/ 395287 w 2147697"/>
              <a:gd name="connsiteY4" fmla="*/ 389505 h 2583655"/>
              <a:gd name="connsiteX5" fmla="*/ 450735 w 2147697"/>
              <a:gd name="connsiteY5" fmla="*/ 475230 h 2583655"/>
              <a:gd name="connsiteX6" fmla="*/ 549804 w 2147697"/>
              <a:gd name="connsiteY6" fmla="*/ 578720 h 2583655"/>
              <a:gd name="connsiteX7" fmla="*/ 643617 w 2147697"/>
              <a:gd name="connsiteY7" fmla="*/ 712334 h 2583655"/>
              <a:gd name="connsiteX8" fmla="*/ 708591 w 2147697"/>
              <a:gd name="connsiteY8" fmla="*/ 808226 h 2583655"/>
              <a:gd name="connsiteX9" fmla="*/ 789138 w 2147697"/>
              <a:gd name="connsiteY9" fmla="*/ 877131 h 2583655"/>
              <a:gd name="connsiteX10" fmla="*/ 968826 w 2147697"/>
              <a:gd name="connsiteY10" fmla="*/ 1116806 h 2583655"/>
              <a:gd name="connsiteX11" fmla="*/ 1042533 w 2147697"/>
              <a:gd name="connsiteY11" fmla="*/ 1161975 h 2583655"/>
              <a:gd name="connsiteX12" fmla="*/ 1055685 w 2147697"/>
              <a:gd name="connsiteY12" fmla="*/ 1231029 h 2583655"/>
              <a:gd name="connsiteX13" fmla="*/ 1126327 w 2147697"/>
              <a:gd name="connsiteY13" fmla="*/ 1276350 h 2583655"/>
              <a:gd name="connsiteX14" fmla="*/ 1128709 w 2147697"/>
              <a:gd name="connsiteY14" fmla="*/ 1343024 h 2583655"/>
              <a:gd name="connsiteX15" fmla="*/ 1223960 w 2147697"/>
              <a:gd name="connsiteY15" fmla="*/ 1376365 h 2583655"/>
              <a:gd name="connsiteX16" fmla="*/ 1219538 w 2147697"/>
              <a:gd name="connsiteY16" fmla="*/ 1432492 h 2583655"/>
              <a:gd name="connsiteX17" fmla="*/ 1290635 w 2147697"/>
              <a:gd name="connsiteY17" fmla="*/ 1473994 h 2583655"/>
              <a:gd name="connsiteX18" fmla="*/ 1293016 w 2147697"/>
              <a:gd name="connsiteY18" fmla="*/ 1519237 h 2583655"/>
              <a:gd name="connsiteX19" fmla="*/ 1414764 w 2147697"/>
              <a:gd name="connsiteY19" fmla="*/ 1644310 h 2583655"/>
              <a:gd name="connsiteX20" fmla="*/ 1576045 w 2147697"/>
              <a:gd name="connsiteY20" fmla="*/ 1862138 h 2583655"/>
              <a:gd name="connsiteX21" fmla="*/ 1723646 w 2147697"/>
              <a:gd name="connsiteY21" fmla="*/ 2060273 h 2583655"/>
              <a:gd name="connsiteX22" fmla="*/ 1889122 w 2147697"/>
              <a:gd name="connsiteY22" fmla="*/ 2270881 h 2583655"/>
              <a:gd name="connsiteX23" fmla="*/ 1991744 w 2147697"/>
              <a:gd name="connsiteY23" fmla="*/ 2407142 h 2583655"/>
              <a:gd name="connsiteX24" fmla="*/ 2147697 w 2147697"/>
              <a:gd name="connsiteY24" fmla="*/ 2583655 h 2583655"/>
              <a:gd name="connsiteX25" fmla="*/ 2111073 w 2147697"/>
              <a:gd name="connsiteY25" fmla="*/ 2583655 h 2583655"/>
              <a:gd name="connsiteX26" fmla="*/ 1967857 w 2147697"/>
              <a:gd name="connsiteY26" fmla="*/ 2426115 h 2583655"/>
              <a:gd name="connsiteX27" fmla="*/ 1869279 w 2147697"/>
              <a:gd name="connsiteY27" fmla="*/ 2293144 h 2583655"/>
              <a:gd name="connsiteX28" fmla="*/ 1701231 w 2147697"/>
              <a:gd name="connsiteY28" fmla="*/ 2069646 h 2583655"/>
              <a:gd name="connsiteX29" fmla="*/ 1571623 w 2147697"/>
              <a:gd name="connsiteY29" fmla="*/ 1907381 h 2583655"/>
              <a:gd name="connsiteX30" fmla="*/ 1351565 w 2147697"/>
              <a:gd name="connsiteY30" fmla="*/ 1620421 h 2583655"/>
              <a:gd name="connsiteX31" fmla="*/ 1259678 w 2147697"/>
              <a:gd name="connsiteY31" fmla="*/ 1533524 h 2583655"/>
              <a:gd name="connsiteX32" fmla="*/ 1262061 w 2147697"/>
              <a:gd name="connsiteY32" fmla="*/ 1493044 h 2583655"/>
              <a:gd name="connsiteX33" fmla="*/ 1186882 w 2147697"/>
              <a:gd name="connsiteY33" fmla="*/ 1439295 h 2583655"/>
              <a:gd name="connsiteX34" fmla="*/ 1190622 w 2147697"/>
              <a:gd name="connsiteY34" fmla="*/ 1402556 h 2583655"/>
              <a:gd name="connsiteX35" fmla="*/ 1104181 w 2147697"/>
              <a:gd name="connsiteY35" fmla="*/ 1349712 h 2583655"/>
              <a:gd name="connsiteX36" fmla="*/ 1107278 w 2147697"/>
              <a:gd name="connsiteY36" fmla="*/ 1285876 h 2583655"/>
              <a:gd name="connsiteX37" fmla="*/ 1027337 w 2147697"/>
              <a:gd name="connsiteY37" fmla="*/ 1230048 h 2583655"/>
              <a:gd name="connsiteX38" fmla="*/ 1024279 w 2147697"/>
              <a:gd name="connsiteY38" fmla="*/ 1169232 h 2583655"/>
              <a:gd name="connsiteX39" fmla="*/ 958436 w 2147697"/>
              <a:gd name="connsiteY39" fmla="*/ 1132871 h 2583655"/>
              <a:gd name="connsiteX40" fmla="*/ 773906 w 2147697"/>
              <a:gd name="connsiteY40" fmla="*/ 887186 h 2583655"/>
              <a:gd name="connsiteX41" fmla="*/ 681037 w 2147697"/>
              <a:gd name="connsiteY41" fmla="*/ 814387 h 2583655"/>
              <a:gd name="connsiteX42" fmla="*/ 614022 w 2147697"/>
              <a:gd name="connsiteY42" fmla="*/ 705190 h 2583655"/>
              <a:gd name="connsiteX43" fmla="*/ 528108 w 2147697"/>
              <a:gd name="connsiteY43" fmla="*/ 577359 h 2583655"/>
              <a:gd name="connsiteX44" fmla="*/ 419099 w 2147697"/>
              <a:gd name="connsiteY44" fmla="*/ 476250 h 2583655"/>
              <a:gd name="connsiteX45" fmla="*/ 383268 w 2147697"/>
              <a:gd name="connsiteY45" fmla="*/ 410331 h 2583655"/>
              <a:gd name="connsiteX46" fmla="*/ 303099 w 2147697"/>
              <a:gd name="connsiteY46" fmla="*/ 304800 h 2583655"/>
              <a:gd name="connsiteX47" fmla="*/ 211591 w 2147697"/>
              <a:gd name="connsiteY47" fmla="*/ 212612 h 2583655"/>
              <a:gd name="connsiteX48" fmla="*/ 105115 w 2147697"/>
              <a:gd name="connsiteY48" fmla="*/ 67356 h 2583655"/>
              <a:gd name="connsiteX49" fmla="*/ 0 w 2147697"/>
              <a:gd name="connsiteY49" fmla="*/ 4761 h 2583655"/>
              <a:gd name="connsiteX50" fmla="*/ 52386 w 2147697"/>
              <a:gd name="connsiteY50" fmla="*/ 0 h 2583655"/>
              <a:gd name="connsiteX0" fmla="*/ 52386 w 2147697"/>
              <a:gd name="connsiteY0" fmla="*/ 0 h 2583655"/>
              <a:gd name="connsiteX1" fmla="*/ 126887 w 2147697"/>
              <a:gd name="connsiteY1" fmla="*/ 56129 h 2583655"/>
              <a:gd name="connsiteX2" fmla="*/ 217600 w 2147697"/>
              <a:gd name="connsiteY2" fmla="*/ 189820 h 2583655"/>
              <a:gd name="connsiteX3" fmla="*/ 306160 w 2147697"/>
              <a:gd name="connsiteY3" fmla="*/ 279287 h 2583655"/>
              <a:gd name="connsiteX4" fmla="*/ 395287 w 2147697"/>
              <a:gd name="connsiteY4" fmla="*/ 389505 h 2583655"/>
              <a:gd name="connsiteX5" fmla="*/ 450735 w 2147697"/>
              <a:gd name="connsiteY5" fmla="*/ 475230 h 2583655"/>
              <a:gd name="connsiteX6" fmla="*/ 549804 w 2147697"/>
              <a:gd name="connsiteY6" fmla="*/ 578720 h 2583655"/>
              <a:gd name="connsiteX7" fmla="*/ 643617 w 2147697"/>
              <a:gd name="connsiteY7" fmla="*/ 712334 h 2583655"/>
              <a:gd name="connsiteX8" fmla="*/ 708591 w 2147697"/>
              <a:gd name="connsiteY8" fmla="*/ 808226 h 2583655"/>
              <a:gd name="connsiteX9" fmla="*/ 789138 w 2147697"/>
              <a:gd name="connsiteY9" fmla="*/ 877131 h 2583655"/>
              <a:gd name="connsiteX10" fmla="*/ 968826 w 2147697"/>
              <a:gd name="connsiteY10" fmla="*/ 1116806 h 2583655"/>
              <a:gd name="connsiteX11" fmla="*/ 1042533 w 2147697"/>
              <a:gd name="connsiteY11" fmla="*/ 1161975 h 2583655"/>
              <a:gd name="connsiteX12" fmla="*/ 1055685 w 2147697"/>
              <a:gd name="connsiteY12" fmla="*/ 1231029 h 2583655"/>
              <a:gd name="connsiteX13" fmla="*/ 1126327 w 2147697"/>
              <a:gd name="connsiteY13" fmla="*/ 1276350 h 2583655"/>
              <a:gd name="connsiteX14" fmla="*/ 1128709 w 2147697"/>
              <a:gd name="connsiteY14" fmla="*/ 1343024 h 2583655"/>
              <a:gd name="connsiteX15" fmla="*/ 1223960 w 2147697"/>
              <a:gd name="connsiteY15" fmla="*/ 1376365 h 2583655"/>
              <a:gd name="connsiteX16" fmla="*/ 1219538 w 2147697"/>
              <a:gd name="connsiteY16" fmla="*/ 1432492 h 2583655"/>
              <a:gd name="connsiteX17" fmla="*/ 1290635 w 2147697"/>
              <a:gd name="connsiteY17" fmla="*/ 1473994 h 2583655"/>
              <a:gd name="connsiteX18" fmla="*/ 1293016 w 2147697"/>
              <a:gd name="connsiteY18" fmla="*/ 1519237 h 2583655"/>
              <a:gd name="connsiteX19" fmla="*/ 1414764 w 2147697"/>
              <a:gd name="connsiteY19" fmla="*/ 1644310 h 2583655"/>
              <a:gd name="connsiteX20" fmla="*/ 1576045 w 2147697"/>
              <a:gd name="connsiteY20" fmla="*/ 1862138 h 2583655"/>
              <a:gd name="connsiteX21" fmla="*/ 1723646 w 2147697"/>
              <a:gd name="connsiteY21" fmla="*/ 2060273 h 2583655"/>
              <a:gd name="connsiteX22" fmla="*/ 1889122 w 2147697"/>
              <a:gd name="connsiteY22" fmla="*/ 2270881 h 2583655"/>
              <a:gd name="connsiteX23" fmla="*/ 1991744 w 2147697"/>
              <a:gd name="connsiteY23" fmla="*/ 2407142 h 2583655"/>
              <a:gd name="connsiteX24" fmla="*/ 2147697 w 2147697"/>
              <a:gd name="connsiteY24" fmla="*/ 2583655 h 2583655"/>
              <a:gd name="connsiteX25" fmla="*/ 2111073 w 2147697"/>
              <a:gd name="connsiteY25" fmla="*/ 2583655 h 2583655"/>
              <a:gd name="connsiteX26" fmla="*/ 1967857 w 2147697"/>
              <a:gd name="connsiteY26" fmla="*/ 2426115 h 2583655"/>
              <a:gd name="connsiteX27" fmla="*/ 1869279 w 2147697"/>
              <a:gd name="connsiteY27" fmla="*/ 2293144 h 2583655"/>
              <a:gd name="connsiteX28" fmla="*/ 1701231 w 2147697"/>
              <a:gd name="connsiteY28" fmla="*/ 2069646 h 2583655"/>
              <a:gd name="connsiteX29" fmla="*/ 1571623 w 2147697"/>
              <a:gd name="connsiteY29" fmla="*/ 1907381 h 2583655"/>
              <a:gd name="connsiteX30" fmla="*/ 1351565 w 2147697"/>
              <a:gd name="connsiteY30" fmla="*/ 1620421 h 2583655"/>
              <a:gd name="connsiteX31" fmla="*/ 1259678 w 2147697"/>
              <a:gd name="connsiteY31" fmla="*/ 1533524 h 2583655"/>
              <a:gd name="connsiteX32" fmla="*/ 1262061 w 2147697"/>
              <a:gd name="connsiteY32" fmla="*/ 1493044 h 2583655"/>
              <a:gd name="connsiteX33" fmla="*/ 1186882 w 2147697"/>
              <a:gd name="connsiteY33" fmla="*/ 1439295 h 2583655"/>
              <a:gd name="connsiteX34" fmla="*/ 1200147 w 2147697"/>
              <a:gd name="connsiteY34" fmla="*/ 1395412 h 2583655"/>
              <a:gd name="connsiteX35" fmla="*/ 1104181 w 2147697"/>
              <a:gd name="connsiteY35" fmla="*/ 1349712 h 2583655"/>
              <a:gd name="connsiteX36" fmla="*/ 1107278 w 2147697"/>
              <a:gd name="connsiteY36" fmla="*/ 1285876 h 2583655"/>
              <a:gd name="connsiteX37" fmla="*/ 1027337 w 2147697"/>
              <a:gd name="connsiteY37" fmla="*/ 1230048 h 2583655"/>
              <a:gd name="connsiteX38" fmla="*/ 1024279 w 2147697"/>
              <a:gd name="connsiteY38" fmla="*/ 1169232 h 2583655"/>
              <a:gd name="connsiteX39" fmla="*/ 958436 w 2147697"/>
              <a:gd name="connsiteY39" fmla="*/ 1132871 h 2583655"/>
              <a:gd name="connsiteX40" fmla="*/ 773906 w 2147697"/>
              <a:gd name="connsiteY40" fmla="*/ 887186 h 2583655"/>
              <a:gd name="connsiteX41" fmla="*/ 681037 w 2147697"/>
              <a:gd name="connsiteY41" fmla="*/ 814387 h 2583655"/>
              <a:gd name="connsiteX42" fmla="*/ 614022 w 2147697"/>
              <a:gd name="connsiteY42" fmla="*/ 705190 h 2583655"/>
              <a:gd name="connsiteX43" fmla="*/ 528108 w 2147697"/>
              <a:gd name="connsiteY43" fmla="*/ 577359 h 2583655"/>
              <a:gd name="connsiteX44" fmla="*/ 419099 w 2147697"/>
              <a:gd name="connsiteY44" fmla="*/ 476250 h 2583655"/>
              <a:gd name="connsiteX45" fmla="*/ 383268 w 2147697"/>
              <a:gd name="connsiteY45" fmla="*/ 410331 h 2583655"/>
              <a:gd name="connsiteX46" fmla="*/ 303099 w 2147697"/>
              <a:gd name="connsiteY46" fmla="*/ 304800 h 2583655"/>
              <a:gd name="connsiteX47" fmla="*/ 211591 w 2147697"/>
              <a:gd name="connsiteY47" fmla="*/ 212612 h 2583655"/>
              <a:gd name="connsiteX48" fmla="*/ 105115 w 2147697"/>
              <a:gd name="connsiteY48" fmla="*/ 67356 h 2583655"/>
              <a:gd name="connsiteX49" fmla="*/ 0 w 2147697"/>
              <a:gd name="connsiteY49" fmla="*/ 4761 h 2583655"/>
              <a:gd name="connsiteX50" fmla="*/ 52386 w 2147697"/>
              <a:gd name="connsiteY50" fmla="*/ 0 h 2583655"/>
              <a:gd name="connsiteX0" fmla="*/ 52386 w 2147697"/>
              <a:gd name="connsiteY0" fmla="*/ 0 h 2583655"/>
              <a:gd name="connsiteX1" fmla="*/ 126887 w 2147697"/>
              <a:gd name="connsiteY1" fmla="*/ 56129 h 2583655"/>
              <a:gd name="connsiteX2" fmla="*/ 217600 w 2147697"/>
              <a:gd name="connsiteY2" fmla="*/ 189820 h 2583655"/>
              <a:gd name="connsiteX3" fmla="*/ 306160 w 2147697"/>
              <a:gd name="connsiteY3" fmla="*/ 279287 h 2583655"/>
              <a:gd name="connsiteX4" fmla="*/ 395287 w 2147697"/>
              <a:gd name="connsiteY4" fmla="*/ 389505 h 2583655"/>
              <a:gd name="connsiteX5" fmla="*/ 450735 w 2147697"/>
              <a:gd name="connsiteY5" fmla="*/ 475230 h 2583655"/>
              <a:gd name="connsiteX6" fmla="*/ 549804 w 2147697"/>
              <a:gd name="connsiteY6" fmla="*/ 578720 h 2583655"/>
              <a:gd name="connsiteX7" fmla="*/ 643617 w 2147697"/>
              <a:gd name="connsiteY7" fmla="*/ 712334 h 2583655"/>
              <a:gd name="connsiteX8" fmla="*/ 708591 w 2147697"/>
              <a:gd name="connsiteY8" fmla="*/ 808226 h 2583655"/>
              <a:gd name="connsiteX9" fmla="*/ 789138 w 2147697"/>
              <a:gd name="connsiteY9" fmla="*/ 877131 h 2583655"/>
              <a:gd name="connsiteX10" fmla="*/ 968826 w 2147697"/>
              <a:gd name="connsiteY10" fmla="*/ 1116806 h 2583655"/>
              <a:gd name="connsiteX11" fmla="*/ 1042533 w 2147697"/>
              <a:gd name="connsiteY11" fmla="*/ 1161975 h 2583655"/>
              <a:gd name="connsiteX12" fmla="*/ 1055685 w 2147697"/>
              <a:gd name="connsiteY12" fmla="*/ 1231029 h 2583655"/>
              <a:gd name="connsiteX13" fmla="*/ 1126327 w 2147697"/>
              <a:gd name="connsiteY13" fmla="*/ 1276350 h 2583655"/>
              <a:gd name="connsiteX14" fmla="*/ 1128709 w 2147697"/>
              <a:gd name="connsiteY14" fmla="*/ 1343024 h 2583655"/>
              <a:gd name="connsiteX15" fmla="*/ 1223960 w 2147697"/>
              <a:gd name="connsiteY15" fmla="*/ 1376365 h 2583655"/>
              <a:gd name="connsiteX16" fmla="*/ 1210013 w 2147697"/>
              <a:gd name="connsiteY16" fmla="*/ 1437255 h 2583655"/>
              <a:gd name="connsiteX17" fmla="*/ 1290635 w 2147697"/>
              <a:gd name="connsiteY17" fmla="*/ 1473994 h 2583655"/>
              <a:gd name="connsiteX18" fmla="*/ 1293016 w 2147697"/>
              <a:gd name="connsiteY18" fmla="*/ 1519237 h 2583655"/>
              <a:gd name="connsiteX19" fmla="*/ 1414764 w 2147697"/>
              <a:gd name="connsiteY19" fmla="*/ 1644310 h 2583655"/>
              <a:gd name="connsiteX20" fmla="*/ 1576045 w 2147697"/>
              <a:gd name="connsiteY20" fmla="*/ 1862138 h 2583655"/>
              <a:gd name="connsiteX21" fmla="*/ 1723646 w 2147697"/>
              <a:gd name="connsiteY21" fmla="*/ 2060273 h 2583655"/>
              <a:gd name="connsiteX22" fmla="*/ 1889122 w 2147697"/>
              <a:gd name="connsiteY22" fmla="*/ 2270881 h 2583655"/>
              <a:gd name="connsiteX23" fmla="*/ 1991744 w 2147697"/>
              <a:gd name="connsiteY23" fmla="*/ 2407142 h 2583655"/>
              <a:gd name="connsiteX24" fmla="*/ 2147697 w 2147697"/>
              <a:gd name="connsiteY24" fmla="*/ 2583655 h 2583655"/>
              <a:gd name="connsiteX25" fmla="*/ 2111073 w 2147697"/>
              <a:gd name="connsiteY25" fmla="*/ 2583655 h 2583655"/>
              <a:gd name="connsiteX26" fmla="*/ 1967857 w 2147697"/>
              <a:gd name="connsiteY26" fmla="*/ 2426115 h 2583655"/>
              <a:gd name="connsiteX27" fmla="*/ 1869279 w 2147697"/>
              <a:gd name="connsiteY27" fmla="*/ 2293144 h 2583655"/>
              <a:gd name="connsiteX28" fmla="*/ 1701231 w 2147697"/>
              <a:gd name="connsiteY28" fmla="*/ 2069646 h 2583655"/>
              <a:gd name="connsiteX29" fmla="*/ 1571623 w 2147697"/>
              <a:gd name="connsiteY29" fmla="*/ 1907381 h 2583655"/>
              <a:gd name="connsiteX30" fmla="*/ 1351565 w 2147697"/>
              <a:gd name="connsiteY30" fmla="*/ 1620421 h 2583655"/>
              <a:gd name="connsiteX31" fmla="*/ 1259678 w 2147697"/>
              <a:gd name="connsiteY31" fmla="*/ 1533524 h 2583655"/>
              <a:gd name="connsiteX32" fmla="*/ 1262061 w 2147697"/>
              <a:gd name="connsiteY32" fmla="*/ 1493044 h 2583655"/>
              <a:gd name="connsiteX33" fmla="*/ 1186882 w 2147697"/>
              <a:gd name="connsiteY33" fmla="*/ 1439295 h 2583655"/>
              <a:gd name="connsiteX34" fmla="*/ 1200147 w 2147697"/>
              <a:gd name="connsiteY34" fmla="*/ 1395412 h 2583655"/>
              <a:gd name="connsiteX35" fmla="*/ 1104181 w 2147697"/>
              <a:gd name="connsiteY35" fmla="*/ 1349712 h 2583655"/>
              <a:gd name="connsiteX36" fmla="*/ 1107278 w 2147697"/>
              <a:gd name="connsiteY36" fmla="*/ 1285876 h 2583655"/>
              <a:gd name="connsiteX37" fmla="*/ 1027337 w 2147697"/>
              <a:gd name="connsiteY37" fmla="*/ 1230048 h 2583655"/>
              <a:gd name="connsiteX38" fmla="*/ 1024279 w 2147697"/>
              <a:gd name="connsiteY38" fmla="*/ 1169232 h 2583655"/>
              <a:gd name="connsiteX39" fmla="*/ 958436 w 2147697"/>
              <a:gd name="connsiteY39" fmla="*/ 1132871 h 2583655"/>
              <a:gd name="connsiteX40" fmla="*/ 773906 w 2147697"/>
              <a:gd name="connsiteY40" fmla="*/ 887186 h 2583655"/>
              <a:gd name="connsiteX41" fmla="*/ 681037 w 2147697"/>
              <a:gd name="connsiteY41" fmla="*/ 814387 h 2583655"/>
              <a:gd name="connsiteX42" fmla="*/ 614022 w 2147697"/>
              <a:gd name="connsiteY42" fmla="*/ 705190 h 2583655"/>
              <a:gd name="connsiteX43" fmla="*/ 528108 w 2147697"/>
              <a:gd name="connsiteY43" fmla="*/ 577359 h 2583655"/>
              <a:gd name="connsiteX44" fmla="*/ 419099 w 2147697"/>
              <a:gd name="connsiteY44" fmla="*/ 476250 h 2583655"/>
              <a:gd name="connsiteX45" fmla="*/ 383268 w 2147697"/>
              <a:gd name="connsiteY45" fmla="*/ 410331 h 2583655"/>
              <a:gd name="connsiteX46" fmla="*/ 303099 w 2147697"/>
              <a:gd name="connsiteY46" fmla="*/ 304800 h 2583655"/>
              <a:gd name="connsiteX47" fmla="*/ 211591 w 2147697"/>
              <a:gd name="connsiteY47" fmla="*/ 212612 h 2583655"/>
              <a:gd name="connsiteX48" fmla="*/ 105115 w 2147697"/>
              <a:gd name="connsiteY48" fmla="*/ 67356 h 2583655"/>
              <a:gd name="connsiteX49" fmla="*/ 0 w 2147697"/>
              <a:gd name="connsiteY49" fmla="*/ 4761 h 2583655"/>
              <a:gd name="connsiteX50" fmla="*/ 52386 w 2147697"/>
              <a:gd name="connsiteY50" fmla="*/ 0 h 2583655"/>
              <a:gd name="connsiteX0" fmla="*/ 52386 w 2147697"/>
              <a:gd name="connsiteY0" fmla="*/ 0 h 2583655"/>
              <a:gd name="connsiteX1" fmla="*/ 126887 w 2147697"/>
              <a:gd name="connsiteY1" fmla="*/ 56129 h 2583655"/>
              <a:gd name="connsiteX2" fmla="*/ 217600 w 2147697"/>
              <a:gd name="connsiteY2" fmla="*/ 189820 h 2583655"/>
              <a:gd name="connsiteX3" fmla="*/ 306160 w 2147697"/>
              <a:gd name="connsiteY3" fmla="*/ 279287 h 2583655"/>
              <a:gd name="connsiteX4" fmla="*/ 395287 w 2147697"/>
              <a:gd name="connsiteY4" fmla="*/ 389505 h 2583655"/>
              <a:gd name="connsiteX5" fmla="*/ 450735 w 2147697"/>
              <a:gd name="connsiteY5" fmla="*/ 475230 h 2583655"/>
              <a:gd name="connsiteX6" fmla="*/ 549804 w 2147697"/>
              <a:gd name="connsiteY6" fmla="*/ 578720 h 2583655"/>
              <a:gd name="connsiteX7" fmla="*/ 643617 w 2147697"/>
              <a:gd name="connsiteY7" fmla="*/ 712334 h 2583655"/>
              <a:gd name="connsiteX8" fmla="*/ 708591 w 2147697"/>
              <a:gd name="connsiteY8" fmla="*/ 808226 h 2583655"/>
              <a:gd name="connsiteX9" fmla="*/ 789138 w 2147697"/>
              <a:gd name="connsiteY9" fmla="*/ 877131 h 2583655"/>
              <a:gd name="connsiteX10" fmla="*/ 968826 w 2147697"/>
              <a:gd name="connsiteY10" fmla="*/ 1116806 h 2583655"/>
              <a:gd name="connsiteX11" fmla="*/ 1042533 w 2147697"/>
              <a:gd name="connsiteY11" fmla="*/ 1161975 h 2583655"/>
              <a:gd name="connsiteX12" fmla="*/ 1055685 w 2147697"/>
              <a:gd name="connsiteY12" fmla="*/ 1231029 h 2583655"/>
              <a:gd name="connsiteX13" fmla="*/ 1126327 w 2147697"/>
              <a:gd name="connsiteY13" fmla="*/ 1276350 h 2583655"/>
              <a:gd name="connsiteX14" fmla="*/ 1128709 w 2147697"/>
              <a:gd name="connsiteY14" fmla="*/ 1343024 h 2583655"/>
              <a:gd name="connsiteX15" fmla="*/ 1223960 w 2147697"/>
              <a:gd name="connsiteY15" fmla="*/ 1376365 h 2583655"/>
              <a:gd name="connsiteX16" fmla="*/ 1210013 w 2147697"/>
              <a:gd name="connsiteY16" fmla="*/ 1437255 h 2583655"/>
              <a:gd name="connsiteX17" fmla="*/ 1290635 w 2147697"/>
              <a:gd name="connsiteY17" fmla="*/ 1473994 h 2583655"/>
              <a:gd name="connsiteX18" fmla="*/ 1293016 w 2147697"/>
              <a:gd name="connsiteY18" fmla="*/ 1519237 h 2583655"/>
              <a:gd name="connsiteX19" fmla="*/ 1414764 w 2147697"/>
              <a:gd name="connsiteY19" fmla="*/ 1644310 h 2583655"/>
              <a:gd name="connsiteX20" fmla="*/ 1576045 w 2147697"/>
              <a:gd name="connsiteY20" fmla="*/ 1862138 h 2583655"/>
              <a:gd name="connsiteX21" fmla="*/ 1723646 w 2147697"/>
              <a:gd name="connsiteY21" fmla="*/ 2060273 h 2583655"/>
              <a:gd name="connsiteX22" fmla="*/ 1889122 w 2147697"/>
              <a:gd name="connsiteY22" fmla="*/ 2270881 h 2583655"/>
              <a:gd name="connsiteX23" fmla="*/ 1991744 w 2147697"/>
              <a:gd name="connsiteY23" fmla="*/ 2407142 h 2583655"/>
              <a:gd name="connsiteX24" fmla="*/ 2147697 w 2147697"/>
              <a:gd name="connsiteY24" fmla="*/ 2583655 h 2583655"/>
              <a:gd name="connsiteX25" fmla="*/ 2111073 w 2147697"/>
              <a:gd name="connsiteY25" fmla="*/ 2583655 h 2583655"/>
              <a:gd name="connsiteX26" fmla="*/ 1967857 w 2147697"/>
              <a:gd name="connsiteY26" fmla="*/ 2426115 h 2583655"/>
              <a:gd name="connsiteX27" fmla="*/ 1869279 w 2147697"/>
              <a:gd name="connsiteY27" fmla="*/ 2293144 h 2583655"/>
              <a:gd name="connsiteX28" fmla="*/ 1701231 w 2147697"/>
              <a:gd name="connsiteY28" fmla="*/ 2069646 h 2583655"/>
              <a:gd name="connsiteX29" fmla="*/ 1571623 w 2147697"/>
              <a:gd name="connsiteY29" fmla="*/ 1907381 h 2583655"/>
              <a:gd name="connsiteX30" fmla="*/ 1351565 w 2147697"/>
              <a:gd name="connsiteY30" fmla="*/ 1620421 h 2583655"/>
              <a:gd name="connsiteX31" fmla="*/ 1259678 w 2147697"/>
              <a:gd name="connsiteY31" fmla="*/ 1533524 h 2583655"/>
              <a:gd name="connsiteX32" fmla="*/ 1269205 w 2147697"/>
              <a:gd name="connsiteY32" fmla="*/ 1488282 h 2583655"/>
              <a:gd name="connsiteX33" fmla="*/ 1186882 w 2147697"/>
              <a:gd name="connsiteY33" fmla="*/ 1439295 h 2583655"/>
              <a:gd name="connsiteX34" fmla="*/ 1200147 w 2147697"/>
              <a:gd name="connsiteY34" fmla="*/ 1395412 h 2583655"/>
              <a:gd name="connsiteX35" fmla="*/ 1104181 w 2147697"/>
              <a:gd name="connsiteY35" fmla="*/ 1349712 h 2583655"/>
              <a:gd name="connsiteX36" fmla="*/ 1107278 w 2147697"/>
              <a:gd name="connsiteY36" fmla="*/ 1285876 h 2583655"/>
              <a:gd name="connsiteX37" fmla="*/ 1027337 w 2147697"/>
              <a:gd name="connsiteY37" fmla="*/ 1230048 h 2583655"/>
              <a:gd name="connsiteX38" fmla="*/ 1024279 w 2147697"/>
              <a:gd name="connsiteY38" fmla="*/ 1169232 h 2583655"/>
              <a:gd name="connsiteX39" fmla="*/ 958436 w 2147697"/>
              <a:gd name="connsiteY39" fmla="*/ 1132871 h 2583655"/>
              <a:gd name="connsiteX40" fmla="*/ 773906 w 2147697"/>
              <a:gd name="connsiteY40" fmla="*/ 887186 h 2583655"/>
              <a:gd name="connsiteX41" fmla="*/ 681037 w 2147697"/>
              <a:gd name="connsiteY41" fmla="*/ 814387 h 2583655"/>
              <a:gd name="connsiteX42" fmla="*/ 614022 w 2147697"/>
              <a:gd name="connsiteY42" fmla="*/ 705190 h 2583655"/>
              <a:gd name="connsiteX43" fmla="*/ 528108 w 2147697"/>
              <a:gd name="connsiteY43" fmla="*/ 577359 h 2583655"/>
              <a:gd name="connsiteX44" fmla="*/ 419099 w 2147697"/>
              <a:gd name="connsiteY44" fmla="*/ 476250 h 2583655"/>
              <a:gd name="connsiteX45" fmla="*/ 383268 w 2147697"/>
              <a:gd name="connsiteY45" fmla="*/ 410331 h 2583655"/>
              <a:gd name="connsiteX46" fmla="*/ 303099 w 2147697"/>
              <a:gd name="connsiteY46" fmla="*/ 304800 h 2583655"/>
              <a:gd name="connsiteX47" fmla="*/ 211591 w 2147697"/>
              <a:gd name="connsiteY47" fmla="*/ 212612 h 2583655"/>
              <a:gd name="connsiteX48" fmla="*/ 105115 w 2147697"/>
              <a:gd name="connsiteY48" fmla="*/ 67356 h 2583655"/>
              <a:gd name="connsiteX49" fmla="*/ 0 w 2147697"/>
              <a:gd name="connsiteY49" fmla="*/ 4761 h 2583655"/>
              <a:gd name="connsiteX50" fmla="*/ 52386 w 2147697"/>
              <a:gd name="connsiteY50" fmla="*/ 0 h 2583655"/>
              <a:gd name="connsiteX0" fmla="*/ 52386 w 2147697"/>
              <a:gd name="connsiteY0" fmla="*/ 0 h 2583655"/>
              <a:gd name="connsiteX1" fmla="*/ 126887 w 2147697"/>
              <a:gd name="connsiteY1" fmla="*/ 56129 h 2583655"/>
              <a:gd name="connsiteX2" fmla="*/ 217600 w 2147697"/>
              <a:gd name="connsiteY2" fmla="*/ 189820 h 2583655"/>
              <a:gd name="connsiteX3" fmla="*/ 306160 w 2147697"/>
              <a:gd name="connsiteY3" fmla="*/ 279287 h 2583655"/>
              <a:gd name="connsiteX4" fmla="*/ 395287 w 2147697"/>
              <a:gd name="connsiteY4" fmla="*/ 389505 h 2583655"/>
              <a:gd name="connsiteX5" fmla="*/ 450735 w 2147697"/>
              <a:gd name="connsiteY5" fmla="*/ 475230 h 2583655"/>
              <a:gd name="connsiteX6" fmla="*/ 549804 w 2147697"/>
              <a:gd name="connsiteY6" fmla="*/ 578720 h 2583655"/>
              <a:gd name="connsiteX7" fmla="*/ 643617 w 2147697"/>
              <a:gd name="connsiteY7" fmla="*/ 712334 h 2583655"/>
              <a:gd name="connsiteX8" fmla="*/ 708591 w 2147697"/>
              <a:gd name="connsiteY8" fmla="*/ 808226 h 2583655"/>
              <a:gd name="connsiteX9" fmla="*/ 789138 w 2147697"/>
              <a:gd name="connsiteY9" fmla="*/ 877131 h 2583655"/>
              <a:gd name="connsiteX10" fmla="*/ 968826 w 2147697"/>
              <a:gd name="connsiteY10" fmla="*/ 1116806 h 2583655"/>
              <a:gd name="connsiteX11" fmla="*/ 1042533 w 2147697"/>
              <a:gd name="connsiteY11" fmla="*/ 1161975 h 2583655"/>
              <a:gd name="connsiteX12" fmla="*/ 1055685 w 2147697"/>
              <a:gd name="connsiteY12" fmla="*/ 1231029 h 2583655"/>
              <a:gd name="connsiteX13" fmla="*/ 1126327 w 2147697"/>
              <a:gd name="connsiteY13" fmla="*/ 1276350 h 2583655"/>
              <a:gd name="connsiteX14" fmla="*/ 1128709 w 2147697"/>
              <a:gd name="connsiteY14" fmla="*/ 1343024 h 2583655"/>
              <a:gd name="connsiteX15" fmla="*/ 1223960 w 2147697"/>
              <a:gd name="connsiteY15" fmla="*/ 1376365 h 2583655"/>
              <a:gd name="connsiteX16" fmla="*/ 1210013 w 2147697"/>
              <a:gd name="connsiteY16" fmla="*/ 1437255 h 2583655"/>
              <a:gd name="connsiteX17" fmla="*/ 1290635 w 2147697"/>
              <a:gd name="connsiteY17" fmla="*/ 1473994 h 2583655"/>
              <a:gd name="connsiteX18" fmla="*/ 1285873 w 2147697"/>
              <a:gd name="connsiteY18" fmla="*/ 1519237 h 2583655"/>
              <a:gd name="connsiteX19" fmla="*/ 1414764 w 2147697"/>
              <a:gd name="connsiteY19" fmla="*/ 1644310 h 2583655"/>
              <a:gd name="connsiteX20" fmla="*/ 1576045 w 2147697"/>
              <a:gd name="connsiteY20" fmla="*/ 1862138 h 2583655"/>
              <a:gd name="connsiteX21" fmla="*/ 1723646 w 2147697"/>
              <a:gd name="connsiteY21" fmla="*/ 2060273 h 2583655"/>
              <a:gd name="connsiteX22" fmla="*/ 1889122 w 2147697"/>
              <a:gd name="connsiteY22" fmla="*/ 2270881 h 2583655"/>
              <a:gd name="connsiteX23" fmla="*/ 1991744 w 2147697"/>
              <a:gd name="connsiteY23" fmla="*/ 2407142 h 2583655"/>
              <a:gd name="connsiteX24" fmla="*/ 2147697 w 2147697"/>
              <a:gd name="connsiteY24" fmla="*/ 2583655 h 2583655"/>
              <a:gd name="connsiteX25" fmla="*/ 2111073 w 2147697"/>
              <a:gd name="connsiteY25" fmla="*/ 2583655 h 2583655"/>
              <a:gd name="connsiteX26" fmla="*/ 1967857 w 2147697"/>
              <a:gd name="connsiteY26" fmla="*/ 2426115 h 2583655"/>
              <a:gd name="connsiteX27" fmla="*/ 1869279 w 2147697"/>
              <a:gd name="connsiteY27" fmla="*/ 2293144 h 2583655"/>
              <a:gd name="connsiteX28" fmla="*/ 1701231 w 2147697"/>
              <a:gd name="connsiteY28" fmla="*/ 2069646 h 2583655"/>
              <a:gd name="connsiteX29" fmla="*/ 1571623 w 2147697"/>
              <a:gd name="connsiteY29" fmla="*/ 1907381 h 2583655"/>
              <a:gd name="connsiteX30" fmla="*/ 1351565 w 2147697"/>
              <a:gd name="connsiteY30" fmla="*/ 1620421 h 2583655"/>
              <a:gd name="connsiteX31" fmla="*/ 1259678 w 2147697"/>
              <a:gd name="connsiteY31" fmla="*/ 1533524 h 2583655"/>
              <a:gd name="connsiteX32" fmla="*/ 1269205 w 2147697"/>
              <a:gd name="connsiteY32" fmla="*/ 1488282 h 2583655"/>
              <a:gd name="connsiteX33" fmla="*/ 1186882 w 2147697"/>
              <a:gd name="connsiteY33" fmla="*/ 1439295 h 2583655"/>
              <a:gd name="connsiteX34" fmla="*/ 1200147 w 2147697"/>
              <a:gd name="connsiteY34" fmla="*/ 1395412 h 2583655"/>
              <a:gd name="connsiteX35" fmla="*/ 1104181 w 2147697"/>
              <a:gd name="connsiteY35" fmla="*/ 1349712 h 2583655"/>
              <a:gd name="connsiteX36" fmla="*/ 1107278 w 2147697"/>
              <a:gd name="connsiteY36" fmla="*/ 1285876 h 2583655"/>
              <a:gd name="connsiteX37" fmla="*/ 1027337 w 2147697"/>
              <a:gd name="connsiteY37" fmla="*/ 1230048 h 2583655"/>
              <a:gd name="connsiteX38" fmla="*/ 1024279 w 2147697"/>
              <a:gd name="connsiteY38" fmla="*/ 1169232 h 2583655"/>
              <a:gd name="connsiteX39" fmla="*/ 958436 w 2147697"/>
              <a:gd name="connsiteY39" fmla="*/ 1132871 h 2583655"/>
              <a:gd name="connsiteX40" fmla="*/ 773906 w 2147697"/>
              <a:gd name="connsiteY40" fmla="*/ 887186 h 2583655"/>
              <a:gd name="connsiteX41" fmla="*/ 681037 w 2147697"/>
              <a:gd name="connsiteY41" fmla="*/ 814387 h 2583655"/>
              <a:gd name="connsiteX42" fmla="*/ 614022 w 2147697"/>
              <a:gd name="connsiteY42" fmla="*/ 705190 h 2583655"/>
              <a:gd name="connsiteX43" fmla="*/ 528108 w 2147697"/>
              <a:gd name="connsiteY43" fmla="*/ 577359 h 2583655"/>
              <a:gd name="connsiteX44" fmla="*/ 419099 w 2147697"/>
              <a:gd name="connsiteY44" fmla="*/ 476250 h 2583655"/>
              <a:gd name="connsiteX45" fmla="*/ 383268 w 2147697"/>
              <a:gd name="connsiteY45" fmla="*/ 410331 h 2583655"/>
              <a:gd name="connsiteX46" fmla="*/ 303099 w 2147697"/>
              <a:gd name="connsiteY46" fmla="*/ 304800 h 2583655"/>
              <a:gd name="connsiteX47" fmla="*/ 211591 w 2147697"/>
              <a:gd name="connsiteY47" fmla="*/ 212612 h 2583655"/>
              <a:gd name="connsiteX48" fmla="*/ 105115 w 2147697"/>
              <a:gd name="connsiteY48" fmla="*/ 67356 h 2583655"/>
              <a:gd name="connsiteX49" fmla="*/ 0 w 2147697"/>
              <a:gd name="connsiteY49" fmla="*/ 4761 h 2583655"/>
              <a:gd name="connsiteX50" fmla="*/ 52386 w 2147697"/>
              <a:gd name="connsiteY50" fmla="*/ 0 h 2583655"/>
              <a:gd name="connsiteX0" fmla="*/ 52386 w 2147697"/>
              <a:gd name="connsiteY0" fmla="*/ 0 h 2583655"/>
              <a:gd name="connsiteX1" fmla="*/ 126887 w 2147697"/>
              <a:gd name="connsiteY1" fmla="*/ 56129 h 2583655"/>
              <a:gd name="connsiteX2" fmla="*/ 217600 w 2147697"/>
              <a:gd name="connsiteY2" fmla="*/ 189820 h 2583655"/>
              <a:gd name="connsiteX3" fmla="*/ 306160 w 2147697"/>
              <a:gd name="connsiteY3" fmla="*/ 279287 h 2583655"/>
              <a:gd name="connsiteX4" fmla="*/ 395287 w 2147697"/>
              <a:gd name="connsiteY4" fmla="*/ 389505 h 2583655"/>
              <a:gd name="connsiteX5" fmla="*/ 450735 w 2147697"/>
              <a:gd name="connsiteY5" fmla="*/ 475230 h 2583655"/>
              <a:gd name="connsiteX6" fmla="*/ 549804 w 2147697"/>
              <a:gd name="connsiteY6" fmla="*/ 578720 h 2583655"/>
              <a:gd name="connsiteX7" fmla="*/ 643617 w 2147697"/>
              <a:gd name="connsiteY7" fmla="*/ 712334 h 2583655"/>
              <a:gd name="connsiteX8" fmla="*/ 708591 w 2147697"/>
              <a:gd name="connsiteY8" fmla="*/ 808226 h 2583655"/>
              <a:gd name="connsiteX9" fmla="*/ 789138 w 2147697"/>
              <a:gd name="connsiteY9" fmla="*/ 877131 h 2583655"/>
              <a:gd name="connsiteX10" fmla="*/ 968826 w 2147697"/>
              <a:gd name="connsiteY10" fmla="*/ 1116806 h 2583655"/>
              <a:gd name="connsiteX11" fmla="*/ 1042533 w 2147697"/>
              <a:gd name="connsiteY11" fmla="*/ 1161975 h 2583655"/>
              <a:gd name="connsiteX12" fmla="*/ 1055685 w 2147697"/>
              <a:gd name="connsiteY12" fmla="*/ 1231029 h 2583655"/>
              <a:gd name="connsiteX13" fmla="*/ 1126327 w 2147697"/>
              <a:gd name="connsiteY13" fmla="*/ 1276350 h 2583655"/>
              <a:gd name="connsiteX14" fmla="*/ 1128709 w 2147697"/>
              <a:gd name="connsiteY14" fmla="*/ 1343024 h 2583655"/>
              <a:gd name="connsiteX15" fmla="*/ 1223960 w 2147697"/>
              <a:gd name="connsiteY15" fmla="*/ 1376365 h 2583655"/>
              <a:gd name="connsiteX16" fmla="*/ 1210013 w 2147697"/>
              <a:gd name="connsiteY16" fmla="*/ 1437255 h 2583655"/>
              <a:gd name="connsiteX17" fmla="*/ 1290635 w 2147697"/>
              <a:gd name="connsiteY17" fmla="*/ 1473994 h 2583655"/>
              <a:gd name="connsiteX18" fmla="*/ 1285873 w 2147697"/>
              <a:gd name="connsiteY18" fmla="*/ 1519237 h 2583655"/>
              <a:gd name="connsiteX19" fmla="*/ 1414764 w 2147697"/>
              <a:gd name="connsiteY19" fmla="*/ 1644310 h 2583655"/>
              <a:gd name="connsiteX20" fmla="*/ 1576045 w 2147697"/>
              <a:gd name="connsiteY20" fmla="*/ 1862138 h 2583655"/>
              <a:gd name="connsiteX21" fmla="*/ 1723646 w 2147697"/>
              <a:gd name="connsiteY21" fmla="*/ 2060273 h 2583655"/>
              <a:gd name="connsiteX22" fmla="*/ 1889122 w 2147697"/>
              <a:gd name="connsiteY22" fmla="*/ 2270881 h 2583655"/>
              <a:gd name="connsiteX23" fmla="*/ 1991744 w 2147697"/>
              <a:gd name="connsiteY23" fmla="*/ 2407142 h 2583655"/>
              <a:gd name="connsiteX24" fmla="*/ 2147697 w 2147697"/>
              <a:gd name="connsiteY24" fmla="*/ 2583655 h 2583655"/>
              <a:gd name="connsiteX25" fmla="*/ 2111073 w 2147697"/>
              <a:gd name="connsiteY25" fmla="*/ 2583655 h 2583655"/>
              <a:gd name="connsiteX26" fmla="*/ 1967857 w 2147697"/>
              <a:gd name="connsiteY26" fmla="*/ 2426115 h 2583655"/>
              <a:gd name="connsiteX27" fmla="*/ 1869279 w 2147697"/>
              <a:gd name="connsiteY27" fmla="*/ 2293144 h 2583655"/>
              <a:gd name="connsiteX28" fmla="*/ 1701231 w 2147697"/>
              <a:gd name="connsiteY28" fmla="*/ 2069646 h 2583655"/>
              <a:gd name="connsiteX29" fmla="*/ 1571623 w 2147697"/>
              <a:gd name="connsiteY29" fmla="*/ 1907381 h 2583655"/>
              <a:gd name="connsiteX30" fmla="*/ 1351565 w 2147697"/>
              <a:gd name="connsiteY30" fmla="*/ 1620421 h 2583655"/>
              <a:gd name="connsiteX31" fmla="*/ 1269203 w 2147697"/>
              <a:gd name="connsiteY31" fmla="*/ 1538287 h 2583655"/>
              <a:gd name="connsiteX32" fmla="*/ 1269205 w 2147697"/>
              <a:gd name="connsiteY32" fmla="*/ 1488282 h 2583655"/>
              <a:gd name="connsiteX33" fmla="*/ 1186882 w 2147697"/>
              <a:gd name="connsiteY33" fmla="*/ 1439295 h 2583655"/>
              <a:gd name="connsiteX34" fmla="*/ 1200147 w 2147697"/>
              <a:gd name="connsiteY34" fmla="*/ 1395412 h 2583655"/>
              <a:gd name="connsiteX35" fmla="*/ 1104181 w 2147697"/>
              <a:gd name="connsiteY35" fmla="*/ 1349712 h 2583655"/>
              <a:gd name="connsiteX36" fmla="*/ 1107278 w 2147697"/>
              <a:gd name="connsiteY36" fmla="*/ 1285876 h 2583655"/>
              <a:gd name="connsiteX37" fmla="*/ 1027337 w 2147697"/>
              <a:gd name="connsiteY37" fmla="*/ 1230048 h 2583655"/>
              <a:gd name="connsiteX38" fmla="*/ 1024279 w 2147697"/>
              <a:gd name="connsiteY38" fmla="*/ 1169232 h 2583655"/>
              <a:gd name="connsiteX39" fmla="*/ 958436 w 2147697"/>
              <a:gd name="connsiteY39" fmla="*/ 1132871 h 2583655"/>
              <a:gd name="connsiteX40" fmla="*/ 773906 w 2147697"/>
              <a:gd name="connsiteY40" fmla="*/ 887186 h 2583655"/>
              <a:gd name="connsiteX41" fmla="*/ 681037 w 2147697"/>
              <a:gd name="connsiteY41" fmla="*/ 814387 h 2583655"/>
              <a:gd name="connsiteX42" fmla="*/ 614022 w 2147697"/>
              <a:gd name="connsiteY42" fmla="*/ 705190 h 2583655"/>
              <a:gd name="connsiteX43" fmla="*/ 528108 w 2147697"/>
              <a:gd name="connsiteY43" fmla="*/ 577359 h 2583655"/>
              <a:gd name="connsiteX44" fmla="*/ 419099 w 2147697"/>
              <a:gd name="connsiteY44" fmla="*/ 476250 h 2583655"/>
              <a:gd name="connsiteX45" fmla="*/ 383268 w 2147697"/>
              <a:gd name="connsiteY45" fmla="*/ 410331 h 2583655"/>
              <a:gd name="connsiteX46" fmla="*/ 303099 w 2147697"/>
              <a:gd name="connsiteY46" fmla="*/ 304800 h 2583655"/>
              <a:gd name="connsiteX47" fmla="*/ 211591 w 2147697"/>
              <a:gd name="connsiteY47" fmla="*/ 212612 h 2583655"/>
              <a:gd name="connsiteX48" fmla="*/ 105115 w 2147697"/>
              <a:gd name="connsiteY48" fmla="*/ 67356 h 2583655"/>
              <a:gd name="connsiteX49" fmla="*/ 0 w 2147697"/>
              <a:gd name="connsiteY49" fmla="*/ 4761 h 2583655"/>
              <a:gd name="connsiteX50" fmla="*/ 52386 w 2147697"/>
              <a:gd name="connsiteY50" fmla="*/ 0 h 2583655"/>
              <a:gd name="connsiteX0" fmla="*/ 52386 w 2147697"/>
              <a:gd name="connsiteY0" fmla="*/ 0 h 2583655"/>
              <a:gd name="connsiteX1" fmla="*/ 126887 w 2147697"/>
              <a:gd name="connsiteY1" fmla="*/ 56129 h 2583655"/>
              <a:gd name="connsiteX2" fmla="*/ 217600 w 2147697"/>
              <a:gd name="connsiteY2" fmla="*/ 189820 h 2583655"/>
              <a:gd name="connsiteX3" fmla="*/ 306160 w 2147697"/>
              <a:gd name="connsiteY3" fmla="*/ 279287 h 2583655"/>
              <a:gd name="connsiteX4" fmla="*/ 395287 w 2147697"/>
              <a:gd name="connsiteY4" fmla="*/ 389505 h 2583655"/>
              <a:gd name="connsiteX5" fmla="*/ 450735 w 2147697"/>
              <a:gd name="connsiteY5" fmla="*/ 475230 h 2583655"/>
              <a:gd name="connsiteX6" fmla="*/ 549804 w 2147697"/>
              <a:gd name="connsiteY6" fmla="*/ 578720 h 2583655"/>
              <a:gd name="connsiteX7" fmla="*/ 643617 w 2147697"/>
              <a:gd name="connsiteY7" fmla="*/ 712334 h 2583655"/>
              <a:gd name="connsiteX8" fmla="*/ 708591 w 2147697"/>
              <a:gd name="connsiteY8" fmla="*/ 808226 h 2583655"/>
              <a:gd name="connsiteX9" fmla="*/ 789138 w 2147697"/>
              <a:gd name="connsiteY9" fmla="*/ 877131 h 2583655"/>
              <a:gd name="connsiteX10" fmla="*/ 968826 w 2147697"/>
              <a:gd name="connsiteY10" fmla="*/ 1116806 h 2583655"/>
              <a:gd name="connsiteX11" fmla="*/ 1042533 w 2147697"/>
              <a:gd name="connsiteY11" fmla="*/ 1161975 h 2583655"/>
              <a:gd name="connsiteX12" fmla="*/ 1055685 w 2147697"/>
              <a:gd name="connsiteY12" fmla="*/ 1231029 h 2583655"/>
              <a:gd name="connsiteX13" fmla="*/ 1126327 w 2147697"/>
              <a:gd name="connsiteY13" fmla="*/ 1276350 h 2583655"/>
              <a:gd name="connsiteX14" fmla="*/ 1128709 w 2147697"/>
              <a:gd name="connsiteY14" fmla="*/ 1343024 h 2583655"/>
              <a:gd name="connsiteX15" fmla="*/ 1223960 w 2147697"/>
              <a:gd name="connsiteY15" fmla="*/ 1376365 h 2583655"/>
              <a:gd name="connsiteX16" fmla="*/ 1210013 w 2147697"/>
              <a:gd name="connsiteY16" fmla="*/ 1437255 h 2583655"/>
              <a:gd name="connsiteX17" fmla="*/ 1290635 w 2147697"/>
              <a:gd name="connsiteY17" fmla="*/ 1473994 h 2583655"/>
              <a:gd name="connsiteX18" fmla="*/ 1285873 w 2147697"/>
              <a:gd name="connsiteY18" fmla="*/ 1519237 h 2583655"/>
              <a:gd name="connsiteX19" fmla="*/ 1414764 w 2147697"/>
              <a:gd name="connsiteY19" fmla="*/ 1644310 h 2583655"/>
              <a:gd name="connsiteX20" fmla="*/ 1566520 w 2147697"/>
              <a:gd name="connsiteY20" fmla="*/ 1862138 h 2583655"/>
              <a:gd name="connsiteX21" fmla="*/ 1723646 w 2147697"/>
              <a:gd name="connsiteY21" fmla="*/ 2060273 h 2583655"/>
              <a:gd name="connsiteX22" fmla="*/ 1889122 w 2147697"/>
              <a:gd name="connsiteY22" fmla="*/ 2270881 h 2583655"/>
              <a:gd name="connsiteX23" fmla="*/ 1991744 w 2147697"/>
              <a:gd name="connsiteY23" fmla="*/ 2407142 h 2583655"/>
              <a:gd name="connsiteX24" fmla="*/ 2147697 w 2147697"/>
              <a:gd name="connsiteY24" fmla="*/ 2583655 h 2583655"/>
              <a:gd name="connsiteX25" fmla="*/ 2111073 w 2147697"/>
              <a:gd name="connsiteY25" fmla="*/ 2583655 h 2583655"/>
              <a:gd name="connsiteX26" fmla="*/ 1967857 w 2147697"/>
              <a:gd name="connsiteY26" fmla="*/ 2426115 h 2583655"/>
              <a:gd name="connsiteX27" fmla="*/ 1869279 w 2147697"/>
              <a:gd name="connsiteY27" fmla="*/ 2293144 h 2583655"/>
              <a:gd name="connsiteX28" fmla="*/ 1701231 w 2147697"/>
              <a:gd name="connsiteY28" fmla="*/ 2069646 h 2583655"/>
              <a:gd name="connsiteX29" fmla="*/ 1571623 w 2147697"/>
              <a:gd name="connsiteY29" fmla="*/ 1907381 h 2583655"/>
              <a:gd name="connsiteX30" fmla="*/ 1351565 w 2147697"/>
              <a:gd name="connsiteY30" fmla="*/ 1620421 h 2583655"/>
              <a:gd name="connsiteX31" fmla="*/ 1269203 w 2147697"/>
              <a:gd name="connsiteY31" fmla="*/ 1538287 h 2583655"/>
              <a:gd name="connsiteX32" fmla="*/ 1269205 w 2147697"/>
              <a:gd name="connsiteY32" fmla="*/ 1488282 h 2583655"/>
              <a:gd name="connsiteX33" fmla="*/ 1186882 w 2147697"/>
              <a:gd name="connsiteY33" fmla="*/ 1439295 h 2583655"/>
              <a:gd name="connsiteX34" fmla="*/ 1200147 w 2147697"/>
              <a:gd name="connsiteY34" fmla="*/ 1395412 h 2583655"/>
              <a:gd name="connsiteX35" fmla="*/ 1104181 w 2147697"/>
              <a:gd name="connsiteY35" fmla="*/ 1349712 h 2583655"/>
              <a:gd name="connsiteX36" fmla="*/ 1107278 w 2147697"/>
              <a:gd name="connsiteY36" fmla="*/ 1285876 h 2583655"/>
              <a:gd name="connsiteX37" fmla="*/ 1027337 w 2147697"/>
              <a:gd name="connsiteY37" fmla="*/ 1230048 h 2583655"/>
              <a:gd name="connsiteX38" fmla="*/ 1024279 w 2147697"/>
              <a:gd name="connsiteY38" fmla="*/ 1169232 h 2583655"/>
              <a:gd name="connsiteX39" fmla="*/ 958436 w 2147697"/>
              <a:gd name="connsiteY39" fmla="*/ 1132871 h 2583655"/>
              <a:gd name="connsiteX40" fmla="*/ 773906 w 2147697"/>
              <a:gd name="connsiteY40" fmla="*/ 887186 h 2583655"/>
              <a:gd name="connsiteX41" fmla="*/ 681037 w 2147697"/>
              <a:gd name="connsiteY41" fmla="*/ 814387 h 2583655"/>
              <a:gd name="connsiteX42" fmla="*/ 614022 w 2147697"/>
              <a:gd name="connsiteY42" fmla="*/ 705190 h 2583655"/>
              <a:gd name="connsiteX43" fmla="*/ 528108 w 2147697"/>
              <a:gd name="connsiteY43" fmla="*/ 577359 h 2583655"/>
              <a:gd name="connsiteX44" fmla="*/ 419099 w 2147697"/>
              <a:gd name="connsiteY44" fmla="*/ 476250 h 2583655"/>
              <a:gd name="connsiteX45" fmla="*/ 383268 w 2147697"/>
              <a:gd name="connsiteY45" fmla="*/ 410331 h 2583655"/>
              <a:gd name="connsiteX46" fmla="*/ 303099 w 2147697"/>
              <a:gd name="connsiteY46" fmla="*/ 304800 h 2583655"/>
              <a:gd name="connsiteX47" fmla="*/ 211591 w 2147697"/>
              <a:gd name="connsiteY47" fmla="*/ 212612 h 2583655"/>
              <a:gd name="connsiteX48" fmla="*/ 105115 w 2147697"/>
              <a:gd name="connsiteY48" fmla="*/ 67356 h 2583655"/>
              <a:gd name="connsiteX49" fmla="*/ 0 w 2147697"/>
              <a:gd name="connsiteY49" fmla="*/ 4761 h 2583655"/>
              <a:gd name="connsiteX50" fmla="*/ 52386 w 2147697"/>
              <a:gd name="connsiteY50" fmla="*/ 0 h 2583655"/>
              <a:gd name="connsiteX0" fmla="*/ 52386 w 2147697"/>
              <a:gd name="connsiteY0" fmla="*/ 0 h 2583655"/>
              <a:gd name="connsiteX1" fmla="*/ 126887 w 2147697"/>
              <a:gd name="connsiteY1" fmla="*/ 56129 h 2583655"/>
              <a:gd name="connsiteX2" fmla="*/ 217600 w 2147697"/>
              <a:gd name="connsiteY2" fmla="*/ 189820 h 2583655"/>
              <a:gd name="connsiteX3" fmla="*/ 306160 w 2147697"/>
              <a:gd name="connsiteY3" fmla="*/ 279287 h 2583655"/>
              <a:gd name="connsiteX4" fmla="*/ 395287 w 2147697"/>
              <a:gd name="connsiteY4" fmla="*/ 389505 h 2583655"/>
              <a:gd name="connsiteX5" fmla="*/ 450735 w 2147697"/>
              <a:gd name="connsiteY5" fmla="*/ 475230 h 2583655"/>
              <a:gd name="connsiteX6" fmla="*/ 549804 w 2147697"/>
              <a:gd name="connsiteY6" fmla="*/ 578720 h 2583655"/>
              <a:gd name="connsiteX7" fmla="*/ 643617 w 2147697"/>
              <a:gd name="connsiteY7" fmla="*/ 712334 h 2583655"/>
              <a:gd name="connsiteX8" fmla="*/ 708591 w 2147697"/>
              <a:gd name="connsiteY8" fmla="*/ 808226 h 2583655"/>
              <a:gd name="connsiteX9" fmla="*/ 789138 w 2147697"/>
              <a:gd name="connsiteY9" fmla="*/ 877131 h 2583655"/>
              <a:gd name="connsiteX10" fmla="*/ 968826 w 2147697"/>
              <a:gd name="connsiteY10" fmla="*/ 1116806 h 2583655"/>
              <a:gd name="connsiteX11" fmla="*/ 1042533 w 2147697"/>
              <a:gd name="connsiteY11" fmla="*/ 1161975 h 2583655"/>
              <a:gd name="connsiteX12" fmla="*/ 1055685 w 2147697"/>
              <a:gd name="connsiteY12" fmla="*/ 1231029 h 2583655"/>
              <a:gd name="connsiteX13" fmla="*/ 1126327 w 2147697"/>
              <a:gd name="connsiteY13" fmla="*/ 1276350 h 2583655"/>
              <a:gd name="connsiteX14" fmla="*/ 1128709 w 2147697"/>
              <a:gd name="connsiteY14" fmla="*/ 1343024 h 2583655"/>
              <a:gd name="connsiteX15" fmla="*/ 1223960 w 2147697"/>
              <a:gd name="connsiteY15" fmla="*/ 1376365 h 2583655"/>
              <a:gd name="connsiteX16" fmla="*/ 1210013 w 2147697"/>
              <a:gd name="connsiteY16" fmla="*/ 1437255 h 2583655"/>
              <a:gd name="connsiteX17" fmla="*/ 1290635 w 2147697"/>
              <a:gd name="connsiteY17" fmla="*/ 1473994 h 2583655"/>
              <a:gd name="connsiteX18" fmla="*/ 1285873 w 2147697"/>
              <a:gd name="connsiteY18" fmla="*/ 1519237 h 2583655"/>
              <a:gd name="connsiteX19" fmla="*/ 1414764 w 2147697"/>
              <a:gd name="connsiteY19" fmla="*/ 1656217 h 2583655"/>
              <a:gd name="connsiteX20" fmla="*/ 1566520 w 2147697"/>
              <a:gd name="connsiteY20" fmla="*/ 1862138 h 2583655"/>
              <a:gd name="connsiteX21" fmla="*/ 1723646 w 2147697"/>
              <a:gd name="connsiteY21" fmla="*/ 2060273 h 2583655"/>
              <a:gd name="connsiteX22" fmla="*/ 1889122 w 2147697"/>
              <a:gd name="connsiteY22" fmla="*/ 2270881 h 2583655"/>
              <a:gd name="connsiteX23" fmla="*/ 1991744 w 2147697"/>
              <a:gd name="connsiteY23" fmla="*/ 2407142 h 2583655"/>
              <a:gd name="connsiteX24" fmla="*/ 2147697 w 2147697"/>
              <a:gd name="connsiteY24" fmla="*/ 2583655 h 2583655"/>
              <a:gd name="connsiteX25" fmla="*/ 2111073 w 2147697"/>
              <a:gd name="connsiteY25" fmla="*/ 2583655 h 2583655"/>
              <a:gd name="connsiteX26" fmla="*/ 1967857 w 2147697"/>
              <a:gd name="connsiteY26" fmla="*/ 2426115 h 2583655"/>
              <a:gd name="connsiteX27" fmla="*/ 1869279 w 2147697"/>
              <a:gd name="connsiteY27" fmla="*/ 2293144 h 2583655"/>
              <a:gd name="connsiteX28" fmla="*/ 1701231 w 2147697"/>
              <a:gd name="connsiteY28" fmla="*/ 2069646 h 2583655"/>
              <a:gd name="connsiteX29" fmla="*/ 1571623 w 2147697"/>
              <a:gd name="connsiteY29" fmla="*/ 1907381 h 2583655"/>
              <a:gd name="connsiteX30" fmla="*/ 1351565 w 2147697"/>
              <a:gd name="connsiteY30" fmla="*/ 1620421 h 2583655"/>
              <a:gd name="connsiteX31" fmla="*/ 1269203 w 2147697"/>
              <a:gd name="connsiteY31" fmla="*/ 1538287 h 2583655"/>
              <a:gd name="connsiteX32" fmla="*/ 1269205 w 2147697"/>
              <a:gd name="connsiteY32" fmla="*/ 1488282 h 2583655"/>
              <a:gd name="connsiteX33" fmla="*/ 1186882 w 2147697"/>
              <a:gd name="connsiteY33" fmla="*/ 1439295 h 2583655"/>
              <a:gd name="connsiteX34" fmla="*/ 1200147 w 2147697"/>
              <a:gd name="connsiteY34" fmla="*/ 1395412 h 2583655"/>
              <a:gd name="connsiteX35" fmla="*/ 1104181 w 2147697"/>
              <a:gd name="connsiteY35" fmla="*/ 1349712 h 2583655"/>
              <a:gd name="connsiteX36" fmla="*/ 1107278 w 2147697"/>
              <a:gd name="connsiteY36" fmla="*/ 1285876 h 2583655"/>
              <a:gd name="connsiteX37" fmla="*/ 1027337 w 2147697"/>
              <a:gd name="connsiteY37" fmla="*/ 1230048 h 2583655"/>
              <a:gd name="connsiteX38" fmla="*/ 1024279 w 2147697"/>
              <a:gd name="connsiteY38" fmla="*/ 1169232 h 2583655"/>
              <a:gd name="connsiteX39" fmla="*/ 958436 w 2147697"/>
              <a:gd name="connsiteY39" fmla="*/ 1132871 h 2583655"/>
              <a:gd name="connsiteX40" fmla="*/ 773906 w 2147697"/>
              <a:gd name="connsiteY40" fmla="*/ 887186 h 2583655"/>
              <a:gd name="connsiteX41" fmla="*/ 681037 w 2147697"/>
              <a:gd name="connsiteY41" fmla="*/ 814387 h 2583655"/>
              <a:gd name="connsiteX42" fmla="*/ 614022 w 2147697"/>
              <a:gd name="connsiteY42" fmla="*/ 705190 h 2583655"/>
              <a:gd name="connsiteX43" fmla="*/ 528108 w 2147697"/>
              <a:gd name="connsiteY43" fmla="*/ 577359 h 2583655"/>
              <a:gd name="connsiteX44" fmla="*/ 419099 w 2147697"/>
              <a:gd name="connsiteY44" fmla="*/ 476250 h 2583655"/>
              <a:gd name="connsiteX45" fmla="*/ 383268 w 2147697"/>
              <a:gd name="connsiteY45" fmla="*/ 410331 h 2583655"/>
              <a:gd name="connsiteX46" fmla="*/ 303099 w 2147697"/>
              <a:gd name="connsiteY46" fmla="*/ 304800 h 2583655"/>
              <a:gd name="connsiteX47" fmla="*/ 211591 w 2147697"/>
              <a:gd name="connsiteY47" fmla="*/ 212612 h 2583655"/>
              <a:gd name="connsiteX48" fmla="*/ 105115 w 2147697"/>
              <a:gd name="connsiteY48" fmla="*/ 67356 h 2583655"/>
              <a:gd name="connsiteX49" fmla="*/ 0 w 2147697"/>
              <a:gd name="connsiteY49" fmla="*/ 4761 h 2583655"/>
              <a:gd name="connsiteX50" fmla="*/ 52386 w 2147697"/>
              <a:gd name="connsiteY50" fmla="*/ 0 h 2583655"/>
              <a:gd name="connsiteX0" fmla="*/ 52386 w 2147697"/>
              <a:gd name="connsiteY0" fmla="*/ 0 h 2583655"/>
              <a:gd name="connsiteX1" fmla="*/ 126887 w 2147697"/>
              <a:gd name="connsiteY1" fmla="*/ 56129 h 2583655"/>
              <a:gd name="connsiteX2" fmla="*/ 217600 w 2147697"/>
              <a:gd name="connsiteY2" fmla="*/ 189820 h 2583655"/>
              <a:gd name="connsiteX3" fmla="*/ 306160 w 2147697"/>
              <a:gd name="connsiteY3" fmla="*/ 279287 h 2583655"/>
              <a:gd name="connsiteX4" fmla="*/ 395287 w 2147697"/>
              <a:gd name="connsiteY4" fmla="*/ 389505 h 2583655"/>
              <a:gd name="connsiteX5" fmla="*/ 450735 w 2147697"/>
              <a:gd name="connsiteY5" fmla="*/ 475230 h 2583655"/>
              <a:gd name="connsiteX6" fmla="*/ 549804 w 2147697"/>
              <a:gd name="connsiteY6" fmla="*/ 578720 h 2583655"/>
              <a:gd name="connsiteX7" fmla="*/ 643617 w 2147697"/>
              <a:gd name="connsiteY7" fmla="*/ 712334 h 2583655"/>
              <a:gd name="connsiteX8" fmla="*/ 708591 w 2147697"/>
              <a:gd name="connsiteY8" fmla="*/ 808226 h 2583655"/>
              <a:gd name="connsiteX9" fmla="*/ 789138 w 2147697"/>
              <a:gd name="connsiteY9" fmla="*/ 877131 h 2583655"/>
              <a:gd name="connsiteX10" fmla="*/ 968826 w 2147697"/>
              <a:gd name="connsiteY10" fmla="*/ 1116806 h 2583655"/>
              <a:gd name="connsiteX11" fmla="*/ 1042533 w 2147697"/>
              <a:gd name="connsiteY11" fmla="*/ 1161975 h 2583655"/>
              <a:gd name="connsiteX12" fmla="*/ 1055685 w 2147697"/>
              <a:gd name="connsiteY12" fmla="*/ 1231029 h 2583655"/>
              <a:gd name="connsiteX13" fmla="*/ 1126327 w 2147697"/>
              <a:gd name="connsiteY13" fmla="*/ 1276350 h 2583655"/>
              <a:gd name="connsiteX14" fmla="*/ 1128709 w 2147697"/>
              <a:gd name="connsiteY14" fmla="*/ 1343024 h 2583655"/>
              <a:gd name="connsiteX15" fmla="*/ 1223960 w 2147697"/>
              <a:gd name="connsiteY15" fmla="*/ 1376365 h 2583655"/>
              <a:gd name="connsiteX16" fmla="*/ 1210013 w 2147697"/>
              <a:gd name="connsiteY16" fmla="*/ 1437255 h 2583655"/>
              <a:gd name="connsiteX17" fmla="*/ 1290635 w 2147697"/>
              <a:gd name="connsiteY17" fmla="*/ 1473994 h 2583655"/>
              <a:gd name="connsiteX18" fmla="*/ 1285873 w 2147697"/>
              <a:gd name="connsiteY18" fmla="*/ 1519237 h 2583655"/>
              <a:gd name="connsiteX19" fmla="*/ 1414764 w 2147697"/>
              <a:gd name="connsiteY19" fmla="*/ 1656217 h 2583655"/>
              <a:gd name="connsiteX20" fmla="*/ 1566520 w 2147697"/>
              <a:gd name="connsiteY20" fmla="*/ 1862138 h 2583655"/>
              <a:gd name="connsiteX21" fmla="*/ 1723646 w 2147697"/>
              <a:gd name="connsiteY21" fmla="*/ 2060273 h 2583655"/>
              <a:gd name="connsiteX22" fmla="*/ 1889122 w 2147697"/>
              <a:gd name="connsiteY22" fmla="*/ 2270881 h 2583655"/>
              <a:gd name="connsiteX23" fmla="*/ 1991744 w 2147697"/>
              <a:gd name="connsiteY23" fmla="*/ 2407142 h 2583655"/>
              <a:gd name="connsiteX24" fmla="*/ 2147697 w 2147697"/>
              <a:gd name="connsiteY24" fmla="*/ 2583655 h 2583655"/>
              <a:gd name="connsiteX25" fmla="*/ 2111073 w 2147697"/>
              <a:gd name="connsiteY25" fmla="*/ 2583655 h 2583655"/>
              <a:gd name="connsiteX26" fmla="*/ 1967857 w 2147697"/>
              <a:gd name="connsiteY26" fmla="*/ 2426115 h 2583655"/>
              <a:gd name="connsiteX27" fmla="*/ 1869279 w 2147697"/>
              <a:gd name="connsiteY27" fmla="*/ 2293144 h 2583655"/>
              <a:gd name="connsiteX28" fmla="*/ 1701231 w 2147697"/>
              <a:gd name="connsiteY28" fmla="*/ 2069646 h 2583655"/>
              <a:gd name="connsiteX29" fmla="*/ 1581148 w 2147697"/>
              <a:gd name="connsiteY29" fmla="*/ 1909762 h 2583655"/>
              <a:gd name="connsiteX30" fmla="*/ 1351565 w 2147697"/>
              <a:gd name="connsiteY30" fmla="*/ 1620421 h 2583655"/>
              <a:gd name="connsiteX31" fmla="*/ 1269203 w 2147697"/>
              <a:gd name="connsiteY31" fmla="*/ 1538287 h 2583655"/>
              <a:gd name="connsiteX32" fmla="*/ 1269205 w 2147697"/>
              <a:gd name="connsiteY32" fmla="*/ 1488282 h 2583655"/>
              <a:gd name="connsiteX33" fmla="*/ 1186882 w 2147697"/>
              <a:gd name="connsiteY33" fmla="*/ 1439295 h 2583655"/>
              <a:gd name="connsiteX34" fmla="*/ 1200147 w 2147697"/>
              <a:gd name="connsiteY34" fmla="*/ 1395412 h 2583655"/>
              <a:gd name="connsiteX35" fmla="*/ 1104181 w 2147697"/>
              <a:gd name="connsiteY35" fmla="*/ 1349712 h 2583655"/>
              <a:gd name="connsiteX36" fmla="*/ 1107278 w 2147697"/>
              <a:gd name="connsiteY36" fmla="*/ 1285876 h 2583655"/>
              <a:gd name="connsiteX37" fmla="*/ 1027337 w 2147697"/>
              <a:gd name="connsiteY37" fmla="*/ 1230048 h 2583655"/>
              <a:gd name="connsiteX38" fmla="*/ 1024279 w 2147697"/>
              <a:gd name="connsiteY38" fmla="*/ 1169232 h 2583655"/>
              <a:gd name="connsiteX39" fmla="*/ 958436 w 2147697"/>
              <a:gd name="connsiteY39" fmla="*/ 1132871 h 2583655"/>
              <a:gd name="connsiteX40" fmla="*/ 773906 w 2147697"/>
              <a:gd name="connsiteY40" fmla="*/ 887186 h 2583655"/>
              <a:gd name="connsiteX41" fmla="*/ 681037 w 2147697"/>
              <a:gd name="connsiteY41" fmla="*/ 814387 h 2583655"/>
              <a:gd name="connsiteX42" fmla="*/ 614022 w 2147697"/>
              <a:gd name="connsiteY42" fmla="*/ 705190 h 2583655"/>
              <a:gd name="connsiteX43" fmla="*/ 528108 w 2147697"/>
              <a:gd name="connsiteY43" fmla="*/ 577359 h 2583655"/>
              <a:gd name="connsiteX44" fmla="*/ 419099 w 2147697"/>
              <a:gd name="connsiteY44" fmla="*/ 476250 h 2583655"/>
              <a:gd name="connsiteX45" fmla="*/ 383268 w 2147697"/>
              <a:gd name="connsiteY45" fmla="*/ 410331 h 2583655"/>
              <a:gd name="connsiteX46" fmla="*/ 303099 w 2147697"/>
              <a:gd name="connsiteY46" fmla="*/ 304800 h 2583655"/>
              <a:gd name="connsiteX47" fmla="*/ 211591 w 2147697"/>
              <a:gd name="connsiteY47" fmla="*/ 212612 h 2583655"/>
              <a:gd name="connsiteX48" fmla="*/ 105115 w 2147697"/>
              <a:gd name="connsiteY48" fmla="*/ 67356 h 2583655"/>
              <a:gd name="connsiteX49" fmla="*/ 0 w 2147697"/>
              <a:gd name="connsiteY49" fmla="*/ 4761 h 2583655"/>
              <a:gd name="connsiteX50" fmla="*/ 52386 w 2147697"/>
              <a:gd name="connsiteY50" fmla="*/ 0 h 2583655"/>
              <a:gd name="connsiteX0" fmla="*/ 52386 w 2147697"/>
              <a:gd name="connsiteY0" fmla="*/ 0 h 2583655"/>
              <a:gd name="connsiteX1" fmla="*/ 126887 w 2147697"/>
              <a:gd name="connsiteY1" fmla="*/ 56129 h 2583655"/>
              <a:gd name="connsiteX2" fmla="*/ 217600 w 2147697"/>
              <a:gd name="connsiteY2" fmla="*/ 189820 h 2583655"/>
              <a:gd name="connsiteX3" fmla="*/ 306160 w 2147697"/>
              <a:gd name="connsiteY3" fmla="*/ 279287 h 2583655"/>
              <a:gd name="connsiteX4" fmla="*/ 395287 w 2147697"/>
              <a:gd name="connsiteY4" fmla="*/ 389505 h 2583655"/>
              <a:gd name="connsiteX5" fmla="*/ 450735 w 2147697"/>
              <a:gd name="connsiteY5" fmla="*/ 475230 h 2583655"/>
              <a:gd name="connsiteX6" fmla="*/ 549804 w 2147697"/>
              <a:gd name="connsiteY6" fmla="*/ 578720 h 2583655"/>
              <a:gd name="connsiteX7" fmla="*/ 643617 w 2147697"/>
              <a:gd name="connsiteY7" fmla="*/ 712334 h 2583655"/>
              <a:gd name="connsiteX8" fmla="*/ 708591 w 2147697"/>
              <a:gd name="connsiteY8" fmla="*/ 808226 h 2583655"/>
              <a:gd name="connsiteX9" fmla="*/ 789138 w 2147697"/>
              <a:gd name="connsiteY9" fmla="*/ 877131 h 2583655"/>
              <a:gd name="connsiteX10" fmla="*/ 968826 w 2147697"/>
              <a:gd name="connsiteY10" fmla="*/ 1116806 h 2583655"/>
              <a:gd name="connsiteX11" fmla="*/ 1042533 w 2147697"/>
              <a:gd name="connsiteY11" fmla="*/ 1161975 h 2583655"/>
              <a:gd name="connsiteX12" fmla="*/ 1055685 w 2147697"/>
              <a:gd name="connsiteY12" fmla="*/ 1231029 h 2583655"/>
              <a:gd name="connsiteX13" fmla="*/ 1126327 w 2147697"/>
              <a:gd name="connsiteY13" fmla="*/ 1276350 h 2583655"/>
              <a:gd name="connsiteX14" fmla="*/ 1128709 w 2147697"/>
              <a:gd name="connsiteY14" fmla="*/ 1343024 h 2583655"/>
              <a:gd name="connsiteX15" fmla="*/ 1223960 w 2147697"/>
              <a:gd name="connsiteY15" fmla="*/ 1376365 h 2583655"/>
              <a:gd name="connsiteX16" fmla="*/ 1210013 w 2147697"/>
              <a:gd name="connsiteY16" fmla="*/ 1437255 h 2583655"/>
              <a:gd name="connsiteX17" fmla="*/ 1290635 w 2147697"/>
              <a:gd name="connsiteY17" fmla="*/ 1473994 h 2583655"/>
              <a:gd name="connsiteX18" fmla="*/ 1285873 w 2147697"/>
              <a:gd name="connsiteY18" fmla="*/ 1519237 h 2583655"/>
              <a:gd name="connsiteX19" fmla="*/ 1414764 w 2147697"/>
              <a:gd name="connsiteY19" fmla="*/ 1656217 h 2583655"/>
              <a:gd name="connsiteX20" fmla="*/ 1566520 w 2147697"/>
              <a:gd name="connsiteY20" fmla="*/ 1862138 h 2583655"/>
              <a:gd name="connsiteX21" fmla="*/ 1726027 w 2147697"/>
              <a:gd name="connsiteY21" fmla="*/ 2072180 h 2583655"/>
              <a:gd name="connsiteX22" fmla="*/ 1889122 w 2147697"/>
              <a:gd name="connsiteY22" fmla="*/ 2270881 h 2583655"/>
              <a:gd name="connsiteX23" fmla="*/ 1991744 w 2147697"/>
              <a:gd name="connsiteY23" fmla="*/ 2407142 h 2583655"/>
              <a:gd name="connsiteX24" fmla="*/ 2147697 w 2147697"/>
              <a:gd name="connsiteY24" fmla="*/ 2583655 h 2583655"/>
              <a:gd name="connsiteX25" fmla="*/ 2111073 w 2147697"/>
              <a:gd name="connsiteY25" fmla="*/ 2583655 h 2583655"/>
              <a:gd name="connsiteX26" fmla="*/ 1967857 w 2147697"/>
              <a:gd name="connsiteY26" fmla="*/ 2426115 h 2583655"/>
              <a:gd name="connsiteX27" fmla="*/ 1869279 w 2147697"/>
              <a:gd name="connsiteY27" fmla="*/ 2293144 h 2583655"/>
              <a:gd name="connsiteX28" fmla="*/ 1701231 w 2147697"/>
              <a:gd name="connsiteY28" fmla="*/ 2069646 h 2583655"/>
              <a:gd name="connsiteX29" fmla="*/ 1581148 w 2147697"/>
              <a:gd name="connsiteY29" fmla="*/ 1909762 h 2583655"/>
              <a:gd name="connsiteX30" fmla="*/ 1351565 w 2147697"/>
              <a:gd name="connsiteY30" fmla="*/ 1620421 h 2583655"/>
              <a:gd name="connsiteX31" fmla="*/ 1269203 w 2147697"/>
              <a:gd name="connsiteY31" fmla="*/ 1538287 h 2583655"/>
              <a:gd name="connsiteX32" fmla="*/ 1269205 w 2147697"/>
              <a:gd name="connsiteY32" fmla="*/ 1488282 h 2583655"/>
              <a:gd name="connsiteX33" fmla="*/ 1186882 w 2147697"/>
              <a:gd name="connsiteY33" fmla="*/ 1439295 h 2583655"/>
              <a:gd name="connsiteX34" fmla="*/ 1200147 w 2147697"/>
              <a:gd name="connsiteY34" fmla="*/ 1395412 h 2583655"/>
              <a:gd name="connsiteX35" fmla="*/ 1104181 w 2147697"/>
              <a:gd name="connsiteY35" fmla="*/ 1349712 h 2583655"/>
              <a:gd name="connsiteX36" fmla="*/ 1107278 w 2147697"/>
              <a:gd name="connsiteY36" fmla="*/ 1285876 h 2583655"/>
              <a:gd name="connsiteX37" fmla="*/ 1027337 w 2147697"/>
              <a:gd name="connsiteY37" fmla="*/ 1230048 h 2583655"/>
              <a:gd name="connsiteX38" fmla="*/ 1024279 w 2147697"/>
              <a:gd name="connsiteY38" fmla="*/ 1169232 h 2583655"/>
              <a:gd name="connsiteX39" fmla="*/ 958436 w 2147697"/>
              <a:gd name="connsiteY39" fmla="*/ 1132871 h 2583655"/>
              <a:gd name="connsiteX40" fmla="*/ 773906 w 2147697"/>
              <a:gd name="connsiteY40" fmla="*/ 887186 h 2583655"/>
              <a:gd name="connsiteX41" fmla="*/ 681037 w 2147697"/>
              <a:gd name="connsiteY41" fmla="*/ 814387 h 2583655"/>
              <a:gd name="connsiteX42" fmla="*/ 614022 w 2147697"/>
              <a:gd name="connsiteY42" fmla="*/ 705190 h 2583655"/>
              <a:gd name="connsiteX43" fmla="*/ 528108 w 2147697"/>
              <a:gd name="connsiteY43" fmla="*/ 577359 h 2583655"/>
              <a:gd name="connsiteX44" fmla="*/ 419099 w 2147697"/>
              <a:gd name="connsiteY44" fmla="*/ 476250 h 2583655"/>
              <a:gd name="connsiteX45" fmla="*/ 383268 w 2147697"/>
              <a:gd name="connsiteY45" fmla="*/ 410331 h 2583655"/>
              <a:gd name="connsiteX46" fmla="*/ 303099 w 2147697"/>
              <a:gd name="connsiteY46" fmla="*/ 304800 h 2583655"/>
              <a:gd name="connsiteX47" fmla="*/ 211591 w 2147697"/>
              <a:gd name="connsiteY47" fmla="*/ 212612 h 2583655"/>
              <a:gd name="connsiteX48" fmla="*/ 105115 w 2147697"/>
              <a:gd name="connsiteY48" fmla="*/ 67356 h 2583655"/>
              <a:gd name="connsiteX49" fmla="*/ 0 w 2147697"/>
              <a:gd name="connsiteY49" fmla="*/ 4761 h 2583655"/>
              <a:gd name="connsiteX50" fmla="*/ 52386 w 2147697"/>
              <a:gd name="connsiteY50" fmla="*/ 0 h 2583655"/>
              <a:gd name="connsiteX0" fmla="*/ 52386 w 2147697"/>
              <a:gd name="connsiteY0" fmla="*/ 0 h 2583655"/>
              <a:gd name="connsiteX1" fmla="*/ 126887 w 2147697"/>
              <a:gd name="connsiteY1" fmla="*/ 56129 h 2583655"/>
              <a:gd name="connsiteX2" fmla="*/ 217600 w 2147697"/>
              <a:gd name="connsiteY2" fmla="*/ 189820 h 2583655"/>
              <a:gd name="connsiteX3" fmla="*/ 306160 w 2147697"/>
              <a:gd name="connsiteY3" fmla="*/ 279287 h 2583655"/>
              <a:gd name="connsiteX4" fmla="*/ 395287 w 2147697"/>
              <a:gd name="connsiteY4" fmla="*/ 389505 h 2583655"/>
              <a:gd name="connsiteX5" fmla="*/ 450735 w 2147697"/>
              <a:gd name="connsiteY5" fmla="*/ 475230 h 2583655"/>
              <a:gd name="connsiteX6" fmla="*/ 549804 w 2147697"/>
              <a:gd name="connsiteY6" fmla="*/ 578720 h 2583655"/>
              <a:gd name="connsiteX7" fmla="*/ 643617 w 2147697"/>
              <a:gd name="connsiteY7" fmla="*/ 712334 h 2583655"/>
              <a:gd name="connsiteX8" fmla="*/ 708591 w 2147697"/>
              <a:gd name="connsiteY8" fmla="*/ 808226 h 2583655"/>
              <a:gd name="connsiteX9" fmla="*/ 789138 w 2147697"/>
              <a:gd name="connsiteY9" fmla="*/ 877131 h 2583655"/>
              <a:gd name="connsiteX10" fmla="*/ 968826 w 2147697"/>
              <a:gd name="connsiteY10" fmla="*/ 1116806 h 2583655"/>
              <a:gd name="connsiteX11" fmla="*/ 1042533 w 2147697"/>
              <a:gd name="connsiteY11" fmla="*/ 1161975 h 2583655"/>
              <a:gd name="connsiteX12" fmla="*/ 1055685 w 2147697"/>
              <a:gd name="connsiteY12" fmla="*/ 1231029 h 2583655"/>
              <a:gd name="connsiteX13" fmla="*/ 1126327 w 2147697"/>
              <a:gd name="connsiteY13" fmla="*/ 1276350 h 2583655"/>
              <a:gd name="connsiteX14" fmla="*/ 1128709 w 2147697"/>
              <a:gd name="connsiteY14" fmla="*/ 1343024 h 2583655"/>
              <a:gd name="connsiteX15" fmla="*/ 1223960 w 2147697"/>
              <a:gd name="connsiteY15" fmla="*/ 1376365 h 2583655"/>
              <a:gd name="connsiteX16" fmla="*/ 1210013 w 2147697"/>
              <a:gd name="connsiteY16" fmla="*/ 1437255 h 2583655"/>
              <a:gd name="connsiteX17" fmla="*/ 1290635 w 2147697"/>
              <a:gd name="connsiteY17" fmla="*/ 1473994 h 2583655"/>
              <a:gd name="connsiteX18" fmla="*/ 1285873 w 2147697"/>
              <a:gd name="connsiteY18" fmla="*/ 1519237 h 2583655"/>
              <a:gd name="connsiteX19" fmla="*/ 1414764 w 2147697"/>
              <a:gd name="connsiteY19" fmla="*/ 1656217 h 2583655"/>
              <a:gd name="connsiteX20" fmla="*/ 1566520 w 2147697"/>
              <a:gd name="connsiteY20" fmla="*/ 1862138 h 2583655"/>
              <a:gd name="connsiteX21" fmla="*/ 1726027 w 2147697"/>
              <a:gd name="connsiteY21" fmla="*/ 2072180 h 2583655"/>
              <a:gd name="connsiteX22" fmla="*/ 1889122 w 2147697"/>
              <a:gd name="connsiteY22" fmla="*/ 2270881 h 2583655"/>
              <a:gd name="connsiteX23" fmla="*/ 1991744 w 2147697"/>
              <a:gd name="connsiteY23" fmla="*/ 2407142 h 2583655"/>
              <a:gd name="connsiteX24" fmla="*/ 2147697 w 2147697"/>
              <a:gd name="connsiteY24" fmla="*/ 2583655 h 2583655"/>
              <a:gd name="connsiteX25" fmla="*/ 2111073 w 2147697"/>
              <a:gd name="connsiteY25" fmla="*/ 2583655 h 2583655"/>
              <a:gd name="connsiteX26" fmla="*/ 1967857 w 2147697"/>
              <a:gd name="connsiteY26" fmla="*/ 2426115 h 2583655"/>
              <a:gd name="connsiteX27" fmla="*/ 1859754 w 2147697"/>
              <a:gd name="connsiteY27" fmla="*/ 2269332 h 2583655"/>
              <a:gd name="connsiteX28" fmla="*/ 1701231 w 2147697"/>
              <a:gd name="connsiteY28" fmla="*/ 2069646 h 2583655"/>
              <a:gd name="connsiteX29" fmla="*/ 1581148 w 2147697"/>
              <a:gd name="connsiteY29" fmla="*/ 1909762 h 2583655"/>
              <a:gd name="connsiteX30" fmla="*/ 1351565 w 2147697"/>
              <a:gd name="connsiteY30" fmla="*/ 1620421 h 2583655"/>
              <a:gd name="connsiteX31" fmla="*/ 1269203 w 2147697"/>
              <a:gd name="connsiteY31" fmla="*/ 1538287 h 2583655"/>
              <a:gd name="connsiteX32" fmla="*/ 1269205 w 2147697"/>
              <a:gd name="connsiteY32" fmla="*/ 1488282 h 2583655"/>
              <a:gd name="connsiteX33" fmla="*/ 1186882 w 2147697"/>
              <a:gd name="connsiteY33" fmla="*/ 1439295 h 2583655"/>
              <a:gd name="connsiteX34" fmla="*/ 1200147 w 2147697"/>
              <a:gd name="connsiteY34" fmla="*/ 1395412 h 2583655"/>
              <a:gd name="connsiteX35" fmla="*/ 1104181 w 2147697"/>
              <a:gd name="connsiteY35" fmla="*/ 1349712 h 2583655"/>
              <a:gd name="connsiteX36" fmla="*/ 1107278 w 2147697"/>
              <a:gd name="connsiteY36" fmla="*/ 1285876 h 2583655"/>
              <a:gd name="connsiteX37" fmla="*/ 1027337 w 2147697"/>
              <a:gd name="connsiteY37" fmla="*/ 1230048 h 2583655"/>
              <a:gd name="connsiteX38" fmla="*/ 1024279 w 2147697"/>
              <a:gd name="connsiteY38" fmla="*/ 1169232 h 2583655"/>
              <a:gd name="connsiteX39" fmla="*/ 958436 w 2147697"/>
              <a:gd name="connsiteY39" fmla="*/ 1132871 h 2583655"/>
              <a:gd name="connsiteX40" fmla="*/ 773906 w 2147697"/>
              <a:gd name="connsiteY40" fmla="*/ 887186 h 2583655"/>
              <a:gd name="connsiteX41" fmla="*/ 681037 w 2147697"/>
              <a:gd name="connsiteY41" fmla="*/ 814387 h 2583655"/>
              <a:gd name="connsiteX42" fmla="*/ 614022 w 2147697"/>
              <a:gd name="connsiteY42" fmla="*/ 705190 h 2583655"/>
              <a:gd name="connsiteX43" fmla="*/ 528108 w 2147697"/>
              <a:gd name="connsiteY43" fmla="*/ 577359 h 2583655"/>
              <a:gd name="connsiteX44" fmla="*/ 419099 w 2147697"/>
              <a:gd name="connsiteY44" fmla="*/ 476250 h 2583655"/>
              <a:gd name="connsiteX45" fmla="*/ 383268 w 2147697"/>
              <a:gd name="connsiteY45" fmla="*/ 410331 h 2583655"/>
              <a:gd name="connsiteX46" fmla="*/ 303099 w 2147697"/>
              <a:gd name="connsiteY46" fmla="*/ 304800 h 2583655"/>
              <a:gd name="connsiteX47" fmla="*/ 211591 w 2147697"/>
              <a:gd name="connsiteY47" fmla="*/ 212612 h 2583655"/>
              <a:gd name="connsiteX48" fmla="*/ 105115 w 2147697"/>
              <a:gd name="connsiteY48" fmla="*/ 67356 h 2583655"/>
              <a:gd name="connsiteX49" fmla="*/ 0 w 2147697"/>
              <a:gd name="connsiteY49" fmla="*/ 4761 h 2583655"/>
              <a:gd name="connsiteX50" fmla="*/ 52386 w 2147697"/>
              <a:gd name="connsiteY50" fmla="*/ 0 h 2583655"/>
              <a:gd name="connsiteX0" fmla="*/ 52386 w 2147697"/>
              <a:gd name="connsiteY0" fmla="*/ 0 h 2583655"/>
              <a:gd name="connsiteX1" fmla="*/ 126887 w 2147697"/>
              <a:gd name="connsiteY1" fmla="*/ 56129 h 2583655"/>
              <a:gd name="connsiteX2" fmla="*/ 217600 w 2147697"/>
              <a:gd name="connsiteY2" fmla="*/ 189820 h 2583655"/>
              <a:gd name="connsiteX3" fmla="*/ 306160 w 2147697"/>
              <a:gd name="connsiteY3" fmla="*/ 279287 h 2583655"/>
              <a:gd name="connsiteX4" fmla="*/ 395287 w 2147697"/>
              <a:gd name="connsiteY4" fmla="*/ 389505 h 2583655"/>
              <a:gd name="connsiteX5" fmla="*/ 450735 w 2147697"/>
              <a:gd name="connsiteY5" fmla="*/ 475230 h 2583655"/>
              <a:gd name="connsiteX6" fmla="*/ 549804 w 2147697"/>
              <a:gd name="connsiteY6" fmla="*/ 578720 h 2583655"/>
              <a:gd name="connsiteX7" fmla="*/ 643617 w 2147697"/>
              <a:gd name="connsiteY7" fmla="*/ 712334 h 2583655"/>
              <a:gd name="connsiteX8" fmla="*/ 708591 w 2147697"/>
              <a:gd name="connsiteY8" fmla="*/ 808226 h 2583655"/>
              <a:gd name="connsiteX9" fmla="*/ 789138 w 2147697"/>
              <a:gd name="connsiteY9" fmla="*/ 877131 h 2583655"/>
              <a:gd name="connsiteX10" fmla="*/ 968826 w 2147697"/>
              <a:gd name="connsiteY10" fmla="*/ 1116806 h 2583655"/>
              <a:gd name="connsiteX11" fmla="*/ 1042533 w 2147697"/>
              <a:gd name="connsiteY11" fmla="*/ 1161975 h 2583655"/>
              <a:gd name="connsiteX12" fmla="*/ 1055685 w 2147697"/>
              <a:gd name="connsiteY12" fmla="*/ 1231029 h 2583655"/>
              <a:gd name="connsiteX13" fmla="*/ 1126327 w 2147697"/>
              <a:gd name="connsiteY13" fmla="*/ 1276350 h 2583655"/>
              <a:gd name="connsiteX14" fmla="*/ 1128709 w 2147697"/>
              <a:gd name="connsiteY14" fmla="*/ 1343024 h 2583655"/>
              <a:gd name="connsiteX15" fmla="*/ 1223960 w 2147697"/>
              <a:gd name="connsiteY15" fmla="*/ 1376365 h 2583655"/>
              <a:gd name="connsiteX16" fmla="*/ 1210013 w 2147697"/>
              <a:gd name="connsiteY16" fmla="*/ 1437255 h 2583655"/>
              <a:gd name="connsiteX17" fmla="*/ 1290635 w 2147697"/>
              <a:gd name="connsiteY17" fmla="*/ 1473994 h 2583655"/>
              <a:gd name="connsiteX18" fmla="*/ 1285873 w 2147697"/>
              <a:gd name="connsiteY18" fmla="*/ 1519237 h 2583655"/>
              <a:gd name="connsiteX19" fmla="*/ 1414764 w 2147697"/>
              <a:gd name="connsiteY19" fmla="*/ 1656217 h 2583655"/>
              <a:gd name="connsiteX20" fmla="*/ 1566520 w 2147697"/>
              <a:gd name="connsiteY20" fmla="*/ 1862138 h 2583655"/>
              <a:gd name="connsiteX21" fmla="*/ 1726027 w 2147697"/>
              <a:gd name="connsiteY21" fmla="*/ 2072180 h 2583655"/>
              <a:gd name="connsiteX22" fmla="*/ 1889122 w 2147697"/>
              <a:gd name="connsiteY22" fmla="*/ 2270881 h 2583655"/>
              <a:gd name="connsiteX23" fmla="*/ 1975075 w 2147697"/>
              <a:gd name="connsiteY23" fmla="*/ 2399998 h 2583655"/>
              <a:gd name="connsiteX24" fmla="*/ 2147697 w 2147697"/>
              <a:gd name="connsiteY24" fmla="*/ 2583655 h 2583655"/>
              <a:gd name="connsiteX25" fmla="*/ 2111073 w 2147697"/>
              <a:gd name="connsiteY25" fmla="*/ 2583655 h 2583655"/>
              <a:gd name="connsiteX26" fmla="*/ 1967857 w 2147697"/>
              <a:gd name="connsiteY26" fmla="*/ 2426115 h 2583655"/>
              <a:gd name="connsiteX27" fmla="*/ 1859754 w 2147697"/>
              <a:gd name="connsiteY27" fmla="*/ 2269332 h 2583655"/>
              <a:gd name="connsiteX28" fmla="*/ 1701231 w 2147697"/>
              <a:gd name="connsiteY28" fmla="*/ 2069646 h 2583655"/>
              <a:gd name="connsiteX29" fmla="*/ 1581148 w 2147697"/>
              <a:gd name="connsiteY29" fmla="*/ 1909762 h 2583655"/>
              <a:gd name="connsiteX30" fmla="*/ 1351565 w 2147697"/>
              <a:gd name="connsiteY30" fmla="*/ 1620421 h 2583655"/>
              <a:gd name="connsiteX31" fmla="*/ 1269203 w 2147697"/>
              <a:gd name="connsiteY31" fmla="*/ 1538287 h 2583655"/>
              <a:gd name="connsiteX32" fmla="*/ 1269205 w 2147697"/>
              <a:gd name="connsiteY32" fmla="*/ 1488282 h 2583655"/>
              <a:gd name="connsiteX33" fmla="*/ 1186882 w 2147697"/>
              <a:gd name="connsiteY33" fmla="*/ 1439295 h 2583655"/>
              <a:gd name="connsiteX34" fmla="*/ 1200147 w 2147697"/>
              <a:gd name="connsiteY34" fmla="*/ 1395412 h 2583655"/>
              <a:gd name="connsiteX35" fmla="*/ 1104181 w 2147697"/>
              <a:gd name="connsiteY35" fmla="*/ 1349712 h 2583655"/>
              <a:gd name="connsiteX36" fmla="*/ 1107278 w 2147697"/>
              <a:gd name="connsiteY36" fmla="*/ 1285876 h 2583655"/>
              <a:gd name="connsiteX37" fmla="*/ 1027337 w 2147697"/>
              <a:gd name="connsiteY37" fmla="*/ 1230048 h 2583655"/>
              <a:gd name="connsiteX38" fmla="*/ 1024279 w 2147697"/>
              <a:gd name="connsiteY38" fmla="*/ 1169232 h 2583655"/>
              <a:gd name="connsiteX39" fmla="*/ 958436 w 2147697"/>
              <a:gd name="connsiteY39" fmla="*/ 1132871 h 2583655"/>
              <a:gd name="connsiteX40" fmla="*/ 773906 w 2147697"/>
              <a:gd name="connsiteY40" fmla="*/ 887186 h 2583655"/>
              <a:gd name="connsiteX41" fmla="*/ 681037 w 2147697"/>
              <a:gd name="connsiteY41" fmla="*/ 814387 h 2583655"/>
              <a:gd name="connsiteX42" fmla="*/ 614022 w 2147697"/>
              <a:gd name="connsiteY42" fmla="*/ 705190 h 2583655"/>
              <a:gd name="connsiteX43" fmla="*/ 528108 w 2147697"/>
              <a:gd name="connsiteY43" fmla="*/ 577359 h 2583655"/>
              <a:gd name="connsiteX44" fmla="*/ 419099 w 2147697"/>
              <a:gd name="connsiteY44" fmla="*/ 476250 h 2583655"/>
              <a:gd name="connsiteX45" fmla="*/ 383268 w 2147697"/>
              <a:gd name="connsiteY45" fmla="*/ 410331 h 2583655"/>
              <a:gd name="connsiteX46" fmla="*/ 303099 w 2147697"/>
              <a:gd name="connsiteY46" fmla="*/ 304800 h 2583655"/>
              <a:gd name="connsiteX47" fmla="*/ 211591 w 2147697"/>
              <a:gd name="connsiteY47" fmla="*/ 212612 h 2583655"/>
              <a:gd name="connsiteX48" fmla="*/ 105115 w 2147697"/>
              <a:gd name="connsiteY48" fmla="*/ 67356 h 2583655"/>
              <a:gd name="connsiteX49" fmla="*/ 0 w 2147697"/>
              <a:gd name="connsiteY49" fmla="*/ 4761 h 2583655"/>
              <a:gd name="connsiteX50" fmla="*/ 52386 w 2147697"/>
              <a:gd name="connsiteY50" fmla="*/ 0 h 2583655"/>
              <a:gd name="connsiteX0" fmla="*/ 52386 w 2147697"/>
              <a:gd name="connsiteY0" fmla="*/ 0 h 2583657"/>
              <a:gd name="connsiteX1" fmla="*/ 126887 w 2147697"/>
              <a:gd name="connsiteY1" fmla="*/ 56129 h 2583657"/>
              <a:gd name="connsiteX2" fmla="*/ 217600 w 2147697"/>
              <a:gd name="connsiteY2" fmla="*/ 189820 h 2583657"/>
              <a:gd name="connsiteX3" fmla="*/ 306160 w 2147697"/>
              <a:gd name="connsiteY3" fmla="*/ 279287 h 2583657"/>
              <a:gd name="connsiteX4" fmla="*/ 395287 w 2147697"/>
              <a:gd name="connsiteY4" fmla="*/ 389505 h 2583657"/>
              <a:gd name="connsiteX5" fmla="*/ 450735 w 2147697"/>
              <a:gd name="connsiteY5" fmla="*/ 475230 h 2583657"/>
              <a:gd name="connsiteX6" fmla="*/ 549804 w 2147697"/>
              <a:gd name="connsiteY6" fmla="*/ 578720 h 2583657"/>
              <a:gd name="connsiteX7" fmla="*/ 643617 w 2147697"/>
              <a:gd name="connsiteY7" fmla="*/ 712334 h 2583657"/>
              <a:gd name="connsiteX8" fmla="*/ 708591 w 2147697"/>
              <a:gd name="connsiteY8" fmla="*/ 808226 h 2583657"/>
              <a:gd name="connsiteX9" fmla="*/ 789138 w 2147697"/>
              <a:gd name="connsiteY9" fmla="*/ 877131 h 2583657"/>
              <a:gd name="connsiteX10" fmla="*/ 968826 w 2147697"/>
              <a:gd name="connsiteY10" fmla="*/ 1116806 h 2583657"/>
              <a:gd name="connsiteX11" fmla="*/ 1042533 w 2147697"/>
              <a:gd name="connsiteY11" fmla="*/ 1161975 h 2583657"/>
              <a:gd name="connsiteX12" fmla="*/ 1055685 w 2147697"/>
              <a:gd name="connsiteY12" fmla="*/ 1231029 h 2583657"/>
              <a:gd name="connsiteX13" fmla="*/ 1126327 w 2147697"/>
              <a:gd name="connsiteY13" fmla="*/ 1276350 h 2583657"/>
              <a:gd name="connsiteX14" fmla="*/ 1128709 w 2147697"/>
              <a:gd name="connsiteY14" fmla="*/ 1343024 h 2583657"/>
              <a:gd name="connsiteX15" fmla="*/ 1223960 w 2147697"/>
              <a:gd name="connsiteY15" fmla="*/ 1376365 h 2583657"/>
              <a:gd name="connsiteX16" fmla="*/ 1210013 w 2147697"/>
              <a:gd name="connsiteY16" fmla="*/ 1437255 h 2583657"/>
              <a:gd name="connsiteX17" fmla="*/ 1290635 w 2147697"/>
              <a:gd name="connsiteY17" fmla="*/ 1473994 h 2583657"/>
              <a:gd name="connsiteX18" fmla="*/ 1285873 w 2147697"/>
              <a:gd name="connsiteY18" fmla="*/ 1519237 h 2583657"/>
              <a:gd name="connsiteX19" fmla="*/ 1414764 w 2147697"/>
              <a:gd name="connsiteY19" fmla="*/ 1656217 h 2583657"/>
              <a:gd name="connsiteX20" fmla="*/ 1566520 w 2147697"/>
              <a:gd name="connsiteY20" fmla="*/ 1862138 h 2583657"/>
              <a:gd name="connsiteX21" fmla="*/ 1726027 w 2147697"/>
              <a:gd name="connsiteY21" fmla="*/ 2072180 h 2583657"/>
              <a:gd name="connsiteX22" fmla="*/ 1889122 w 2147697"/>
              <a:gd name="connsiteY22" fmla="*/ 2270881 h 2583657"/>
              <a:gd name="connsiteX23" fmla="*/ 1975075 w 2147697"/>
              <a:gd name="connsiteY23" fmla="*/ 2399998 h 2583657"/>
              <a:gd name="connsiteX24" fmla="*/ 2147697 w 2147697"/>
              <a:gd name="connsiteY24" fmla="*/ 2583655 h 2583657"/>
              <a:gd name="connsiteX25" fmla="*/ 2122979 w 2147697"/>
              <a:gd name="connsiteY25" fmla="*/ 2583657 h 2583657"/>
              <a:gd name="connsiteX26" fmla="*/ 1967857 w 2147697"/>
              <a:gd name="connsiteY26" fmla="*/ 2426115 h 2583657"/>
              <a:gd name="connsiteX27" fmla="*/ 1859754 w 2147697"/>
              <a:gd name="connsiteY27" fmla="*/ 2269332 h 2583657"/>
              <a:gd name="connsiteX28" fmla="*/ 1701231 w 2147697"/>
              <a:gd name="connsiteY28" fmla="*/ 2069646 h 2583657"/>
              <a:gd name="connsiteX29" fmla="*/ 1581148 w 2147697"/>
              <a:gd name="connsiteY29" fmla="*/ 1909762 h 2583657"/>
              <a:gd name="connsiteX30" fmla="*/ 1351565 w 2147697"/>
              <a:gd name="connsiteY30" fmla="*/ 1620421 h 2583657"/>
              <a:gd name="connsiteX31" fmla="*/ 1269203 w 2147697"/>
              <a:gd name="connsiteY31" fmla="*/ 1538287 h 2583657"/>
              <a:gd name="connsiteX32" fmla="*/ 1269205 w 2147697"/>
              <a:gd name="connsiteY32" fmla="*/ 1488282 h 2583657"/>
              <a:gd name="connsiteX33" fmla="*/ 1186882 w 2147697"/>
              <a:gd name="connsiteY33" fmla="*/ 1439295 h 2583657"/>
              <a:gd name="connsiteX34" fmla="*/ 1200147 w 2147697"/>
              <a:gd name="connsiteY34" fmla="*/ 1395412 h 2583657"/>
              <a:gd name="connsiteX35" fmla="*/ 1104181 w 2147697"/>
              <a:gd name="connsiteY35" fmla="*/ 1349712 h 2583657"/>
              <a:gd name="connsiteX36" fmla="*/ 1107278 w 2147697"/>
              <a:gd name="connsiteY36" fmla="*/ 1285876 h 2583657"/>
              <a:gd name="connsiteX37" fmla="*/ 1027337 w 2147697"/>
              <a:gd name="connsiteY37" fmla="*/ 1230048 h 2583657"/>
              <a:gd name="connsiteX38" fmla="*/ 1024279 w 2147697"/>
              <a:gd name="connsiteY38" fmla="*/ 1169232 h 2583657"/>
              <a:gd name="connsiteX39" fmla="*/ 958436 w 2147697"/>
              <a:gd name="connsiteY39" fmla="*/ 1132871 h 2583657"/>
              <a:gd name="connsiteX40" fmla="*/ 773906 w 2147697"/>
              <a:gd name="connsiteY40" fmla="*/ 887186 h 2583657"/>
              <a:gd name="connsiteX41" fmla="*/ 681037 w 2147697"/>
              <a:gd name="connsiteY41" fmla="*/ 814387 h 2583657"/>
              <a:gd name="connsiteX42" fmla="*/ 614022 w 2147697"/>
              <a:gd name="connsiteY42" fmla="*/ 705190 h 2583657"/>
              <a:gd name="connsiteX43" fmla="*/ 528108 w 2147697"/>
              <a:gd name="connsiteY43" fmla="*/ 577359 h 2583657"/>
              <a:gd name="connsiteX44" fmla="*/ 419099 w 2147697"/>
              <a:gd name="connsiteY44" fmla="*/ 476250 h 2583657"/>
              <a:gd name="connsiteX45" fmla="*/ 383268 w 2147697"/>
              <a:gd name="connsiteY45" fmla="*/ 410331 h 2583657"/>
              <a:gd name="connsiteX46" fmla="*/ 303099 w 2147697"/>
              <a:gd name="connsiteY46" fmla="*/ 304800 h 2583657"/>
              <a:gd name="connsiteX47" fmla="*/ 211591 w 2147697"/>
              <a:gd name="connsiteY47" fmla="*/ 212612 h 2583657"/>
              <a:gd name="connsiteX48" fmla="*/ 105115 w 2147697"/>
              <a:gd name="connsiteY48" fmla="*/ 67356 h 2583657"/>
              <a:gd name="connsiteX49" fmla="*/ 0 w 2147697"/>
              <a:gd name="connsiteY49" fmla="*/ 4761 h 2583657"/>
              <a:gd name="connsiteX50" fmla="*/ 52386 w 2147697"/>
              <a:gd name="connsiteY50" fmla="*/ 0 h 2583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147697" h="2583657">
                <a:moveTo>
                  <a:pt x="52386" y="0"/>
                </a:moveTo>
                <a:lnTo>
                  <a:pt x="126887" y="56129"/>
                </a:lnTo>
                <a:lnTo>
                  <a:pt x="217600" y="189820"/>
                </a:lnTo>
                <a:lnTo>
                  <a:pt x="306160" y="279287"/>
                </a:lnTo>
                <a:lnTo>
                  <a:pt x="395287" y="389505"/>
                </a:lnTo>
                <a:lnTo>
                  <a:pt x="450735" y="475230"/>
                </a:lnTo>
                <a:lnTo>
                  <a:pt x="549804" y="578720"/>
                </a:lnTo>
                <a:lnTo>
                  <a:pt x="643617" y="712334"/>
                </a:lnTo>
                <a:lnTo>
                  <a:pt x="708591" y="808226"/>
                </a:lnTo>
                <a:lnTo>
                  <a:pt x="789138" y="877131"/>
                </a:lnTo>
                <a:lnTo>
                  <a:pt x="968826" y="1116806"/>
                </a:lnTo>
                <a:lnTo>
                  <a:pt x="1042533" y="1161975"/>
                </a:lnTo>
                <a:lnTo>
                  <a:pt x="1055685" y="1231029"/>
                </a:lnTo>
                <a:lnTo>
                  <a:pt x="1126327" y="1276350"/>
                </a:lnTo>
                <a:cubicBezTo>
                  <a:pt x="1127121" y="1300956"/>
                  <a:pt x="1127915" y="1318418"/>
                  <a:pt x="1128709" y="1343024"/>
                </a:cubicBezTo>
                <a:lnTo>
                  <a:pt x="1223960" y="1376365"/>
                </a:lnTo>
                <a:lnTo>
                  <a:pt x="1210013" y="1437255"/>
                </a:lnTo>
                <a:lnTo>
                  <a:pt x="1290635" y="1473994"/>
                </a:lnTo>
                <a:lnTo>
                  <a:pt x="1285873" y="1519237"/>
                </a:lnTo>
                <a:lnTo>
                  <a:pt x="1414764" y="1656217"/>
                </a:lnTo>
                <a:lnTo>
                  <a:pt x="1566520" y="1862138"/>
                </a:lnTo>
                <a:lnTo>
                  <a:pt x="1726027" y="2072180"/>
                </a:lnTo>
                <a:lnTo>
                  <a:pt x="1889122" y="2270881"/>
                </a:lnTo>
                <a:lnTo>
                  <a:pt x="1975075" y="2399998"/>
                </a:lnTo>
                <a:lnTo>
                  <a:pt x="2147697" y="2583655"/>
                </a:lnTo>
                <a:lnTo>
                  <a:pt x="2122979" y="2583657"/>
                </a:lnTo>
                <a:lnTo>
                  <a:pt x="1967857" y="2426115"/>
                </a:lnTo>
                <a:lnTo>
                  <a:pt x="1859754" y="2269332"/>
                </a:lnTo>
                <a:lnTo>
                  <a:pt x="1701231" y="2069646"/>
                </a:lnTo>
                <a:lnTo>
                  <a:pt x="1581148" y="1909762"/>
                </a:lnTo>
                <a:lnTo>
                  <a:pt x="1351565" y="1620421"/>
                </a:lnTo>
                <a:lnTo>
                  <a:pt x="1269203" y="1538287"/>
                </a:lnTo>
                <a:cubicBezTo>
                  <a:pt x="1269204" y="1521619"/>
                  <a:pt x="1269204" y="1504950"/>
                  <a:pt x="1269205" y="1488282"/>
                </a:cubicBezTo>
                <a:lnTo>
                  <a:pt x="1186882" y="1439295"/>
                </a:lnTo>
                <a:cubicBezTo>
                  <a:pt x="1186541" y="1423080"/>
                  <a:pt x="1200488" y="1411627"/>
                  <a:pt x="1200147" y="1395412"/>
                </a:cubicBezTo>
                <a:lnTo>
                  <a:pt x="1104181" y="1349712"/>
                </a:lnTo>
                <a:cubicBezTo>
                  <a:pt x="1103626" y="1326052"/>
                  <a:pt x="1107833" y="1309536"/>
                  <a:pt x="1107278" y="1285876"/>
                </a:cubicBezTo>
                <a:lnTo>
                  <a:pt x="1027337" y="1230048"/>
                </a:lnTo>
                <a:cubicBezTo>
                  <a:pt x="1027111" y="1212951"/>
                  <a:pt x="1024505" y="1186329"/>
                  <a:pt x="1024279" y="1169232"/>
                </a:cubicBezTo>
                <a:lnTo>
                  <a:pt x="958436" y="1132871"/>
                </a:lnTo>
                <a:lnTo>
                  <a:pt x="773906" y="887186"/>
                </a:lnTo>
                <a:lnTo>
                  <a:pt x="681037" y="814387"/>
                </a:lnTo>
                <a:lnTo>
                  <a:pt x="614022" y="705190"/>
                </a:lnTo>
                <a:lnTo>
                  <a:pt x="528108" y="577359"/>
                </a:lnTo>
                <a:lnTo>
                  <a:pt x="419099" y="476250"/>
                </a:lnTo>
                <a:lnTo>
                  <a:pt x="383268" y="410331"/>
                </a:lnTo>
                <a:lnTo>
                  <a:pt x="303099" y="304800"/>
                </a:lnTo>
                <a:lnTo>
                  <a:pt x="211591" y="212612"/>
                </a:lnTo>
                <a:lnTo>
                  <a:pt x="105115" y="67356"/>
                </a:lnTo>
                <a:lnTo>
                  <a:pt x="0" y="4761"/>
                </a:lnTo>
                <a:lnTo>
                  <a:pt x="52386" y="0"/>
                </a:lnTo>
                <a:close/>
              </a:path>
            </a:pathLst>
          </a:custGeom>
          <a:solidFill>
            <a:srgbClr val="00A6D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TextBox 119"/>
          <p:cNvSpPr txBox="1"/>
          <p:nvPr/>
        </p:nvSpPr>
        <p:spPr>
          <a:xfrm>
            <a:off x="2229949" y="4476395"/>
            <a:ext cx="904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EXISTING</a:t>
            </a:r>
          </a:p>
          <a:p>
            <a:pPr algn="ctr"/>
            <a:r>
              <a:rPr lang="en-US" sz="1200" b="1" dirty="0" smtClean="0"/>
              <a:t>STRESS</a:t>
            </a:r>
            <a:endParaRPr lang="en-US" sz="1200" b="1" dirty="0"/>
          </a:p>
        </p:txBody>
      </p:sp>
      <p:sp>
        <p:nvSpPr>
          <p:cNvPr id="121" name="TextBox 120"/>
          <p:cNvSpPr txBox="1"/>
          <p:nvPr/>
        </p:nvSpPr>
        <p:spPr>
          <a:xfrm rot="19134531">
            <a:off x="2485760" y="5357988"/>
            <a:ext cx="859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NORMAL</a:t>
            </a:r>
          </a:p>
          <a:p>
            <a:pPr algn="ctr"/>
            <a:r>
              <a:rPr lang="en-US" sz="1200" b="1" dirty="0" smtClean="0"/>
              <a:t>STRESS</a:t>
            </a:r>
            <a:endParaRPr lang="en-US" sz="1200" b="1" dirty="0"/>
          </a:p>
        </p:txBody>
      </p:sp>
      <p:sp>
        <p:nvSpPr>
          <p:cNvPr id="122" name="Down Arrow 121"/>
          <p:cNvSpPr/>
          <p:nvPr/>
        </p:nvSpPr>
        <p:spPr>
          <a:xfrm rot="2952691">
            <a:off x="2646211" y="5115264"/>
            <a:ext cx="144005" cy="562772"/>
          </a:xfrm>
          <a:prstGeom prst="downArrow">
            <a:avLst>
              <a:gd name="adj1" fmla="val 38572"/>
              <a:gd name="adj2" fmla="val 102166"/>
            </a:avLst>
          </a:prstGeom>
          <a:solidFill>
            <a:srgbClr val="FF66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23" name="Down Arrow 122"/>
          <p:cNvSpPr/>
          <p:nvPr/>
        </p:nvSpPr>
        <p:spPr>
          <a:xfrm rot="19256364">
            <a:off x="2224822" y="5259196"/>
            <a:ext cx="144005" cy="414272"/>
          </a:xfrm>
          <a:prstGeom prst="downArrow">
            <a:avLst>
              <a:gd name="adj1" fmla="val 38572"/>
              <a:gd name="adj2" fmla="val 102166"/>
            </a:avLst>
          </a:prstGeom>
          <a:solidFill>
            <a:srgbClr val="FF66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24" name="Down Arrow 123"/>
          <p:cNvSpPr/>
          <p:nvPr/>
        </p:nvSpPr>
        <p:spPr>
          <a:xfrm rot="1043160">
            <a:off x="2480447" y="4893526"/>
            <a:ext cx="144005" cy="638272"/>
          </a:xfrm>
          <a:prstGeom prst="downArrow">
            <a:avLst>
              <a:gd name="adj1" fmla="val 38572"/>
              <a:gd name="adj2" fmla="val 102166"/>
            </a:avLst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16" name="Oval 115"/>
          <p:cNvSpPr/>
          <p:nvPr/>
        </p:nvSpPr>
        <p:spPr>
          <a:xfrm>
            <a:off x="1781175" y="4981575"/>
            <a:ext cx="1333500" cy="1333500"/>
          </a:xfrm>
          <a:prstGeom prst="ellipse">
            <a:avLst/>
          </a:prstGeom>
          <a:noFill/>
          <a:ln w="762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Oval 116"/>
          <p:cNvSpPr/>
          <p:nvPr/>
        </p:nvSpPr>
        <p:spPr>
          <a:xfrm>
            <a:off x="1781175" y="4981575"/>
            <a:ext cx="1333500" cy="1333500"/>
          </a:xfrm>
          <a:prstGeom prst="ellipse">
            <a:avLst/>
          </a:prstGeom>
          <a:noFill/>
          <a:ln w="762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Oval 117"/>
          <p:cNvSpPr/>
          <p:nvPr/>
        </p:nvSpPr>
        <p:spPr>
          <a:xfrm>
            <a:off x="1781175" y="4981575"/>
            <a:ext cx="1333500" cy="1333500"/>
          </a:xfrm>
          <a:prstGeom prst="ellipse">
            <a:avLst/>
          </a:prstGeom>
          <a:noFill/>
          <a:ln w="762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Oval 118"/>
          <p:cNvSpPr/>
          <p:nvPr/>
        </p:nvSpPr>
        <p:spPr>
          <a:xfrm>
            <a:off x="1781175" y="4981575"/>
            <a:ext cx="1333500" cy="1333500"/>
          </a:xfrm>
          <a:prstGeom prst="ellipse">
            <a:avLst/>
          </a:prstGeom>
          <a:noFill/>
          <a:ln w="762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Down Arrow 126"/>
          <p:cNvSpPr/>
          <p:nvPr/>
        </p:nvSpPr>
        <p:spPr>
          <a:xfrm rot="2952691">
            <a:off x="2553136" y="5318503"/>
            <a:ext cx="144005" cy="316909"/>
          </a:xfrm>
          <a:prstGeom prst="downArrow">
            <a:avLst>
              <a:gd name="adj1" fmla="val 38572"/>
              <a:gd name="adj2" fmla="val 102166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02" name="TextBox 101"/>
          <p:cNvSpPr txBox="1"/>
          <p:nvPr/>
        </p:nvSpPr>
        <p:spPr>
          <a:xfrm>
            <a:off x="2432064" y="452163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NEW</a:t>
            </a:r>
          </a:p>
          <a:p>
            <a:pPr algn="ctr"/>
            <a:r>
              <a:rPr lang="en-US" sz="1200" b="1" dirty="0" smtClean="0"/>
              <a:t>STRESS</a:t>
            </a:r>
            <a:endParaRPr lang="en-US" sz="1200" b="1" dirty="0"/>
          </a:p>
        </p:txBody>
      </p:sp>
      <p:sp>
        <p:nvSpPr>
          <p:cNvPr id="103" name="Down Arrow 102"/>
          <p:cNvSpPr/>
          <p:nvPr/>
        </p:nvSpPr>
        <p:spPr>
          <a:xfrm rot="1747183">
            <a:off x="2544739" y="4922102"/>
            <a:ext cx="144005" cy="638272"/>
          </a:xfrm>
          <a:prstGeom prst="downArrow">
            <a:avLst>
              <a:gd name="adj1" fmla="val 38572"/>
              <a:gd name="adj2" fmla="val 102166"/>
            </a:avLst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-1"/>
            <a:ext cx="9144000" cy="686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132"/>
          <p:cNvGrpSpPr/>
          <p:nvPr/>
        </p:nvGrpSpPr>
        <p:grpSpPr>
          <a:xfrm>
            <a:off x="7381875" y="6286500"/>
            <a:ext cx="1007473" cy="438150"/>
            <a:chOff x="4879975" y="4670425"/>
            <a:chExt cx="3548063" cy="1543050"/>
          </a:xfrm>
        </p:grpSpPr>
        <p:sp>
          <p:nvSpPr>
            <p:cNvPr id="135" name="Freeform 7"/>
            <p:cNvSpPr>
              <a:spLocks/>
            </p:cNvSpPr>
            <p:nvPr/>
          </p:nvSpPr>
          <p:spPr bwMode="auto">
            <a:xfrm>
              <a:off x="4903788" y="5902325"/>
              <a:ext cx="196850" cy="234950"/>
            </a:xfrm>
            <a:custGeom>
              <a:avLst/>
              <a:gdLst/>
              <a:ahLst/>
              <a:cxnLst>
                <a:cxn ang="0">
                  <a:pos x="155" y="3"/>
                </a:cxn>
                <a:cxn ang="0">
                  <a:pos x="204" y="19"/>
                </a:cxn>
                <a:cxn ang="0">
                  <a:pos x="233" y="53"/>
                </a:cxn>
                <a:cxn ang="0">
                  <a:pos x="244" y="102"/>
                </a:cxn>
                <a:cxn ang="0">
                  <a:pos x="206" y="79"/>
                </a:cxn>
                <a:cxn ang="0">
                  <a:pos x="185" y="47"/>
                </a:cxn>
                <a:cxn ang="0">
                  <a:pos x="148" y="31"/>
                </a:cxn>
                <a:cxn ang="0">
                  <a:pos x="95" y="32"/>
                </a:cxn>
                <a:cxn ang="0">
                  <a:pos x="57" y="50"/>
                </a:cxn>
                <a:cxn ang="0">
                  <a:pos x="43" y="84"/>
                </a:cxn>
                <a:cxn ang="0">
                  <a:pos x="56" y="107"/>
                </a:cxn>
                <a:cxn ang="0">
                  <a:pos x="84" y="121"/>
                </a:cxn>
                <a:cxn ang="0">
                  <a:pos x="168" y="138"/>
                </a:cxn>
                <a:cxn ang="0">
                  <a:pos x="208" y="152"/>
                </a:cxn>
                <a:cxn ang="0">
                  <a:pos x="238" y="174"/>
                </a:cxn>
                <a:cxn ang="0">
                  <a:pos x="248" y="209"/>
                </a:cxn>
                <a:cxn ang="0">
                  <a:pos x="243" y="240"/>
                </a:cxn>
                <a:cxn ang="0">
                  <a:pos x="224" y="267"/>
                </a:cxn>
                <a:cxn ang="0">
                  <a:pos x="187" y="288"/>
                </a:cxn>
                <a:cxn ang="0">
                  <a:pos x="129" y="296"/>
                </a:cxn>
                <a:cxn ang="0">
                  <a:pos x="69" y="288"/>
                </a:cxn>
                <a:cxn ang="0">
                  <a:pos x="28" y="266"/>
                </a:cxn>
                <a:cxn ang="0">
                  <a:pos x="7" y="232"/>
                </a:cxn>
                <a:cxn ang="0">
                  <a:pos x="0" y="189"/>
                </a:cxn>
                <a:cxn ang="0">
                  <a:pos x="35" y="206"/>
                </a:cxn>
                <a:cxn ang="0">
                  <a:pos x="50" y="236"/>
                </a:cxn>
                <a:cxn ang="0">
                  <a:pos x="79" y="257"/>
                </a:cxn>
                <a:cxn ang="0">
                  <a:pos x="128" y="265"/>
                </a:cxn>
                <a:cxn ang="0">
                  <a:pos x="174" y="259"/>
                </a:cxn>
                <a:cxn ang="0">
                  <a:pos x="201" y="244"/>
                </a:cxn>
                <a:cxn ang="0">
                  <a:pos x="212" y="223"/>
                </a:cxn>
                <a:cxn ang="0">
                  <a:pos x="212" y="198"/>
                </a:cxn>
                <a:cxn ang="0">
                  <a:pos x="194" y="178"/>
                </a:cxn>
                <a:cxn ang="0">
                  <a:pos x="161" y="167"/>
                </a:cxn>
                <a:cxn ang="0">
                  <a:pos x="103" y="156"/>
                </a:cxn>
                <a:cxn ang="0">
                  <a:pos x="64" y="146"/>
                </a:cxn>
                <a:cxn ang="0">
                  <a:pos x="31" y="130"/>
                </a:cxn>
                <a:cxn ang="0">
                  <a:pos x="12" y="104"/>
                </a:cxn>
                <a:cxn ang="0">
                  <a:pos x="11" y="64"/>
                </a:cxn>
                <a:cxn ang="0">
                  <a:pos x="30" y="30"/>
                </a:cxn>
                <a:cxn ang="0">
                  <a:pos x="68" y="8"/>
                </a:cxn>
                <a:cxn ang="0">
                  <a:pos x="123" y="0"/>
                </a:cxn>
              </a:cxnLst>
              <a:rect l="0" t="0" r="r" b="b"/>
              <a:pathLst>
                <a:path w="248" h="296">
                  <a:moveTo>
                    <a:pt x="123" y="0"/>
                  </a:moveTo>
                  <a:lnTo>
                    <a:pt x="155" y="3"/>
                  </a:lnTo>
                  <a:lnTo>
                    <a:pt x="180" y="8"/>
                  </a:lnTo>
                  <a:lnTo>
                    <a:pt x="204" y="19"/>
                  </a:lnTo>
                  <a:lnTo>
                    <a:pt x="221" y="34"/>
                  </a:lnTo>
                  <a:lnTo>
                    <a:pt x="233" y="53"/>
                  </a:lnTo>
                  <a:lnTo>
                    <a:pt x="242" y="74"/>
                  </a:lnTo>
                  <a:lnTo>
                    <a:pt x="244" y="102"/>
                  </a:lnTo>
                  <a:lnTo>
                    <a:pt x="209" y="102"/>
                  </a:lnTo>
                  <a:lnTo>
                    <a:pt x="206" y="79"/>
                  </a:lnTo>
                  <a:lnTo>
                    <a:pt x="198" y="61"/>
                  </a:lnTo>
                  <a:lnTo>
                    <a:pt x="185" y="47"/>
                  </a:lnTo>
                  <a:lnTo>
                    <a:pt x="168" y="38"/>
                  </a:lnTo>
                  <a:lnTo>
                    <a:pt x="148" y="31"/>
                  </a:lnTo>
                  <a:lnTo>
                    <a:pt x="123" y="30"/>
                  </a:lnTo>
                  <a:lnTo>
                    <a:pt x="95" y="32"/>
                  </a:lnTo>
                  <a:lnTo>
                    <a:pt x="73" y="39"/>
                  </a:lnTo>
                  <a:lnTo>
                    <a:pt x="57" y="50"/>
                  </a:lnTo>
                  <a:lnTo>
                    <a:pt x="46" y="65"/>
                  </a:lnTo>
                  <a:lnTo>
                    <a:pt x="43" y="84"/>
                  </a:lnTo>
                  <a:lnTo>
                    <a:pt x="46" y="98"/>
                  </a:lnTo>
                  <a:lnTo>
                    <a:pt x="56" y="107"/>
                  </a:lnTo>
                  <a:lnTo>
                    <a:pt x="68" y="115"/>
                  </a:lnTo>
                  <a:lnTo>
                    <a:pt x="84" y="121"/>
                  </a:lnTo>
                  <a:lnTo>
                    <a:pt x="103" y="126"/>
                  </a:lnTo>
                  <a:lnTo>
                    <a:pt x="168" y="138"/>
                  </a:lnTo>
                  <a:lnTo>
                    <a:pt x="189" y="145"/>
                  </a:lnTo>
                  <a:lnTo>
                    <a:pt x="208" y="152"/>
                  </a:lnTo>
                  <a:lnTo>
                    <a:pt x="224" y="161"/>
                  </a:lnTo>
                  <a:lnTo>
                    <a:pt x="238" y="174"/>
                  </a:lnTo>
                  <a:lnTo>
                    <a:pt x="246" y="190"/>
                  </a:lnTo>
                  <a:lnTo>
                    <a:pt x="248" y="209"/>
                  </a:lnTo>
                  <a:lnTo>
                    <a:pt x="247" y="224"/>
                  </a:lnTo>
                  <a:lnTo>
                    <a:pt x="243" y="240"/>
                  </a:lnTo>
                  <a:lnTo>
                    <a:pt x="235" y="254"/>
                  </a:lnTo>
                  <a:lnTo>
                    <a:pt x="224" y="267"/>
                  </a:lnTo>
                  <a:lnTo>
                    <a:pt x="208" y="280"/>
                  </a:lnTo>
                  <a:lnTo>
                    <a:pt x="187" y="288"/>
                  </a:lnTo>
                  <a:lnTo>
                    <a:pt x="161" y="293"/>
                  </a:lnTo>
                  <a:lnTo>
                    <a:pt x="129" y="296"/>
                  </a:lnTo>
                  <a:lnTo>
                    <a:pt x="96" y="293"/>
                  </a:lnTo>
                  <a:lnTo>
                    <a:pt x="69" y="288"/>
                  </a:lnTo>
                  <a:lnTo>
                    <a:pt x="46" y="278"/>
                  </a:lnTo>
                  <a:lnTo>
                    <a:pt x="28" y="266"/>
                  </a:lnTo>
                  <a:lnTo>
                    <a:pt x="16" y="250"/>
                  </a:lnTo>
                  <a:lnTo>
                    <a:pt x="7" y="232"/>
                  </a:lnTo>
                  <a:lnTo>
                    <a:pt x="1" y="212"/>
                  </a:lnTo>
                  <a:lnTo>
                    <a:pt x="0" y="189"/>
                  </a:lnTo>
                  <a:lnTo>
                    <a:pt x="34" y="189"/>
                  </a:lnTo>
                  <a:lnTo>
                    <a:pt x="35" y="206"/>
                  </a:lnTo>
                  <a:lnTo>
                    <a:pt x="41" y="223"/>
                  </a:lnTo>
                  <a:lnTo>
                    <a:pt x="50" y="236"/>
                  </a:lnTo>
                  <a:lnTo>
                    <a:pt x="62" y="248"/>
                  </a:lnTo>
                  <a:lnTo>
                    <a:pt x="79" y="257"/>
                  </a:lnTo>
                  <a:lnTo>
                    <a:pt x="100" y="263"/>
                  </a:lnTo>
                  <a:lnTo>
                    <a:pt x="128" y="265"/>
                  </a:lnTo>
                  <a:lnTo>
                    <a:pt x="153" y="263"/>
                  </a:lnTo>
                  <a:lnTo>
                    <a:pt x="174" y="259"/>
                  </a:lnTo>
                  <a:lnTo>
                    <a:pt x="190" y="252"/>
                  </a:lnTo>
                  <a:lnTo>
                    <a:pt x="201" y="244"/>
                  </a:lnTo>
                  <a:lnTo>
                    <a:pt x="208" y="233"/>
                  </a:lnTo>
                  <a:lnTo>
                    <a:pt x="212" y="223"/>
                  </a:lnTo>
                  <a:lnTo>
                    <a:pt x="213" y="212"/>
                  </a:lnTo>
                  <a:lnTo>
                    <a:pt x="212" y="198"/>
                  </a:lnTo>
                  <a:lnTo>
                    <a:pt x="205" y="187"/>
                  </a:lnTo>
                  <a:lnTo>
                    <a:pt x="194" y="178"/>
                  </a:lnTo>
                  <a:lnTo>
                    <a:pt x="179" y="171"/>
                  </a:lnTo>
                  <a:lnTo>
                    <a:pt x="161" y="167"/>
                  </a:lnTo>
                  <a:lnTo>
                    <a:pt x="123" y="159"/>
                  </a:lnTo>
                  <a:lnTo>
                    <a:pt x="103" y="156"/>
                  </a:lnTo>
                  <a:lnTo>
                    <a:pt x="83" y="151"/>
                  </a:lnTo>
                  <a:lnTo>
                    <a:pt x="64" y="146"/>
                  </a:lnTo>
                  <a:lnTo>
                    <a:pt x="46" y="140"/>
                  </a:lnTo>
                  <a:lnTo>
                    <a:pt x="31" y="130"/>
                  </a:lnTo>
                  <a:lnTo>
                    <a:pt x="19" y="118"/>
                  </a:lnTo>
                  <a:lnTo>
                    <a:pt x="12" y="104"/>
                  </a:lnTo>
                  <a:lnTo>
                    <a:pt x="9" y="85"/>
                  </a:lnTo>
                  <a:lnTo>
                    <a:pt x="11" y="64"/>
                  </a:lnTo>
                  <a:lnTo>
                    <a:pt x="18" y="45"/>
                  </a:lnTo>
                  <a:lnTo>
                    <a:pt x="30" y="30"/>
                  </a:lnTo>
                  <a:lnTo>
                    <a:pt x="46" y="17"/>
                  </a:lnTo>
                  <a:lnTo>
                    <a:pt x="68" y="8"/>
                  </a:lnTo>
                  <a:lnTo>
                    <a:pt x="94" y="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6" name="Freeform 8"/>
            <p:cNvSpPr>
              <a:spLocks noEditPoints="1"/>
            </p:cNvSpPr>
            <p:nvPr/>
          </p:nvSpPr>
          <p:spPr bwMode="auto">
            <a:xfrm>
              <a:off x="5121275" y="5948363"/>
              <a:ext cx="176213" cy="188913"/>
            </a:xfrm>
            <a:custGeom>
              <a:avLst/>
              <a:gdLst/>
              <a:ahLst/>
              <a:cxnLst>
                <a:cxn ang="0">
                  <a:pos x="88" y="31"/>
                </a:cxn>
                <a:cxn ang="0">
                  <a:pos x="56" y="49"/>
                </a:cxn>
                <a:cxn ang="0">
                  <a:pos x="40" y="80"/>
                </a:cxn>
                <a:cxn ang="0">
                  <a:pos x="35" y="119"/>
                </a:cxn>
                <a:cxn ang="0">
                  <a:pos x="40" y="159"/>
                </a:cxn>
                <a:cxn ang="0">
                  <a:pos x="56" y="189"/>
                </a:cxn>
                <a:cxn ang="0">
                  <a:pos x="88" y="206"/>
                </a:cxn>
                <a:cxn ang="0">
                  <a:pos x="135" y="206"/>
                </a:cxn>
                <a:cxn ang="0">
                  <a:pos x="167" y="189"/>
                </a:cxn>
                <a:cxn ang="0">
                  <a:pos x="185" y="159"/>
                </a:cxn>
                <a:cxn ang="0">
                  <a:pos x="189" y="119"/>
                </a:cxn>
                <a:cxn ang="0">
                  <a:pos x="181" y="69"/>
                </a:cxn>
                <a:cxn ang="0">
                  <a:pos x="163" y="45"/>
                </a:cxn>
                <a:cxn ang="0">
                  <a:pos x="133" y="30"/>
                </a:cxn>
                <a:cxn ang="0">
                  <a:pos x="112" y="0"/>
                </a:cxn>
                <a:cxn ang="0">
                  <a:pos x="162" y="8"/>
                </a:cxn>
                <a:cxn ang="0">
                  <a:pos x="194" y="30"/>
                </a:cxn>
                <a:cxn ang="0">
                  <a:pos x="213" y="61"/>
                </a:cxn>
                <a:cxn ang="0">
                  <a:pos x="222" y="99"/>
                </a:cxn>
                <a:cxn ang="0">
                  <a:pos x="222" y="140"/>
                </a:cxn>
                <a:cxn ang="0">
                  <a:pos x="213" y="178"/>
                </a:cxn>
                <a:cxn ang="0">
                  <a:pos x="194" y="209"/>
                </a:cxn>
                <a:cxn ang="0">
                  <a:pos x="162" y="229"/>
                </a:cxn>
                <a:cxn ang="0">
                  <a:pos x="112" y="238"/>
                </a:cxn>
                <a:cxn ang="0">
                  <a:pos x="61" y="229"/>
                </a:cxn>
                <a:cxn ang="0">
                  <a:pos x="29" y="209"/>
                </a:cxn>
                <a:cxn ang="0">
                  <a:pos x="10" y="178"/>
                </a:cxn>
                <a:cxn ang="0">
                  <a:pos x="2" y="140"/>
                </a:cxn>
                <a:cxn ang="0">
                  <a:pos x="2" y="99"/>
                </a:cxn>
                <a:cxn ang="0">
                  <a:pos x="10" y="61"/>
                </a:cxn>
                <a:cxn ang="0">
                  <a:pos x="29" y="30"/>
                </a:cxn>
                <a:cxn ang="0">
                  <a:pos x="63" y="8"/>
                </a:cxn>
                <a:cxn ang="0">
                  <a:pos x="112" y="0"/>
                </a:cxn>
              </a:cxnLst>
              <a:rect l="0" t="0" r="r" b="b"/>
              <a:pathLst>
                <a:path w="223" h="238">
                  <a:moveTo>
                    <a:pt x="112" y="28"/>
                  </a:moveTo>
                  <a:lnTo>
                    <a:pt x="88" y="31"/>
                  </a:lnTo>
                  <a:lnTo>
                    <a:pt x="69" y="38"/>
                  </a:lnTo>
                  <a:lnTo>
                    <a:pt x="56" y="49"/>
                  </a:lnTo>
                  <a:lnTo>
                    <a:pt x="46" y="64"/>
                  </a:lnTo>
                  <a:lnTo>
                    <a:pt x="40" y="80"/>
                  </a:lnTo>
                  <a:lnTo>
                    <a:pt x="37" y="99"/>
                  </a:lnTo>
                  <a:lnTo>
                    <a:pt x="35" y="119"/>
                  </a:lnTo>
                  <a:lnTo>
                    <a:pt x="37" y="140"/>
                  </a:lnTo>
                  <a:lnTo>
                    <a:pt x="40" y="159"/>
                  </a:lnTo>
                  <a:lnTo>
                    <a:pt x="46" y="175"/>
                  </a:lnTo>
                  <a:lnTo>
                    <a:pt x="56" y="189"/>
                  </a:lnTo>
                  <a:lnTo>
                    <a:pt x="69" y="200"/>
                  </a:lnTo>
                  <a:lnTo>
                    <a:pt x="88" y="206"/>
                  </a:lnTo>
                  <a:lnTo>
                    <a:pt x="112" y="209"/>
                  </a:lnTo>
                  <a:lnTo>
                    <a:pt x="135" y="206"/>
                  </a:lnTo>
                  <a:lnTo>
                    <a:pt x="154" y="200"/>
                  </a:lnTo>
                  <a:lnTo>
                    <a:pt x="167" y="189"/>
                  </a:lnTo>
                  <a:lnTo>
                    <a:pt x="178" y="175"/>
                  </a:lnTo>
                  <a:lnTo>
                    <a:pt x="185" y="159"/>
                  </a:lnTo>
                  <a:lnTo>
                    <a:pt x="188" y="140"/>
                  </a:lnTo>
                  <a:lnTo>
                    <a:pt x="189" y="119"/>
                  </a:lnTo>
                  <a:lnTo>
                    <a:pt x="186" y="84"/>
                  </a:lnTo>
                  <a:lnTo>
                    <a:pt x="181" y="69"/>
                  </a:lnTo>
                  <a:lnTo>
                    <a:pt x="174" y="56"/>
                  </a:lnTo>
                  <a:lnTo>
                    <a:pt x="163" y="45"/>
                  </a:lnTo>
                  <a:lnTo>
                    <a:pt x="150" y="35"/>
                  </a:lnTo>
                  <a:lnTo>
                    <a:pt x="133" y="30"/>
                  </a:lnTo>
                  <a:lnTo>
                    <a:pt x="112" y="28"/>
                  </a:lnTo>
                  <a:close/>
                  <a:moveTo>
                    <a:pt x="112" y="0"/>
                  </a:moveTo>
                  <a:lnTo>
                    <a:pt x="139" y="3"/>
                  </a:lnTo>
                  <a:lnTo>
                    <a:pt x="162" y="8"/>
                  </a:lnTo>
                  <a:lnTo>
                    <a:pt x="179" y="17"/>
                  </a:lnTo>
                  <a:lnTo>
                    <a:pt x="194" y="30"/>
                  </a:lnTo>
                  <a:lnTo>
                    <a:pt x="205" y="45"/>
                  </a:lnTo>
                  <a:lnTo>
                    <a:pt x="213" y="61"/>
                  </a:lnTo>
                  <a:lnTo>
                    <a:pt x="219" y="80"/>
                  </a:lnTo>
                  <a:lnTo>
                    <a:pt x="222" y="99"/>
                  </a:lnTo>
                  <a:lnTo>
                    <a:pt x="223" y="119"/>
                  </a:lnTo>
                  <a:lnTo>
                    <a:pt x="222" y="140"/>
                  </a:lnTo>
                  <a:lnTo>
                    <a:pt x="219" y="159"/>
                  </a:lnTo>
                  <a:lnTo>
                    <a:pt x="213" y="178"/>
                  </a:lnTo>
                  <a:lnTo>
                    <a:pt x="205" y="194"/>
                  </a:lnTo>
                  <a:lnTo>
                    <a:pt x="194" y="209"/>
                  </a:lnTo>
                  <a:lnTo>
                    <a:pt x="179" y="220"/>
                  </a:lnTo>
                  <a:lnTo>
                    <a:pt x="162" y="229"/>
                  </a:lnTo>
                  <a:lnTo>
                    <a:pt x="139" y="235"/>
                  </a:lnTo>
                  <a:lnTo>
                    <a:pt x="112" y="238"/>
                  </a:lnTo>
                  <a:lnTo>
                    <a:pt x="84" y="235"/>
                  </a:lnTo>
                  <a:lnTo>
                    <a:pt x="61" y="229"/>
                  </a:lnTo>
                  <a:lnTo>
                    <a:pt x="44" y="220"/>
                  </a:lnTo>
                  <a:lnTo>
                    <a:pt x="29" y="209"/>
                  </a:lnTo>
                  <a:lnTo>
                    <a:pt x="18" y="194"/>
                  </a:lnTo>
                  <a:lnTo>
                    <a:pt x="10" y="178"/>
                  </a:lnTo>
                  <a:lnTo>
                    <a:pt x="4" y="159"/>
                  </a:lnTo>
                  <a:lnTo>
                    <a:pt x="2" y="140"/>
                  </a:lnTo>
                  <a:lnTo>
                    <a:pt x="0" y="119"/>
                  </a:lnTo>
                  <a:lnTo>
                    <a:pt x="2" y="99"/>
                  </a:lnTo>
                  <a:lnTo>
                    <a:pt x="4" y="80"/>
                  </a:lnTo>
                  <a:lnTo>
                    <a:pt x="10" y="61"/>
                  </a:lnTo>
                  <a:lnTo>
                    <a:pt x="18" y="45"/>
                  </a:lnTo>
                  <a:lnTo>
                    <a:pt x="29" y="30"/>
                  </a:lnTo>
                  <a:lnTo>
                    <a:pt x="44" y="17"/>
                  </a:lnTo>
                  <a:lnTo>
                    <a:pt x="63" y="8"/>
                  </a:lnTo>
                  <a:lnTo>
                    <a:pt x="84" y="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5" name="Freeform 9"/>
            <p:cNvSpPr>
              <a:spLocks/>
            </p:cNvSpPr>
            <p:nvPr/>
          </p:nvSpPr>
          <p:spPr bwMode="auto">
            <a:xfrm>
              <a:off x="5321300" y="5949950"/>
              <a:ext cx="168275" cy="187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129"/>
                </a:cxn>
                <a:cxn ang="0">
                  <a:pos x="35" y="149"/>
                </a:cxn>
                <a:cxn ang="0">
                  <a:pos x="36" y="165"/>
                </a:cxn>
                <a:cxn ang="0">
                  <a:pos x="42" y="180"/>
                </a:cxn>
                <a:cxn ang="0">
                  <a:pos x="50" y="191"/>
                </a:cxn>
                <a:cxn ang="0">
                  <a:pos x="64" y="199"/>
                </a:cxn>
                <a:cxn ang="0">
                  <a:pos x="80" y="205"/>
                </a:cxn>
                <a:cxn ang="0">
                  <a:pos x="103" y="206"/>
                </a:cxn>
                <a:cxn ang="0">
                  <a:pos x="126" y="205"/>
                </a:cxn>
                <a:cxn ang="0">
                  <a:pos x="144" y="199"/>
                </a:cxn>
                <a:cxn ang="0">
                  <a:pos x="157" y="191"/>
                </a:cxn>
                <a:cxn ang="0">
                  <a:pos x="167" y="179"/>
                </a:cxn>
                <a:cxn ang="0">
                  <a:pos x="172" y="165"/>
                </a:cxn>
                <a:cxn ang="0">
                  <a:pos x="175" y="148"/>
                </a:cxn>
                <a:cxn ang="0">
                  <a:pos x="176" y="127"/>
                </a:cxn>
                <a:cxn ang="0">
                  <a:pos x="176" y="0"/>
                </a:cxn>
                <a:cxn ang="0">
                  <a:pos x="210" y="0"/>
                </a:cxn>
                <a:cxn ang="0">
                  <a:pos x="210" y="233"/>
                </a:cxn>
                <a:cxn ang="0">
                  <a:pos x="191" y="233"/>
                </a:cxn>
                <a:cxn ang="0">
                  <a:pos x="184" y="191"/>
                </a:cxn>
                <a:cxn ang="0">
                  <a:pos x="179" y="202"/>
                </a:cxn>
                <a:cxn ang="0">
                  <a:pos x="170" y="213"/>
                </a:cxn>
                <a:cxn ang="0">
                  <a:pos x="157" y="222"/>
                </a:cxn>
                <a:cxn ang="0">
                  <a:pos x="141" y="229"/>
                </a:cxn>
                <a:cxn ang="0">
                  <a:pos x="121" y="235"/>
                </a:cxn>
                <a:cxn ang="0">
                  <a:pos x="95" y="236"/>
                </a:cxn>
                <a:cxn ang="0">
                  <a:pos x="68" y="235"/>
                </a:cxn>
                <a:cxn ang="0">
                  <a:pos x="47" y="228"/>
                </a:cxn>
                <a:cxn ang="0">
                  <a:pos x="30" y="218"/>
                </a:cxn>
                <a:cxn ang="0">
                  <a:pos x="17" y="206"/>
                </a:cxn>
                <a:cxn ang="0">
                  <a:pos x="9" y="190"/>
                </a:cxn>
                <a:cxn ang="0">
                  <a:pos x="4" y="171"/>
                </a:cxn>
                <a:cxn ang="0">
                  <a:pos x="1" y="150"/>
                </a:cxn>
                <a:cxn ang="0">
                  <a:pos x="0" y="126"/>
                </a:cxn>
                <a:cxn ang="0">
                  <a:pos x="0" y="0"/>
                </a:cxn>
              </a:cxnLst>
              <a:rect l="0" t="0" r="r" b="b"/>
              <a:pathLst>
                <a:path w="210" h="236">
                  <a:moveTo>
                    <a:pt x="0" y="0"/>
                  </a:moveTo>
                  <a:lnTo>
                    <a:pt x="34" y="0"/>
                  </a:lnTo>
                  <a:lnTo>
                    <a:pt x="34" y="129"/>
                  </a:lnTo>
                  <a:lnTo>
                    <a:pt x="35" y="149"/>
                  </a:lnTo>
                  <a:lnTo>
                    <a:pt x="36" y="165"/>
                  </a:lnTo>
                  <a:lnTo>
                    <a:pt x="42" y="180"/>
                  </a:lnTo>
                  <a:lnTo>
                    <a:pt x="50" y="191"/>
                  </a:lnTo>
                  <a:lnTo>
                    <a:pt x="64" y="199"/>
                  </a:lnTo>
                  <a:lnTo>
                    <a:pt x="80" y="205"/>
                  </a:lnTo>
                  <a:lnTo>
                    <a:pt x="103" y="206"/>
                  </a:lnTo>
                  <a:lnTo>
                    <a:pt x="126" y="205"/>
                  </a:lnTo>
                  <a:lnTo>
                    <a:pt x="144" y="199"/>
                  </a:lnTo>
                  <a:lnTo>
                    <a:pt x="157" y="191"/>
                  </a:lnTo>
                  <a:lnTo>
                    <a:pt x="167" y="179"/>
                  </a:lnTo>
                  <a:lnTo>
                    <a:pt x="172" y="165"/>
                  </a:lnTo>
                  <a:lnTo>
                    <a:pt x="175" y="148"/>
                  </a:lnTo>
                  <a:lnTo>
                    <a:pt x="176" y="127"/>
                  </a:lnTo>
                  <a:lnTo>
                    <a:pt x="176" y="0"/>
                  </a:lnTo>
                  <a:lnTo>
                    <a:pt x="210" y="0"/>
                  </a:lnTo>
                  <a:lnTo>
                    <a:pt x="210" y="233"/>
                  </a:lnTo>
                  <a:lnTo>
                    <a:pt x="191" y="233"/>
                  </a:lnTo>
                  <a:lnTo>
                    <a:pt x="184" y="191"/>
                  </a:lnTo>
                  <a:lnTo>
                    <a:pt x="179" y="202"/>
                  </a:lnTo>
                  <a:lnTo>
                    <a:pt x="170" y="213"/>
                  </a:lnTo>
                  <a:lnTo>
                    <a:pt x="157" y="222"/>
                  </a:lnTo>
                  <a:lnTo>
                    <a:pt x="141" y="229"/>
                  </a:lnTo>
                  <a:lnTo>
                    <a:pt x="121" y="235"/>
                  </a:lnTo>
                  <a:lnTo>
                    <a:pt x="95" y="236"/>
                  </a:lnTo>
                  <a:lnTo>
                    <a:pt x="68" y="235"/>
                  </a:lnTo>
                  <a:lnTo>
                    <a:pt x="47" y="228"/>
                  </a:lnTo>
                  <a:lnTo>
                    <a:pt x="30" y="218"/>
                  </a:lnTo>
                  <a:lnTo>
                    <a:pt x="17" y="206"/>
                  </a:lnTo>
                  <a:lnTo>
                    <a:pt x="9" y="190"/>
                  </a:lnTo>
                  <a:lnTo>
                    <a:pt x="4" y="171"/>
                  </a:lnTo>
                  <a:lnTo>
                    <a:pt x="1" y="150"/>
                  </a:lnTo>
                  <a:lnTo>
                    <a:pt x="0" y="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6" name="Freeform 10"/>
            <p:cNvSpPr>
              <a:spLocks/>
            </p:cNvSpPr>
            <p:nvPr/>
          </p:nvSpPr>
          <p:spPr bwMode="auto">
            <a:xfrm>
              <a:off x="5505450" y="5905500"/>
              <a:ext cx="111125" cy="231775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0"/>
                </a:cxn>
                <a:cxn ang="0">
                  <a:pos x="67" y="57"/>
                </a:cxn>
                <a:cxn ang="0">
                  <a:pos x="139" y="57"/>
                </a:cxn>
                <a:cxn ang="0">
                  <a:pos x="139" y="85"/>
                </a:cxn>
                <a:cxn ang="0">
                  <a:pos x="67" y="85"/>
                </a:cxn>
                <a:cxn ang="0">
                  <a:pos x="67" y="222"/>
                </a:cxn>
                <a:cxn ang="0">
                  <a:pos x="68" y="236"/>
                </a:cxn>
                <a:cxn ang="0">
                  <a:pos x="72" y="247"/>
                </a:cxn>
                <a:cxn ang="0">
                  <a:pos x="81" y="255"/>
                </a:cxn>
                <a:cxn ang="0">
                  <a:pos x="95" y="260"/>
                </a:cxn>
                <a:cxn ang="0">
                  <a:pos x="113" y="263"/>
                </a:cxn>
                <a:cxn ang="0">
                  <a:pos x="139" y="263"/>
                </a:cxn>
                <a:cxn ang="0">
                  <a:pos x="139" y="290"/>
                </a:cxn>
                <a:cxn ang="0">
                  <a:pos x="109" y="292"/>
                </a:cxn>
                <a:cxn ang="0">
                  <a:pos x="84" y="289"/>
                </a:cxn>
                <a:cxn ang="0">
                  <a:pos x="65" y="283"/>
                </a:cxn>
                <a:cxn ang="0">
                  <a:pos x="50" y="274"/>
                </a:cxn>
                <a:cxn ang="0">
                  <a:pos x="41" y="260"/>
                </a:cxn>
                <a:cxn ang="0">
                  <a:pos x="34" y="244"/>
                </a:cxn>
                <a:cxn ang="0">
                  <a:pos x="33" y="222"/>
                </a:cxn>
                <a:cxn ang="0">
                  <a:pos x="33" y="85"/>
                </a:cxn>
                <a:cxn ang="0">
                  <a:pos x="1" y="85"/>
                </a:cxn>
                <a:cxn ang="0">
                  <a:pos x="0" y="63"/>
                </a:cxn>
                <a:cxn ang="0">
                  <a:pos x="33" y="57"/>
                </a:cxn>
                <a:cxn ang="0">
                  <a:pos x="33" y="0"/>
                </a:cxn>
              </a:cxnLst>
              <a:rect l="0" t="0" r="r" b="b"/>
              <a:pathLst>
                <a:path w="139" h="292">
                  <a:moveTo>
                    <a:pt x="33" y="0"/>
                  </a:moveTo>
                  <a:lnTo>
                    <a:pt x="67" y="0"/>
                  </a:lnTo>
                  <a:lnTo>
                    <a:pt x="67" y="57"/>
                  </a:lnTo>
                  <a:lnTo>
                    <a:pt x="139" y="57"/>
                  </a:lnTo>
                  <a:lnTo>
                    <a:pt x="139" y="85"/>
                  </a:lnTo>
                  <a:lnTo>
                    <a:pt x="67" y="85"/>
                  </a:lnTo>
                  <a:lnTo>
                    <a:pt x="67" y="222"/>
                  </a:lnTo>
                  <a:lnTo>
                    <a:pt x="68" y="236"/>
                  </a:lnTo>
                  <a:lnTo>
                    <a:pt x="72" y="247"/>
                  </a:lnTo>
                  <a:lnTo>
                    <a:pt x="81" y="255"/>
                  </a:lnTo>
                  <a:lnTo>
                    <a:pt x="95" y="260"/>
                  </a:lnTo>
                  <a:lnTo>
                    <a:pt x="113" y="263"/>
                  </a:lnTo>
                  <a:lnTo>
                    <a:pt x="139" y="263"/>
                  </a:lnTo>
                  <a:lnTo>
                    <a:pt x="139" y="290"/>
                  </a:lnTo>
                  <a:lnTo>
                    <a:pt x="109" y="292"/>
                  </a:lnTo>
                  <a:lnTo>
                    <a:pt x="84" y="289"/>
                  </a:lnTo>
                  <a:lnTo>
                    <a:pt x="65" y="283"/>
                  </a:lnTo>
                  <a:lnTo>
                    <a:pt x="50" y="274"/>
                  </a:lnTo>
                  <a:lnTo>
                    <a:pt x="41" y="260"/>
                  </a:lnTo>
                  <a:lnTo>
                    <a:pt x="34" y="244"/>
                  </a:lnTo>
                  <a:lnTo>
                    <a:pt x="33" y="222"/>
                  </a:lnTo>
                  <a:lnTo>
                    <a:pt x="33" y="85"/>
                  </a:lnTo>
                  <a:lnTo>
                    <a:pt x="1" y="85"/>
                  </a:lnTo>
                  <a:lnTo>
                    <a:pt x="0" y="63"/>
                  </a:lnTo>
                  <a:lnTo>
                    <a:pt x="33" y="5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7" name="Freeform 11"/>
            <p:cNvSpPr>
              <a:spLocks/>
            </p:cNvSpPr>
            <p:nvPr/>
          </p:nvSpPr>
          <p:spPr bwMode="auto">
            <a:xfrm>
              <a:off x="5643563" y="5880100"/>
              <a:ext cx="166688" cy="255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127"/>
                </a:cxn>
                <a:cxn ang="0">
                  <a:pos x="39" y="114"/>
                </a:cxn>
                <a:cxn ang="0">
                  <a:pos x="47" y="105"/>
                </a:cxn>
                <a:cxn ang="0">
                  <a:pos x="60" y="97"/>
                </a:cxn>
                <a:cxn ang="0">
                  <a:pos x="75" y="90"/>
                </a:cxn>
                <a:cxn ang="0">
                  <a:pos x="92" y="86"/>
                </a:cxn>
                <a:cxn ang="0">
                  <a:pos x="115" y="84"/>
                </a:cxn>
                <a:cxn ang="0">
                  <a:pos x="142" y="86"/>
                </a:cxn>
                <a:cxn ang="0">
                  <a:pos x="163" y="93"/>
                </a:cxn>
                <a:cxn ang="0">
                  <a:pos x="179" y="101"/>
                </a:cxn>
                <a:cxn ang="0">
                  <a:pos x="191" y="114"/>
                </a:cxn>
                <a:cxn ang="0">
                  <a:pos x="199" y="129"/>
                </a:cxn>
                <a:cxn ang="0">
                  <a:pos x="205" y="148"/>
                </a:cxn>
                <a:cxn ang="0">
                  <a:pos x="208" y="170"/>
                </a:cxn>
                <a:cxn ang="0">
                  <a:pos x="209" y="195"/>
                </a:cxn>
                <a:cxn ang="0">
                  <a:pos x="209" y="322"/>
                </a:cxn>
                <a:cxn ang="0">
                  <a:pos x="175" y="322"/>
                </a:cxn>
                <a:cxn ang="0">
                  <a:pos x="175" y="192"/>
                </a:cxn>
                <a:cxn ang="0">
                  <a:pos x="174" y="171"/>
                </a:cxn>
                <a:cxn ang="0">
                  <a:pos x="172" y="154"/>
                </a:cxn>
                <a:cxn ang="0">
                  <a:pos x="167" y="139"/>
                </a:cxn>
                <a:cxn ang="0">
                  <a:pos x="159" y="128"/>
                </a:cxn>
                <a:cxn ang="0">
                  <a:pos x="145" y="120"/>
                </a:cxn>
                <a:cxn ang="0">
                  <a:pos x="129" y="116"/>
                </a:cxn>
                <a:cxn ang="0">
                  <a:pos x="106" y="114"/>
                </a:cxn>
                <a:cxn ang="0">
                  <a:pos x="84" y="116"/>
                </a:cxn>
                <a:cxn ang="0">
                  <a:pos x="66" y="120"/>
                </a:cxn>
                <a:cxn ang="0">
                  <a:pos x="53" y="128"/>
                </a:cxn>
                <a:cxn ang="0">
                  <a:pos x="43" y="139"/>
                </a:cxn>
                <a:cxn ang="0">
                  <a:pos x="38" y="152"/>
                </a:cxn>
                <a:cxn ang="0">
                  <a:pos x="35" y="170"/>
                </a:cxn>
                <a:cxn ang="0">
                  <a:pos x="34" y="192"/>
                </a:cxn>
                <a:cxn ang="0">
                  <a:pos x="34" y="322"/>
                </a:cxn>
                <a:cxn ang="0">
                  <a:pos x="0" y="322"/>
                </a:cxn>
                <a:cxn ang="0">
                  <a:pos x="0" y="0"/>
                </a:cxn>
              </a:cxnLst>
              <a:rect l="0" t="0" r="r" b="b"/>
              <a:pathLst>
                <a:path w="209" h="322">
                  <a:moveTo>
                    <a:pt x="0" y="0"/>
                  </a:moveTo>
                  <a:lnTo>
                    <a:pt x="34" y="0"/>
                  </a:lnTo>
                  <a:lnTo>
                    <a:pt x="34" y="127"/>
                  </a:lnTo>
                  <a:lnTo>
                    <a:pt x="39" y="114"/>
                  </a:lnTo>
                  <a:lnTo>
                    <a:pt x="47" y="105"/>
                  </a:lnTo>
                  <a:lnTo>
                    <a:pt x="60" y="97"/>
                  </a:lnTo>
                  <a:lnTo>
                    <a:pt x="75" y="90"/>
                  </a:lnTo>
                  <a:lnTo>
                    <a:pt x="92" y="86"/>
                  </a:lnTo>
                  <a:lnTo>
                    <a:pt x="115" y="84"/>
                  </a:lnTo>
                  <a:lnTo>
                    <a:pt x="142" y="86"/>
                  </a:lnTo>
                  <a:lnTo>
                    <a:pt x="163" y="93"/>
                  </a:lnTo>
                  <a:lnTo>
                    <a:pt x="179" y="101"/>
                  </a:lnTo>
                  <a:lnTo>
                    <a:pt x="191" y="114"/>
                  </a:lnTo>
                  <a:lnTo>
                    <a:pt x="199" y="129"/>
                  </a:lnTo>
                  <a:lnTo>
                    <a:pt x="205" y="148"/>
                  </a:lnTo>
                  <a:lnTo>
                    <a:pt x="208" y="170"/>
                  </a:lnTo>
                  <a:lnTo>
                    <a:pt x="209" y="195"/>
                  </a:lnTo>
                  <a:lnTo>
                    <a:pt x="209" y="322"/>
                  </a:lnTo>
                  <a:lnTo>
                    <a:pt x="175" y="322"/>
                  </a:lnTo>
                  <a:lnTo>
                    <a:pt x="175" y="192"/>
                  </a:lnTo>
                  <a:lnTo>
                    <a:pt x="174" y="171"/>
                  </a:lnTo>
                  <a:lnTo>
                    <a:pt x="172" y="154"/>
                  </a:lnTo>
                  <a:lnTo>
                    <a:pt x="167" y="139"/>
                  </a:lnTo>
                  <a:lnTo>
                    <a:pt x="159" y="128"/>
                  </a:lnTo>
                  <a:lnTo>
                    <a:pt x="145" y="120"/>
                  </a:lnTo>
                  <a:lnTo>
                    <a:pt x="129" y="116"/>
                  </a:lnTo>
                  <a:lnTo>
                    <a:pt x="106" y="114"/>
                  </a:lnTo>
                  <a:lnTo>
                    <a:pt x="84" y="116"/>
                  </a:lnTo>
                  <a:lnTo>
                    <a:pt x="66" y="120"/>
                  </a:lnTo>
                  <a:lnTo>
                    <a:pt x="53" y="128"/>
                  </a:lnTo>
                  <a:lnTo>
                    <a:pt x="43" y="139"/>
                  </a:lnTo>
                  <a:lnTo>
                    <a:pt x="38" y="152"/>
                  </a:lnTo>
                  <a:lnTo>
                    <a:pt x="35" y="170"/>
                  </a:lnTo>
                  <a:lnTo>
                    <a:pt x="34" y="192"/>
                  </a:lnTo>
                  <a:lnTo>
                    <a:pt x="34" y="322"/>
                  </a:lnTo>
                  <a:lnTo>
                    <a:pt x="0" y="3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8" name="Freeform 12"/>
            <p:cNvSpPr>
              <a:spLocks/>
            </p:cNvSpPr>
            <p:nvPr/>
          </p:nvSpPr>
          <p:spPr bwMode="auto">
            <a:xfrm>
              <a:off x="5821363" y="5949950"/>
              <a:ext cx="279400" cy="185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0"/>
                </a:cxn>
                <a:cxn ang="0">
                  <a:pos x="92" y="195"/>
                </a:cxn>
                <a:cxn ang="0">
                  <a:pos x="156" y="0"/>
                </a:cxn>
                <a:cxn ang="0">
                  <a:pos x="190" y="0"/>
                </a:cxn>
                <a:cxn ang="0">
                  <a:pos x="255" y="197"/>
                </a:cxn>
                <a:cxn ang="0">
                  <a:pos x="314" y="0"/>
                </a:cxn>
                <a:cxn ang="0">
                  <a:pos x="350" y="0"/>
                </a:cxn>
                <a:cxn ang="0">
                  <a:pos x="276" y="233"/>
                </a:cxn>
                <a:cxn ang="0">
                  <a:pos x="236" y="233"/>
                </a:cxn>
                <a:cxn ang="0">
                  <a:pos x="172" y="39"/>
                </a:cxn>
                <a:cxn ang="0">
                  <a:pos x="110" y="233"/>
                </a:cxn>
                <a:cxn ang="0">
                  <a:pos x="73" y="233"/>
                </a:cxn>
                <a:cxn ang="0">
                  <a:pos x="0" y="0"/>
                </a:cxn>
              </a:cxnLst>
              <a:rect l="0" t="0" r="r" b="b"/>
              <a:pathLst>
                <a:path w="350" h="233">
                  <a:moveTo>
                    <a:pt x="0" y="0"/>
                  </a:moveTo>
                  <a:lnTo>
                    <a:pt x="37" y="0"/>
                  </a:lnTo>
                  <a:lnTo>
                    <a:pt x="92" y="195"/>
                  </a:lnTo>
                  <a:lnTo>
                    <a:pt x="156" y="0"/>
                  </a:lnTo>
                  <a:lnTo>
                    <a:pt x="190" y="0"/>
                  </a:lnTo>
                  <a:lnTo>
                    <a:pt x="255" y="197"/>
                  </a:lnTo>
                  <a:lnTo>
                    <a:pt x="314" y="0"/>
                  </a:lnTo>
                  <a:lnTo>
                    <a:pt x="350" y="0"/>
                  </a:lnTo>
                  <a:lnTo>
                    <a:pt x="276" y="233"/>
                  </a:lnTo>
                  <a:lnTo>
                    <a:pt x="236" y="233"/>
                  </a:lnTo>
                  <a:lnTo>
                    <a:pt x="172" y="39"/>
                  </a:lnTo>
                  <a:lnTo>
                    <a:pt x="110" y="233"/>
                  </a:lnTo>
                  <a:lnTo>
                    <a:pt x="73" y="2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9" name="Freeform 13"/>
            <p:cNvSpPr>
              <a:spLocks noEditPoints="1"/>
            </p:cNvSpPr>
            <p:nvPr/>
          </p:nvSpPr>
          <p:spPr bwMode="auto">
            <a:xfrm>
              <a:off x="6103938" y="5948363"/>
              <a:ext cx="176213" cy="188913"/>
            </a:xfrm>
            <a:custGeom>
              <a:avLst/>
              <a:gdLst/>
              <a:ahLst/>
              <a:cxnLst>
                <a:cxn ang="0">
                  <a:pos x="89" y="30"/>
                </a:cxn>
                <a:cxn ang="0">
                  <a:pos x="58" y="45"/>
                </a:cxn>
                <a:cxn ang="0">
                  <a:pos x="42" y="72"/>
                </a:cxn>
                <a:cxn ang="0">
                  <a:pos x="35" y="106"/>
                </a:cxn>
                <a:cxn ang="0">
                  <a:pos x="184" y="87"/>
                </a:cxn>
                <a:cxn ang="0">
                  <a:pos x="173" y="56"/>
                </a:cxn>
                <a:cxn ang="0">
                  <a:pos x="150" y="35"/>
                </a:cxn>
                <a:cxn ang="0">
                  <a:pos x="112" y="27"/>
                </a:cxn>
                <a:cxn ang="0">
                  <a:pos x="142" y="3"/>
                </a:cxn>
                <a:cxn ang="0">
                  <a:pos x="183" y="19"/>
                </a:cxn>
                <a:cxn ang="0">
                  <a:pos x="207" y="47"/>
                </a:cxn>
                <a:cxn ang="0">
                  <a:pos x="220" y="87"/>
                </a:cxn>
                <a:cxn ang="0">
                  <a:pos x="221" y="133"/>
                </a:cxn>
                <a:cxn ang="0">
                  <a:pos x="38" y="152"/>
                </a:cxn>
                <a:cxn ang="0">
                  <a:pos x="50" y="183"/>
                </a:cxn>
                <a:cxn ang="0">
                  <a:pos x="74" y="204"/>
                </a:cxn>
                <a:cxn ang="0">
                  <a:pos x="115" y="212"/>
                </a:cxn>
                <a:cxn ang="0">
                  <a:pos x="154" y="205"/>
                </a:cxn>
                <a:cxn ang="0">
                  <a:pos x="176" y="186"/>
                </a:cxn>
                <a:cxn ang="0">
                  <a:pos x="186" y="163"/>
                </a:cxn>
                <a:cxn ang="0">
                  <a:pos x="218" y="179"/>
                </a:cxn>
                <a:cxn ang="0">
                  <a:pos x="201" y="209"/>
                </a:cxn>
                <a:cxn ang="0">
                  <a:pos x="168" y="229"/>
                </a:cxn>
                <a:cxn ang="0">
                  <a:pos x="116" y="238"/>
                </a:cxn>
                <a:cxn ang="0">
                  <a:pos x="63" y="229"/>
                </a:cxn>
                <a:cxn ang="0">
                  <a:pos x="28" y="208"/>
                </a:cxn>
                <a:cxn ang="0">
                  <a:pos x="9" y="176"/>
                </a:cxn>
                <a:cxn ang="0">
                  <a:pos x="1" y="138"/>
                </a:cxn>
                <a:cxn ang="0">
                  <a:pos x="1" y="98"/>
                </a:cxn>
                <a:cxn ang="0">
                  <a:pos x="9" y="60"/>
                </a:cxn>
                <a:cxn ang="0">
                  <a:pos x="28" y="28"/>
                </a:cxn>
                <a:cxn ang="0">
                  <a:pos x="62" y="8"/>
                </a:cxn>
                <a:cxn ang="0">
                  <a:pos x="115" y="0"/>
                </a:cxn>
              </a:cxnLst>
              <a:rect l="0" t="0" r="r" b="b"/>
              <a:pathLst>
                <a:path w="221" h="238">
                  <a:moveTo>
                    <a:pt x="112" y="27"/>
                  </a:moveTo>
                  <a:lnTo>
                    <a:pt x="89" y="30"/>
                  </a:lnTo>
                  <a:lnTo>
                    <a:pt x="72" y="35"/>
                  </a:lnTo>
                  <a:lnTo>
                    <a:pt x="58" y="45"/>
                  </a:lnTo>
                  <a:lnTo>
                    <a:pt x="49" y="57"/>
                  </a:lnTo>
                  <a:lnTo>
                    <a:pt x="42" y="72"/>
                  </a:lnTo>
                  <a:lnTo>
                    <a:pt x="38" y="88"/>
                  </a:lnTo>
                  <a:lnTo>
                    <a:pt x="35" y="106"/>
                  </a:lnTo>
                  <a:lnTo>
                    <a:pt x="186" y="106"/>
                  </a:lnTo>
                  <a:lnTo>
                    <a:pt x="184" y="87"/>
                  </a:lnTo>
                  <a:lnTo>
                    <a:pt x="180" y="70"/>
                  </a:lnTo>
                  <a:lnTo>
                    <a:pt x="173" y="56"/>
                  </a:lnTo>
                  <a:lnTo>
                    <a:pt x="164" y="43"/>
                  </a:lnTo>
                  <a:lnTo>
                    <a:pt x="150" y="35"/>
                  </a:lnTo>
                  <a:lnTo>
                    <a:pt x="134" y="28"/>
                  </a:lnTo>
                  <a:lnTo>
                    <a:pt x="112" y="27"/>
                  </a:lnTo>
                  <a:close/>
                  <a:moveTo>
                    <a:pt x="115" y="0"/>
                  </a:moveTo>
                  <a:lnTo>
                    <a:pt x="142" y="3"/>
                  </a:lnTo>
                  <a:lnTo>
                    <a:pt x="164" y="8"/>
                  </a:lnTo>
                  <a:lnTo>
                    <a:pt x="183" y="19"/>
                  </a:lnTo>
                  <a:lnTo>
                    <a:pt x="197" y="31"/>
                  </a:lnTo>
                  <a:lnTo>
                    <a:pt x="207" y="47"/>
                  </a:lnTo>
                  <a:lnTo>
                    <a:pt x="216" y="66"/>
                  </a:lnTo>
                  <a:lnTo>
                    <a:pt x="220" y="87"/>
                  </a:lnTo>
                  <a:lnTo>
                    <a:pt x="221" y="110"/>
                  </a:lnTo>
                  <a:lnTo>
                    <a:pt x="221" y="133"/>
                  </a:lnTo>
                  <a:lnTo>
                    <a:pt x="35" y="133"/>
                  </a:lnTo>
                  <a:lnTo>
                    <a:pt x="38" y="152"/>
                  </a:lnTo>
                  <a:lnTo>
                    <a:pt x="42" y="168"/>
                  </a:lnTo>
                  <a:lnTo>
                    <a:pt x="50" y="183"/>
                  </a:lnTo>
                  <a:lnTo>
                    <a:pt x="61" y="195"/>
                  </a:lnTo>
                  <a:lnTo>
                    <a:pt x="74" y="204"/>
                  </a:lnTo>
                  <a:lnTo>
                    <a:pt x="93" y="210"/>
                  </a:lnTo>
                  <a:lnTo>
                    <a:pt x="115" y="212"/>
                  </a:lnTo>
                  <a:lnTo>
                    <a:pt x="137" y="210"/>
                  </a:lnTo>
                  <a:lnTo>
                    <a:pt x="154" y="205"/>
                  </a:lnTo>
                  <a:lnTo>
                    <a:pt x="167" y="197"/>
                  </a:lnTo>
                  <a:lnTo>
                    <a:pt x="176" y="186"/>
                  </a:lnTo>
                  <a:lnTo>
                    <a:pt x="183" y="175"/>
                  </a:lnTo>
                  <a:lnTo>
                    <a:pt x="186" y="163"/>
                  </a:lnTo>
                  <a:lnTo>
                    <a:pt x="221" y="163"/>
                  </a:lnTo>
                  <a:lnTo>
                    <a:pt x="218" y="179"/>
                  </a:lnTo>
                  <a:lnTo>
                    <a:pt x="212" y="195"/>
                  </a:lnTo>
                  <a:lnTo>
                    <a:pt x="201" y="209"/>
                  </a:lnTo>
                  <a:lnTo>
                    <a:pt x="187" y="220"/>
                  </a:lnTo>
                  <a:lnTo>
                    <a:pt x="168" y="229"/>
                  </a:lnTo>
                  <a:lnTo>
                    <a:pt x="145" y="235"/>
                  </a:lnTo>
                  <a:lnTo>
                    <a:pt x="116" y="238"/>
                  </a:lnTo>
                  <a:lnTo>
                    <a:pt x="88" y="235"/>
                  </a:lnTo>
                  <a:lnTo>
                    <a:pt x="63" y="229"/>
                  </a:lnTo>
                  <a:lnTo>
                    <a:pt x="44" y="220"/>
                  </a:lnTo>
                  <a:lnTo>
                    <a:pt x="28" y="208"/>
                  </a:lnTo>
                  <a:lnTo>
                    <a:pt x="17" y="194"/>
                  </a:lnTo>
                  <a:lnTo>
                    <a:pt x="9" y="176"/>
                  </a:lnTo>
                  <a:lnTo>
                    <a:pt x="4" y="159"/>
                  </a:lnTo>
                  <a:lnTo>
                    <a:pt x="1" y="138"/>
                  </a:lnTo>
                  <a:lnTo>
                    <a:pt x="0" y="118"/>
                  </a:lnTo>
                  <a:lnTo>
                    <a:pt x="1" y="98"/>
                  </a:lnTo>
                  <a:lnTo>
                    <a:pt x="4" y="79"/>
                  </a:lnTo>
                  <a:lnTo>
                    <a:pt x="9" y="60"/>
                  </a:lnTo>
                  <a:lnTo>
                    <a:pt x="17" y="43"/>
                  </a:lnTo>
                  <a:lnTo>
                    <a:pt x="28" y="28"/>
                  </a:lnTo>
                  <a:lnTo>
                    <a:pt x="43" y="17"/>
                  </a:lnTo>
                  <a:lnTo>
                    <a:pt x="62" y="8"/>
                  </a:lnTo>
                  <a:lnTo>
                    <a:pt x="87" y="3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0" name="Freeform 14"/>
            <p:cNvSpPr>
              <a:spLocks/>
            </p:cNvSpPr>
            <p:nvPr/>
          </p:nvSpPr>
          <p:spPr bwMode="auto">
            <a:xfrm>
              <a:off x="6305550" y="5948363"/>
              <a:ext cx="166688" cy="188913"/>
            </a:xfrm>
            <a:custGeom>
              <a:avLst/>
              <a:gdLst/>
              <a:ahLst/>
              <a:cxnLst>
                <a:cxn ang="0">
                  <a:pos x="133" y="3"/>
                </a:cxn>
                <a:cxn ang="0">
                  <a:pos x="174" y="17"/>
                </a:cxn>
                <a:cxn ang="0">
                  <a:pos x="197" y="47"/>
                </a:cxn>
                <a:cxn ang="0">
                  <a:pos x="204" y="87"/>
                </a:cxn>
                <a:cxn ang="0">
                  <a:pos x="170" y="69"/>
                </a:cxn>
                <a:cxn ang="0">
                  <a:pos x="156" y="43"/>
                </a:cxn>
                <a:cxn ang="0">
                  <a:pos x="127" y="28"/>
                </a:cxn>
                <a:cxn ang="0">
                  <a:pos x="82" y="28"/>
                </a:cxn>
                <a:cxn ang="0">
                  <a:pos x="53" y="39"/>
                </a:cxn>
                <a:cxn ang="0">
                  <a:pos x="41" y="56"/>
                </a:cxn>
                <a:cxn ang="0">
                  <a:pos x="42" y="77"/>
                </a:cxn>
                <a:cxn ang="0">
                  <a:pos x="63" y="92"/>
                </a:cxn>
                <a:cxn ang="0">
                  <a:pos x="97" y="102"/>
                </a:cxn>
                <a:cxn ang="0">
                  <a:pos x="136" y="110"/>
                </a:cxn>
                <a:cxn ang="0">
                  <a:pos x="173" y="122"/>
                </a:cxn>
                <a:cxn ang="0">
                  <a:pos x="200" y="141"/>
                </a:cxn>
                <a:cxn ang="0">
                  <a:pos x="211" y="172"/>
                </a:cxn>
                <a:cxn ang="0">
                  <a:pos x="204" y="200"/>
                </a:cxn>
                <a:cxn ang="0">
                  <a:pos x="180" y="223"/>
                </a:cxn>
                <a:cxn ang="0">
                  <a:pos x="139" y="238"/>
                </a:cxn>
                <a:cxn ang="0">
                  <a:pos x="80" y="238"/>
                </a:cxn>
                <a:cxn ang="0">
                  <a:pos x="36" y="223"/>
                </a:cxn>
                <a:cxn ang="0">
                  <a:pos x="8" y="193"/>
                </a:cxn>
                <a:cxn ang="0">
                  <a:pos x="0" y="149"/>
                </a:cxn>
                <a:cxn ang="0">
                  <a:pos x="36" y="167"/>
                </a:cxn>
                <a:cxn ang="0">
                  <a:pos x="52" y="194"/>
                </a:cxn>
                <a:cxn ang="0">
                  <a:pos x="86" y="209"/>
                </a:cxn>
                <a:cxn ang="0">
                  <a:pos x="132" y="209"/>
                </a:cxn>
                <a:cxn ang="0">
                  <a:pos x="162" y="198"/>
                </a:cxn>
                <a:cxn ang="0">
                  <a:pos x="175" y="183"/>
                </a:cxn>
                <a:cxn ang="0">
                  <a:pos x="174" y="161"/>
                </a:cxn>
                <a:cxn ang="0">
                  <a:pos x="155" y="145"/>
                </a:cxn>
                <a:cxn ang="0">
                  <a:pos x="122" y="136"/>
                </a:cxn>
                <a:cxn ang="0">
                  <a:pos x="83" y="128"/>
                </a:cxn>
                <a:cxn ang="0">
                  <a:pos x="30" y="109"/>
                </a:cxn>
                <a:cxn ang="0">
                  <a:pos x="8" y="85"/>
                </a:cxn>
                <a:cxn ang="0">
                  <a:pos x="7" y="51"/>
                </a:cxn>
                <a:cxn ang="0">
                  <a:pos x="22" y="24"/>
                </a:cxn>
                <a:cxn ang="0">
                  <a:pos x="55" y="7"/>
                </a:cxn>
                <a:cxn ang="0">
                  <a:pos x="105" y="0"/>
                </a:cxn>
              </a:cxnLst>
              <a:rect l="0" t="0" r="r" b="b"/>
              <a:pathLst>
                <a:path w="211" h="239">
                  <a:moveTo>
                    <a:pt x="105" y="0"/>
                  </a:moveTo>
                  <a:lnTo>
                    <a:pt x="133" y="3"/>
                  </a:lnTo>
                  <a:lnTo>
                    <a:pt x="156" y="8"/>
                  </a:lnTo>
                  <a:lnTo>
                    <a:pt x="174" y="17"/>
                  </a:lnTo>
                  <a:lnTo>
                    <a:pt x="188" y="31"/>
                  </a:lnTo>
                  <a:lnTo>
                    <a:pt x="197" y="47"/>
                  </a:lnTo>
                  <a:lnTo>
                    <a:pt x="203" y="65"/>
                  </a:lnTo>
                  <a:lnTo>
                    <a:pt x="204" y="87"/>
                  </a:lnTo>
                  <a:lnTo>
                    <a:pt x="173" y="87"/>
                  </a:lnTo>
                  <a:lnTo>
                    <a:pt x="170" y="69"/>
                  </a:lnTo>
                  <a:lnTo>
                    <a:pt x="166" y="56"/>
                  </a:lnTo>
                  <a:lnTo>
                    <a:pt x="156" y="43"/>
                  </a:lnTo>
                  <a:lnTo>
                    <a:pt x="143" y="34"/>
                  </a:lnTo>
                  <a:lnTo>
                    <a:pt x="127" y="28"/>
                  </a:lnTo>
                  <a:lnTo>
                    <a:pt x="103" y="27"/>
                  </a:lnTo>
                  <a:lnTo>
                    <a:pt x="82" y="28"/>
                  </a:lnTo>
                  <a:lnTo>
                    <a:pt x="65" y="32"/>
                  </a:lnTo>
                  <a:lnTo>
                    <a:pt x="53" y="39"/>
                  </a:lnTo>
                  <a:lnTo>
                    <a:pt x="45" y="46"/>
                  </a:lnTo>
                  <a:lnTo>
                    <a:pt x="41" y="56"/>
                  </a:lnTo>
                  <a:lnTo>
                    <a:pt x="40" y="66"/>
                  </a:lnTo>
                  <a:lnTo>
                    <a:pt x="42" y="77"/>
                  </a:lnTo>
                  <a:lnTo>
                    <a:pt x="51" y="85"/>
                  </a:lnTo>
                  <a:lnTo>
                    <a:pt x="63" y="92"/>
                  </a:lnTo>
                  <a:lnTo>
                    <a:pt x="79" y="98"/>
                  </a:lnTo>
                  <a:lnTo>
                    <a:pt x="97" y="102"/>
                  </a:lnTo>
                  <a:lnTo>
                    <a:pt x="116" y="106"/>
                  </a:lnTo>
                  <a:lnTo>
                    <a:pt x="136" y="110"/>
                  </a:lnTo>
                  <a:lnTo>
                    <a:pt x="155" y="115"/>
                  </a:lnTo>
                  <a:lnTo>
                    <a:pt x="173" y="122"/>
                  </a:lnTo>
                  <a:lnTo>
                    <a:pt x="188" y="130"/>
                  </a:lnTo>
                  <a:lnTo>
                    <a:pt x="200" y="141"/>
                  </a:lnTo>
                  <a:lnTo>
                    <a:pt x="208" y="155"/>
                  </a:lnTo>
                  <a:lnTo>
                    <a:pt x="211" y="172"/>
                  </a:lnTo>
                  <a:lnTo>
                    <a:pt x="209" y="186"/>
                  </a:lnTo>
                  <a:lnTo>
                    <a:pt x="204" y="200"/>
                  </a:lnTo>
                  <a:lnTo>
                    <a:pt x="194" y="212"/>
                  </a:lnTo>
                  <a:lnTo>
                    <a:pt x="180" y="223"/>
                  </a:lnTo>
                  <a:lnTo>
                    <a:pt x="162" y="231"/>
                  </a:lnTo>
                  <a:lnTo>
                    <a:pt x="139" y="238"/>
                  </a:lnTo>
                  <a:lnTo>
                    <a:pt x="110" y="239"/>
                  </a:lnTo>
                  <a:lnTo>
                    <a:pt x="80" y="238"/>
                  </a:lnTo>
                  <a:lnTo>
                    <a:pt x="55" y="231"/>
                  </a:lnTo>
                  <a:lnTo>
                    <a:pt x="36" y="223"/>
                  </a:lnTo>
                  <a:lnTo>
                    <a:pt x="19" y="209"/>
                  </a:lnTo>
                  <a:lnTo>
                    <a:pt x="8" y="193"/>
                  </a:lnTo>
                  <a:lnTo>
                    <a:pt x="3" y="172"/>
                  </a:lnTo>
                  <a:lnTo>
                    <a:pt x="0" y="149"/>
                  </a:lnTo>
                  <a:lnTo>
                    <a:pt x="34" y="149"/>
                  </a:lnTo>
                  <a:lnTo>
                    <a:pt x="36" y="167"/>
                  </a:lnTo>
                  <a:lnTo>
                    <a:pt x="42" y="183"/>
                  </a:lnTo>
                  <a:lnTo>
                    <a:pt x="52" y="194"/>
                  </a:lnTo>
                  <a:lnTo>
                    <a:pt x="67" y="204"/>
                  </a:lnTo>
                  <a:lnTo>
                    <a:pt x="86" y="209"/>
                  </a:lnTo>
                  <a:lnTo>
                    <a:pt x="110" y="210"/>
                  </a:lnTo>
                  <a:lnTo>
                    <a:pt x="132" y="209"/>
                  </a:lnTo>
                  <a:lnTo>
                    <a:pt x="150" y="205"/>
                  </a:lnTo>
                  <a:lnTo>
                    <a:pt x="162" y="198"/>
                  </a:lnTo>
                  <a:lnTo>
                    <a:pt x="170" y="191"/>
                  </a:lnTo>
                  <a:lnTo>
                    <a:pt x="175" y="183"/>
                  </a:lnTo>
                  <a:lnTo>
                    <a:pt x="177" y="174"/>
                  </a:lnTo>
                  <a:lnTo>
                    <a:pt x="174" y="161"/>
                  </a:lnTo>
                  <a:lnTo>
                    <a:pt x="167" y="152"/>
                  </a:lnTo>
                  <a:lnTo>
                    <a:pt x="155" y="145"/>
                  </a:lnTo>
                  <a:lnTo>
                    <a:pt x="140" y="140"/>
                  </a:lnTo>
                  <a:lnTo>
                    <a:pt x="122" y="136"/>
                  </a:lnTo>
                  <a:lnTo>
                    <a:pt x="102" y="132"/>
                  </a:lnTo>
                  <a:lnTo>
                    <a:pt x="83" y="128"/>
                  </a:lnTo>
                  <a:lnTo>
                    <a:pt x="45" y="117"/>
                  </a:lnTo>
                  <a:lnTo>
                    <a:pt x="30" y="109"/>
                  </a:lnTo>
                  <a:lnTo>
                    <a:pt x="17" y="98"/>
                  </a:lnTo>
                  <a:lnTo>
                    <a:pt x="8" y="85"/>
                  </a:lnTo>
                  <a:lnTo>
                    <a:pt x="6" y="68"/>
                  </a:lnTo>
                  <a:lnTo>
                    <a:pt x="7" y="51"/>
                  </a:lnTo>
                  <a:lnTo>
                    <a:pt x="12" y="37"/>
                  </a:lnTo>
                  <a:lnTo>
                    <a:pt x="22" y="24"/>
                  </a:lnTo>
                  <a:lnTo>
                    <a:pt x="36" y="15"/>
                  </a:lnTo>
                  <a:lnTo>
                    <a:pt x="55" y="7"/>
                  </a:lnTo>
                  <a:lnTo>
                    <a:pt x="78" y="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1" name="Freeform 15"/>
            <p:cNvSpPr>
              <a:spLocks/>
            </p:cNvSpPr>
            <p:nvPr/>
          </p:nvSpPr>
          <p:spPr bwMode="auto">
            <a:xfrm>
              <a:off x="6481763" y="5905500"/>
              <a:ext cx="109538" cy="231775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0"/>
                </a:cxn>
                <a:cxn ang="0">
                  <a:pos x="67" y="57"/>
                </a:cxn>
                <a:cxn ang="0">
                  <a:pos x="138" y="57"/>
                </a:cxn>
                <a:cxn ang="0">
                  <a:pos x="138" y="85"/>
                </a:cxn>
                <a:cxn ang="0">
                  <a:pos x="67" y="85"/>
                </a:cxn>
                <a:cxn ang="0">
                  <a:pos x="67" y="222"/>
                </a:cxn>
                <a:cxn ang="0">
                  <a:pos x="68" y="236"/>
                </a:cxn>
                <a:cxn ang="0">
                  <a:pos x="72" y="247"/>
                </a:cxn>
                <a:cxn ang="0">
                  <a:pos x="81" y="255"/>
                </a:cxn>
                <a:cxn ang="0">
                  <a:pos x="95" y="260"/>
                </a:cxn>
                <a:cxn ang="0">
                  <a:pos x="113" y="263"/>
                </a:cxn>
                <a:cxn ang="0">
                  <a:pos x="138" y="263"/>
                </a:cxn>
                <a:cxn ang="0">
                  <a:pos x="138" y="290"/>
                </a:cxn>
                <a:cxn ang="0">
                  <a:pos x="109" y="292"/>
                </a:cxn>
                <a:cxn ang="0">
                  <a:pos x="84" y="289"/>
                </a:cxn>
                <a:cxn ang="0">
                  <a:pos x="65" y="283"/>
                </a:cxn>
                <a:cxn ang="0">
                  <a:pos x="50" y="274"/>
                </a:cxn>
                <a:cxn ang="0">
                  <a:pos x="41" y="260"/>
                </a:cxn>
                <a:cxn ang="0">
                  <a:pos x="34" y="244"/>
                </a:cxn>
                <a:cxn ang="0">
                  <a:pos x="33" y="222"/>
                </a:cxn>
                <a:cxn ang="0">
                  <a:pos x="33" y="85"/>
                </a:cxn>
                <a:cxn ang="0">
                  <a:pos x="1" y="85"/>
                </a:cxn>
                <a:cxn ang="0">
                  <a:pos x="0" y="63"/>
                </a:cxn>
                <a:cxn ang="0">
                  <a:pos x="33" y="57"/>
                </a:cxn>
                <a:cxn ang="0">
                  <a:pos x="33" y="0"/>
                </a:cxn>
              </a:cxnLst>
              <a:rect l="0" t="0" r="r" b="b"/>
              <a:pathLst>
                <a:path w="138" h="292">
                  <a:moveTo>
                    <a:pt x="33" y="0"/>
                  </a:moveTo>
                  <a:lnTo>
                    <a:pt x="67" y="0"/>
                  </a:lnTo>
                  <a:lnTo>
                    <a:pt x="67" y="57"/>
                  </a:lnTo>
                  <a:lnTo>
                    <a:pt x="138" y="57"/>
                  </a:lnTo>
                  <a:lnTo>
                    <a:pt x="138" y="85"/>
                  </a:lnTo>
                  <a:lnTo>
                    <a:pt x="67" y="85"/>
                  </a:lnTo>
                  <a:lnTo>
                    <a:pt x="67" y="222"/>
                  </a:lnTo>
                  <a:lnTo>
                    <a:pt x="68" y="236"/>
                  </a:lnTo>
                  <a:lnTo>
                    <a:pt x="72" y="247"/>
                  </a:lnTo>
                  <a:lnTo>
                    <a:pt x="81" y="255"/>
                  </a:lnTo>
                  <a:lnTo>
                    <a:pt x="95" y="260"/>
                  </a:lnTo>
                  <a:lnTo>
                    <a:pt x="113" y="263"/>
                  </a:lnTo>
                  <a:lnTo>
                    <a:pt x="138" y="263"/>
                  </a:lnTo>
                  <a:lnTo>
                    <a:pt x="138" y="290"/>
                  </a:lnTo>
                  <a:lnTo>
                    <a:pt x="109" y="292"/>
                  </a:lnTo>
                  <a:lnTo>
                    <a:pt x="84" y="289"/>
                  </a:lnTo>
                  <a:lnTo>
                    <a:pt x="65" y="283"/>
                  </a:lnTo>
                  <a:lnTo>
                    <a:pt x="50" y="274"/>
                  </a:lnTo>
                  <a:lnTo>
                    <a:pt x="41" y="260"/>
                  </a:lnTo>
                  <a:lnTo>
                    <a:pt x="34" y="244"/>
                  </a:lnTo>
                  <a:lnTo>
                    <a:pt x="33" y="222"/>
                  </a:lnTo>
                  <a:lnTo>
                    <a:pt x="33" y="85"/>
                  </a:lnTo>
                  <a:lnTo>
                    <a:pt x="1" y="85"/>
                  </a:lnTo>
                  <a:lnTo>
                    <a:pt x="0" y="63"/>
                  </a:lnTo>
                  <a:lnTo>
                    <a:pt x="33" y="5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2" name="Freeform 16"/>
            <p:cNvSpPr>
              <a:spLocks noEditPoints="1"/>
            </p:cNvSpPr>
            <p:nvPr/>
          </p:nvSpPr>
          <p:spPr bwMode="auto">
            <a:xfrm>
              <a:off x="6607175" y="5948363"/>
              <a:ext cx="174625" cy="188913"/>
            </a:xfrm>
            <a:custGeom>
              <a:avLst/>
              <a:gdLst/>
              <a:ahLst/>
              <a:cxnLst>
                <a:cxn ang="0">
                  <a:pos x="91" y="30"/>
                </a:cxn>
                <a:cxn ang="0">
                  <a:pos x="59" y="45"/>
                </a:cxn>
                <a:cxn ang="0">
                  <a:pos x="43" y="72"/>
                </a:cxn>
                <a:cxn ang="0">
                  <a:pos x="37" y="106"/>
                </a:cxn>
                <a:cxn ang="0">
                  <a:pos x="185" y="87"/>
                </a:cxn>
                <a:cxn ang="0">
                  <a:pos x="174" y="56"/>
                </a:cxn>
                <a:cxn ang="0">
                  <a:pos x="153" y="35"/>
                </a:cxn>
                <a:cxn ang="0">
                  <a:pos x="115" y="27"/>
                </a:cxn>
                <a:cxn ang="0">
                  <a:pos x="144" y="3"/>
                </a:cxn>
                <a:cxn ang="0">
                  <a:pos x="185" y="19"/>
                </a:cxn>
                <a:cxn ang="0">
                  <a:pos x="210" y="47"/>
                </a:cxn>
                <a:cxn ang="0">
                  <a:pos x="220" y="87"/>
                </a:cxn>
                <a:cxn ang="0">
                  <a:pos x="222" y="133"/>
                </a:cxn>
                <a:cxn ang="0">
                  <a:pos x="39" y="152"/>
                </a:cxn>
                <a:cxn ang="0">
                  <a:pos x="51" y="183"/>
                </a:cxn>
                <a:cxn ang="0">
                  <a:pos x="77" y="204"/>
                </a:cxn>
                <a:cxn ang="0">
                  <a:pos x="116" y="212"/>
                </a:cxn>
                <a:cxn ang="0">
                  <a:pos x="155" y="205"/>
                </a:cxn>
                <a:cxn ang="0">
                  <a:pos x="177" y="186"/>
                </a:cxn>
                <a:cxn ang="0">
                  <a:pos x="187" y="163"/>
                </a:cxn>
                <a:cxn ang="0">
                  <a:pos x="219" y="179"/>
                </a:cxn>
                <a:cxn ang="0">
                  <a:pos x="203" y="209"/>
                </a:cxn>
                <a:cxn ang="0">
                  <a:pos x="170" y="229"/>
                </a:cxn>
                <a:cxn ang="0">
                  <a:pos x="117" y="238"/>
                </a:cxn>
                <a:cxn ang="0">
                  <a:pos x="64" y="229"/>
                </a:cxn>
                <a:cxn ang="0">
                  <a:pos x="29" y="208"/>
                </a:cxn>
                <a:cxn ang="0">
                  <a:pos x="10" y="176"/>
                </a:cxn>
                <a:cxn ang="0">
                  <a:pos x="2" y="138"/>
                </a:cxn>
                <a:cxn ang="0">
                  <a:pos x="2" y="98"/>
                </a:cxn>
                <a:cxn ang="0">
                  <a:pos x="10" y="60"/>
                </a:cxn>
                <a:cxn ang="0">
                  <a:pos x="30" y="28"/>
                </a:cxn>
                <a:cxn ang="0">
                  <a:pos x="64" y="8"/>
                </a:cxn>
                <a:cxn ang="0">
                  <a:pos x="117" y="0"/>
                </a:cxn>
              </a:cxnLst>
              <a:rect l="0" t="0" r="r" b="b"/>
              <a:pathLst>
                <a:path w="222" h="238">
                  <a:moveTo>
                    <a:pt x="115" y="27"/>
                  </a:moveTo>
                  <a:lnTo>
                    <a:pt x="91" y="30"/>
                  </a:lnTo>
                  <a:lnTo>
                    <a:pt x="74" y="35"/>
                  </a:lnTo>
                  <a:lnTo>
                    <a:pt x="59" y="45"/>
                  </a:lnTo>
                  <a:lnTo>
                    <a:pt x="49" y="57"/>
                  </a:lnTo>
                  <a:lnTo>
                    <a:pt x="43" y="72"/>
                  </a:lnTo>
                  <a:lnTo>
                    <a:pt x="39" y="88"/>
                  </a:lnTo>
                  <a:lnTo>
                    <a:pt x="37" y="106"/>
                  </a:lnTo>
                  <a:lnTo>
                    <a:pt x="187" y="106"/>
                  </a:lnTo>
                  <a:lnTo>
                    <a:pt x="185" y="87"/>
                  </a:lnTo>
                  <a:lnTo>
                    <a:pt x="181" y="70"/>
                  </a:lnTo>
                  <a:lnTo>
                    <a:pt x="174" y="56"/>
                  </a:lnTo>
                  <a:lnTo>
                    <a:pt x="165" y="43"/>
                  </a:lnTo>
                  <a:lnTo>
                    <a:pt x="153" y="35"/>
                  </a:lnTo>
                  <a:lnTo>
                    <a:pt x="135" y="28"/>
                  </a:lnTo>
                  <a:lnTo>
                    <a:pt x="115" y="27"/>
                  </a:lnTo>
                  <a:close/>
                  <a:moveTo>
                    <a:pt x="117" y="0"/>
                  </a:moveTo>
                  <a:lnTo>
                    <a:pt x="144" y="3"/>
                  </a:lnTo>
                  <a:lnTo>
                    <a:pt x="166" y="8"/>
                  </a:lnTo>
                  <a:lnTo>
                    <a:pt x="185" y="19"/>
                  </a:lnTo>
                  <a:lnTo>
                    <a:pt x="199" y="31"/>
                  </a:lnTo>
                  <a:lnTo>
                    <a:pt x="210" y="47"/>
                  </a:lnTo>
                  <a:lnTo>
                    <a:pt x="216" y="66"/>
                  </a:lnTo>
                  <a:lnTo>
                    <a:pt x="220" y="87"/>
                  </a:lnTo>
                  <a:lnTo>
                    <a:pt x="222" y="110"/>
                  </a:lnTo>
                  <a:lnTo>
                    <a:pt x="222" y="133"/>
                  </a:lnTo>
                  <a:lnTo>
                    <a:pt x="37" y="133"/>
                  </a:lnTo>
                  <a:lnTo>
                    <a:pt x="39" y="152"/>
                  </a:lnTo>
                  <a:lnTo>
                    <a:pt x="44" y="168"/>
                  </a:lnTo>
                  <a:lnTo>
                    <a:pt x="51" y="183"/>
                  </a:lnTo>
                  <a:lnTo>
                    <a:pt x="62" y="195"/>
                  </a:lnTo>
                  <a:lnTo>
                    <a:pt x="77" y="204"/>
                  </a:lnTo>
                  <a:lnTo>
                    <a:pt x="94" y="210"/>
                  </a:lnTo>
                  <a:lnTo>
                    <a:pt x="116" y="212"/>
                  </a:lnTo>
                  <a:lnTo>
                    <a:pt x="138" y="210"/>
                  </a:lnTo>
                  <a:lnTo>
                    <a:pt x="155" y="205"/>
                  </a:lnTo>
                  <a:lnTo>
                    <a:pt x="168" y="197"/>
                  </a:lnTo>
                  <a:lnTo>
                    <a:pt x="177" y="186"/>
                  </a:lnTo>
                  <a:lnTo>
                    <a:pt x="184" y="175"/>
                  </a:lnTo>
                  <a:lnTo>
                    <a:pt x="187" y="163"/>
                  </a:lnTo>
                  <a:lnTo>
                    <a:pt x="222" y="163"/>
                  </a:lnTo>
                  <a:lnTo>
                    <a:pt x="219" y="179"/>
                  </a:lnTo>
                  <a:lnTo>
                    <a:pt x="212" y="195"/>
                  </a:lnTo>
                  <a:lnTo>
                    <a:pt x="203" y="209"/>
                  </a:lnTo>
                  <a:lnTo>
                    <a:pt x="188" y="220"/>
                  </a:lnTo>
                  <a:lnTo>
                    <a:pt x="170" y="229"/>
                  </a:lnTo>
                  <a:lnTo>
                    <a:pt x="146" y="235"/>
                  </a:lnTo>
                  <a:lnTo>
                    <a:pt x="117" y="238"/>
                  </a:lnTo>
                  <a:lnTo>
                    <a:pt x="89" y="235"/>
                  </a:lnTo>
                  <a:lnTo>
                    <a:pt x="64" y="229"/>
                  </a:lnTo>
                  <a:lnTo>
                    <a:pt x="45" y="220"/>
                  </a:lnTo>
                  <a:lnTo>
                    <a:pt x="29" y="208"/>
                  </a:lnTo>
                  <a:lnTo>
                    <a:pt x="18" y="194"/>
                  </a:lnTo>
                  <a:lnTo>
                    <a:pt x="10" y="176"/>
                  </a:lnTo>
                  <a:lnTo>
                    <a:pt x="5" y="159"/>
                  </a:lnTo>
                  <a:lnTo>
                    <a:pt x="2" y="138"/>
                  </a:lnTo>
                  <a:lnTo>
                    <a:pt x="0" y="118"/>
                  </a:lnTo>
                  <a:lnTo>
                    <a:pt x="2" y="98"/>
                  </a:lnTo>
                  <a:lnTo>
                    <a:pt x="5" y="79"/>
                  </a:lnTo>
                  <a:lnTo>
                    <a:pt x="10" y="60"/>
                  </a:lnTo>
                  <a:lnTo>
                    <a:pt x="18" y="43"/>
                  </a:lnTo>
                  <a:lnTo>
                    <a:pt x="30" y="28"/>
                  </a:lnTo>
                  <a:lnTo>
                    <a:pt x="45" y="17"/>
                  </a:lnTo>
                  <a:lnTo>
                    <a:pt x="64" y="8"/>
                  </a:lnTo>
                  <a:lnTo>
                    <a:pt x="89" y="3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3" name="Freeform 17"/>
            <p:cNvSpPr>
              <a:spLocks/>
            </p:cNvSpPr>
            <p:nvPr/>
          </p:nvSpPr>
          <p:spPr bwMode="auto">
            <a:xfrm>
              <a:off x="6818313" y="5948363"/>
              <a:ext cx="90488" cy="187325"/>
            </a:xfrm>
            <a:custGeom>
              <a:avLst/>
              <a:gdLst/>
              <a:ahLst/>
              <a:cxnLst>
                <a:cxn ang="0">
                  <a:pos x="114" y="0"/>
                </a:cxn>
                <a:cxn ang="0">
                  <a:pos x="114" y="30"/>
                </a:cxn>
                <a:cxn ang="0">
                  <a:pos x="91" y="30"/>
                </a:cxn>
                <a:cxn ang="0">
                  <a:pos x="73" y="34"/>
                </a:cxn>
                <a:cxn ang="0">
                  <a:pos x="58" y="41"/>
                </a:cxn>
                <a:cxn ang="0">
                  <a:pos x="49" y="49"/>
                </a:cxn>
                <a:cxn ang="0">
                  <a:pos x="40" y="61"/>
                </a:cxn>
                <a:cxn ang="0">
                  <a:pos x="36" y="75"/>
                </a:cxn>
                <a:cxn ang="0">
                  <a:pos x="34" y="91"/>
                </a:cxn>
                <a:cxn ang="0">
                  <a:pos x="34" y="236"/>
                </a:cxn>
                <a:cxn ang="0">
                  <a:pos x="0" y="236"/>
                </a:cxn>
                <a:cxn ang="0">
                  <a:pos x="0" y="3"/>
                </a:cxn>
                <a:cxn ang="0">
                  <a:pos x="15" y="3"/>
                </a:cxn>
                <a:cxn ang="0">
                  <a:pos x="25" y="43"/>
                </a:cxn>
                <a:cxn ang="0">
                  <a:pos x="31" y="32"/>
                </a:cxn>
                <a:cxn ang="0">
                  <a:pos x="39" y="22"/>
                </a:cxn>
                <a:cxn ang="0">
                  <a:pos x="51" y="12"/>
                </a:cxn>
                <a:cxn ang="0">
                  <a:pos x="68" y="5"/>
                </a:cxn>
                <a:cxn ang="0">
                  <a:pos x="88" y="1"/>
                </a:cxn>
                <a:cxn ang="0">
                  <a:pos x="114" y="0"/>
                </a:cxn>
              </a:cxnLst>
              <a:rect l="0" t="0" r="r" b="b"/>
              <a:pathLst>
                <a:path w="114" h="236">
                  <a:moveTo>
                    <a:pt x="114" y="0"/>
                  </a:moveTo>
                  <a:lnTo>
                    <a:pt x="114" y="30"/>
                  </a:lnTo>
                  <a:lnTo>
                    <a:pt x="91" y="30"/>
                  </a:lnTo>
                  <a:lnTo>
                    <a:pt x="73" y="34"/>
                  </a:lnTo>
                  <a:lnTo>
                    <a:pt x="58" y="41"/>
                  </a:lnTo>
                  <a:lnTo>
                    <a:pt x="49" y="49"/>
                  </a:lnTo>
                  <a:lnTo>
                    <a:pt x="40" y="61"/>
                  </a:lnTo>
                  <a:lnTo>
                    <a:pt x="36" y="75"/>
                  </a:lnTo>
                  <a:lnTo>
                    <a:pt x="34" y="91"/>
                  </a:lnTo>
                  <a:lnTo>
                    <a:pt x="34" y="236"/>
                  </a:lnTo>
                  <a:lnTo>
                    <a:pt x="0" y="236"/>
                  </a:lnTo>
                  <a:lnTo>
                    <a:pt x="0" y="3"/>
                  </a:lnTo>
                  <a:lnTo>
                    <a:pt x="15" y="3"/>
                  </a:lnTo>
                  <a:lnTo>
                    <a:pt x="25" y="43"/>
                  </a:lnTo>
                  <a:lnTo>
                    <a:pt x="31" y="32"/>
                  </a:lnTo>
                  <a:lnTo>
                    <a:pt x="39" y="22"/>
                  </a:lnTo>
                  <a:lnTo>
                    <a:pt x="51" y="12"/>
                  </a:lnTo>
                  <a:lnTo>
                    <a:pt x="68" y="5"/>
                  </a:lnTo>
                  <a:lnTo>
                    <a:pt x="88" y="1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4" name="Freeform 18"/>
            <p:cNvSpPr>
              <a:spLocks/>
            </p:cNvSpPr>
            <p:nvPr/>
          </p:nvSpPr>
          <p:spPr bwMode="auto">
            <a:xfrm>
              <a:off x="6934200" y="5948363"/>
              <a:ext cx="166688" cy="187325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43" y="1"/>
                </a:cxn>
                <a:cxn ang="0">
                  <a:pos x="163" y="8"/>
                </a:cxn>
                <a:cxn ang="0">
                  <a:pos x="180" y="17"/>
                </a:cxn>
                <a:cxn ang="0">
                  <a:pos x="192" y="30"/>
                </a:cxn>
                <a:cxn ang="0">
                  <a:pos x="200" y="46"/>
                </a:cxn>
                <a:cxn ang="0">
                  <a:pos x="205" y="65"/>
                </a:cxn>
                <a:cxn ang="0">
                  <a:pos x="208" y="85"/>
                </a:cxn>
                <a:cxn ang="0">
                  <a:pos x="209" y="110"/>
                </a:cxn>
                <a:cxn ang="0">
                  <a:pos x="209" y="236"/>
                </a:cxn>
                <a:cxn ang="0">
                  <a:pos x="176" y="236"/>
                </a:cxn>
                <a:cxn ang="0">
                  <a:pos x="176" y="107"/>
                </a:cxn>
                <a:cxn ang="0">
                  <a:pos x="174" y="87"/>
                </a:cxn>
                <a:cxn ang="0">
                  <a:pos x="173" y="70"/>
                </a:cxn>
                <a:cxn ang="0">
                  <a:pos x="167" y="56"/>
                </a:cxn>
                <a:cxn ang="0">
                  <a:pos x="159" y="43"/>
                </a:cxn>
                <a:cxn ang="0">
                  <a:pos x="146" y="35"/>
                </a:cxn>
                <a:cxn ang="0">
                  <a:pos x="129" y="30"/>
                </a:cxn>
                <a:cxn ang="0">
                  <a:pos x="106" y="28"/>
                </a:cxn>
                <a:cxn ang="0">
                  <a:pos x="83" y="30"/>
                </a:cxn>
                <a:cxn ang="0">
                  <a:pos x="66" y="35"/>
                </a:cxn>
                <a:cxn ang="0">
                  <a:pos x="53" y="43"/>
                </a:cxn>
                <a:cxn ang="0">
                  <a:pos x="44" y="56"/>
                </a:cxn>
                <a:cxn ang="0">
                  <a:pos x="38" y="69"/>
                </a:cxn>
                <a:cxn ang="0">
                  <a:pos x="36" y="87"/>
                </a:cxn>
                <a:cxn ang="0">
                  <a:pos x="34" y="107"/>
                </a:cxn>
                <a:cxn ang="0">
                  <a:pos x="34" y="236"/>
                </a:cxn>
                <a:cxn ang="0">
                  <a:pos x="0" y="236"/>
                </a:cxn>
                <a:cxn ang="0">
                  <a:pos x="0" y="3"/>
                </a:cxn>
                <a:cxn ang="0">
                  <a:pos x="15" y="3"/>
                </a:cxn>
                <a:cxn ang="0">
                  <a:pos x="26" y="45"/>
                </a:cxn>
                <a:cxn ang="0">
                  <a:pos x="32" y="32"/>
                </a:cxn>
                <a:cxn ang="0">
                  <a:pos x="41" y="22"/>
                </a:cxn>
                <a:cxn ang="0">
                  <a:pos x="53" y="13"/>
                </a:cxn>
                <a:cxn ang="0">
                  <a:pos x="70" y="7"/>
                </a:cxn>
                <a:cxn ang="0">
                  <a:pos x="90" y="1"/>
                </a:cxn>
                <a:cxn ang="0">
                  <a:pos x="116" y="0"/>
                </a:cxn>
              </a:cxnLst>
              <a:rect l="0" t="0" r="r" b="b"/>
              <a:pathLst>
                <a:path w="209" h="236">
                  <a:moveTo>
                    <a:pt x="116" y="0"/>
                  </a:moveTo>
                  <a:lnTo>
                    <a:pt x="143" y="1"/>
                  </a:lnTo>
                  <a:lnTo>
                    <a:pt x="163" y="8"/>
                  </a:lnTo>
                  <a:lnTo>
                    <a:pt x="180" y="17"/>
                  </a:lnTo>
                  <a:lnTo>
                    <a:pt x="192" y="30"/>
                  </a:lnTo>
                  <a:lnTo>
                    <a:pt x="200" y="46"/>
                  </a:lnTo>
                  <a:lnTo>
                    <a:pt x="205" y="65"/>
                  </a:lnTo>
                  <a:lnTo>
                    <a:pt x="208" y="85"/>
                  </a:lnTo>
                  <a:lnTo>
                    <a:pt x="209" y="110"/>
                  </a:lnTo>
                  <a:lnTo>
                    <a:pt x="209" y="236"/>
                  </a:lnTo>
                  <a:lnTo>
                    <a:pt x="176" y="236"/>
                  </a:lnTo>
                  <a:lnTo>
                    <a:pt x="176" y="107"/>
                  </a:lnTo>
                  <a:lnTo>
                    <a:pt x="174" y="87"/>
                  </a:lnTo>
                  <a:lnTo>
                    <a:pt x="173" y="70"/>
                  </a:lnTo>
                  <a:lnTo>
                    <a:pt x="167" y="56"/>
                  </a:lnTo>
                  <a:lnTo>
                    <a:pt x="159" y="43"/>
                  </a:lnTo>
                  <a:lnTo>
                    <a:pt x="146" y="35"/>
                  </a:lnTo>
                  <a:lnTo>
                    <a:pt x="129" y="30"/>
                  </a:lnTo>
                  <a:lnTo>
                    <a:pt x="106" y="28"/>
                  </a:lnTo>
                  <a:lnTo>
                    <a:pt x="83" y="30"/>
                  </a:lnTo>
                  <a:lnTo>
                    <a:pt x="66" y="35"/>
                  </a:lnTo>
                  <a:lnTo>
                    <a:pt x="53" y="43"/>
                  </a:lnTo>
                  <a:lnTo>
                    <a:pt x="44" y="56"/>
                  </a:lnTo>
                  <a:lnTo>
                    <a:pt x="38" y="69"/>
                  </a:lnTo>
                  <a:lnTo>
                    <a:pt x="36" y="87"/>
                  </a:lnTo>
                  <a:lnTo>
                    <a:pt x="34" y="107"/>
                  </a:lnTo>
                  <a:lnTo>
                    <a:pt x="34" y="236"/>
                  </a:lnTo>
                  <a:lnTo>
                    <a:pt x="0" y="236"/>
                  </a:lnTo>
                  <a:lnTo>
                    <a:pt x="0" y="3"/>
                  </a:lnTo>
                  <a:lnTo>
                    <a:pt x="15" y="3"/>
                  </a:lnTo>
                  <a:lnTo>
                    <a:pt x="26" y="45"/>
                  </a:lnTo>
                  <a:lnTo>
                    <a:pt x="32" y="32"/>
                  </a:lnTo>
                  <a:lnTo>
                    <a:pt x="41" y="22"/>
                  </a:lnTo>
                  <a:lnTo>
                    <a:pt x="53" y="13"/>
                  </a:lnTo>
                  <a:lnTo>
                    <a:pt x="70" y="7"/>
                  </a:lnTo>
                  <a:lnTo>
                    <a:pt x="90" y="1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5" name="Freeform 19"/>
            <p:cNvSpPr>
              <a:spLocks/>
            </p:cNvSpPr>
            <p:nvPr/>
          </p:nvSpPr>
          <p:spPr bwMode="auto">
            <a:xfrm>
              <a:off x="7242175" y="5905500"/>
              <a:ext cx="157163" cy="2301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8" y="0"/>
                </a:cxn>
                <a:cxn ang="0">
                  <a:pos x="198" y="29"/>
                </a:cxn>
                <a:cxn ang="0">
                  <a:pos x="35" y="29"/>
                </a:cxn>
                <a:cxn ang="0">
                  <a:pos x="35" y="127"/>
                </a:cxn>
                <a:cxn ang="0">
                  <a:pos x="184" y="127"/>
                </a:cxn>
                <a:cxn ang="0">
                  <a:pos x="184" y="156"/>
                </a:cxn>
                <a:cxn ang="0">
                  <a:pos x="35" y="156"/>
                </a:cxn>
                <a:cxn ang="0">
                  <a:pos x="35" y="260"/>
                </a:cxn>
                <a:cxn ang="0">
                  <a:pos x="198" y="260"/>
                </a:cxn>
                <a:cxn ang="0">
                  <a:pos x="198" y="290"/>
                </a:cxn>
                <a:cxn ang="0">
                  <a:pos x="0" y="290"/>
                </a:cxn>
                <a:cxn ang="0">
                  <a:pos x="0" y="0"/>
                </a:cxn>
              </a:cxnLst>
              <a:rect l="0" t="0" r="r" b="b"/>
              <a:pathLst>
                <a:path w="198" h="290">
                  <a:moveTo>
                    <a:pt x="0" y="0"/>
                  </a:moveTo>
                  <a:lnTo>
                    <a:pt x="198" y="0"/>
                  </a:lnTo>
                  <a:lnTo>
                    <a:pt x="198" y="29"/>
                  </a:lnTo>
                  <a:lnTo>
                    <a:pt x="35" y="29"/>
                  </a:lnTo>
                  <a:lnTo>
                    <a:pt x="35" y="127"/>
                  </a:lnTo>
                  <a:lnTo>
                    <a:pt x="184" y="127"/>
                  </a:lnTo>
                  <a:lnTo>
                    <a:pt x="184" y="156"/>
                  </a:lnTo>
                  <a:lnTo>
                    <a:pt x="35" y="156"/>
                  </a:lnTo>
                  <a:lnTo>
                    <a:pt x="35" y="260"/>
                  </a:lnTo>
                  <a:lnTo>
                    <a:pt x="198" y="260"/>
                  </a:lnTo>
                  <a:lnTo>
                    <a:pt x="198" y="290"/>
                  </a:lnTo>
                  <a:lnTo>
                    <a:pt x="0" y="2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6" name="Freeform 20"/>
            <p:cNvSpPr>
              <a:spLocks/>
            </p:cNvSpPr>
            <p:nvPr/>
          </p:nvSpPr>
          <p:spPr bwMode="auto">
            <a:xfrm>
              <a:off x="7434263" y="5948363"/>
              <a:ext cx="166688" cy="187325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43" y="1"/>
                </a:cxn>
                <a:cxn ang="0">
                  <a:pos x="163" y="8"/>
                </a:cxn>
                <a:cxn ang="0">
                  <a:pos x="180" y="17"/>
                </a:cxn>
                <a:cxn ang="0">
                  <a:pos x="192" y="30"/>
                </a:cxn>
                <a:cxn ang="0">
                  <a:pos x="200" y="46"/>
                </a:cxn>
                <a:cxn ang="0">
                  <a:pos x="205" y="65"/>
                </a:cxn>
                <a:cxn ang="0">
                  <a:pos x="208" y="85"/>
                </a:cxn>
                <a:cxn ang="0">
                  <a:pos x="210" y="110"/>
                </a:cxn>
                <a:cxn ang="0">
                  <a:pos x="210" y="236"/>
                </a:cxn>
                <a:cxn ang="0">
                  <a:pos x="176" y="236"/>
                </a:cxn>
                <a:cxn ang="0">
                  <a:pos x="176" y="107"/>
                </a:cxn>
                <a:cxn ang="0">
                  <a:pos x="174" y="87"/>
                </a:cxn>
                <a:cxn ang="0">
                  <a:pos x="173" y="70"/>
                </a:cxn>
                <a:cxn ang="0">
                  <a:pos x="167" y="56"/>
                </a:cxn>
                <a:cxn ang="0">
                  <a:pos x="159" y="43"/>
                </a:cxn>
                <a:cxn ang="0">
                  <a:pos x="146" y="35"/>
                </a:cxn>
                <a:cxn ang="0">
                  <a:pos x="129" y="30"/>
                </a:cxn>
                <a:cxn ang="0">
                  <a:pos x="106" y="28"/>
                </a:cxn>
                <a:cxn ang="0">
                  <a:pos x="83" y="30"/>
                </a:cxn>
                <a:cxn ang="0">
                  <a:pos x="66" y="35"/>
                </a:cxn>
                <a:cxn ang="0">
                  <a:pos x="53" y="43"/>
                </a:cxn>
                <a:cxn ang="0">
                  <a:pos x="44" y="56"/>
                </a:cxn>
                <a:cxn ang="0">
                  <a:pos x="38" y="69"/>
                </a:cxn>
                <a:cxn ang="0">
                  <a:pos x="36" y="87"/>
                </a:cxn>
                <a:cxn ang="0">
                  <a:pos x="34" y="107"/>
                </a:cxn>
                <a:cxn ang="0">
                  <a:pos x="34" y="236"/>
                </a:cxn>
                <a:cxn ang="0">
                  <a:pos x="0" y="236"/>
                </a:cxn>
                <a:cxn ang="0">
                  <a:pos x="0" y="3"/>
                </a:cxn>
                <a:cxn ang="0">
                  <a:pos x="15" y="3"/>
                </a:cxn>
                <a:cxn ang="0">
                  <a:pos x="26" y="45"/>
                </a:cxn>
                <a:cxn ang="0">
                  <a:pos x="32" y="32"/>
                </a:cxn>
                <a:cxn ang="0">
                  <a:pos x="41" y="22"/>
                </a:cxn>
                <a:cxn ang="0">
                  <a:pos x="53" y="13"/>
                </a:cxn>
                <a:cxn ang="0">
                  <a:pos x="70" y="7"/>
                </a:cxn>
                <a:cxn ang="0">
                  <a:pos x="90" y="1"/>
                </a:cxn>
                <a:cxn ang="0">
                  <a:pos x="116" y="0"/>
                </a:cxn>
              </a:cxnLst>
              <a:rect l="0" t="0" r="r" b="b"/>
              <a:pathLst>
                <a:path w="210" h="236">
                  <a:moveTo>
                    <a:pt x="116" y="0"/>
                  </a:moveTo>
                  <a:lnTo>
                    <a:pt x="143" y="1"/>
                  </a:lnTo>
                  <a:lnTo>
                    <a:pt x="163" y="8"/>
                  </a:lnTo>
                  <a:lnTo>
                    <a:pt x="180" y="17"/>
                  </a:lnTo>
                  <a:lnTo>
                    <a:pt x="192" y="30"/>
                  </a:lnTo>
                  <a:lnTo>
                    <a:pt x="200" y="46"/>
                  </a:lnTo>
                  <a:lnTo>
                    <a:pt x="205" y="65"/>
                  </a:lnTo>
                  <a:lnTo>
                    <a:pt x="208" y="85"/>
                  </a:lnTo>
                  <a:lnTo>
                    <a:pt x="210" y="110"/>
                  </a:lnTo>
                  <a:lnTo>
                    <a:pt x="210" y="236"/>
                  </a:lnTo>
                  <a:lnTo>
                    <a:pt x="176" y="236"/>
                  </a:lnTo>
                  <a:lnTo>
                    <a:pt x="176" y="107"/>
                  </a:lnTo>
                  <a:lnTo>
                    <a:pt x="174" y="87"/>
                  </a:lnTo>
                  <a:lnTo>
                    <a:pt x="173" y="70"/>
                  </a:lnTo>
                  <a:lnTo>
                    <a:pt x="167" y="56"/>
                  </a:lnTo>
                  <a:lnTo>
                    <a:pt x="159" y="43"/>
                  </a:lnTo>
                  <a:lnTo>
                    <a:pt x="146" y="35"/>
                  </a:lnTo>
                  <a:lnTo>
                    <a:pt x="129" y="30"/>
                  </a:lnTo>
                  <a:lnTo>
                    <a:pt x="106" y="28"/>
                  </a:lnTo>
                  <a:lnTo>
                    <a:pt x="83" y="30"/>
                  </a:lnTo>
                  <a:lnTo>
                    <a:pt x="66" y="35"/>
                  </a:lnTo>
                  <a:lnTo>
                    <a:pt x="53" y="43"/>
                  </a:lnTo>
                  <a:lnTo>
                    <a:pt x="44" y="56"/>
                  </a:lnTo>
                  <a:lnTo>
                    <a:pt x="38" y="69"/>
                  </a:lnTo>
                  <a:lnTo>
                    <a:pt x="36" y="87"/>
                  </a:lnTo>
                  <a:lnTo>
                    <a:pt x="34" y="107"/>
                  </a:lnTo>
                  <a:lnTo>
                    <a:pt x="34" y="236"/>
                  </a:lnTo>
                  <a:lnTo>
                    <a:pt x="0" y="236"/>
                  </a:lnTo>
                  <a:lnTo>
                    <a:pt x="0" y="3"/>
                  </a:lnTo>
                  <a:lnTo>
                    <a:pt x="15" y="3"/>
                  </a:lnTo>
                  <a:lnTo>
                    <a:pt x="26" y="45"/>
                  </a:lnTo>
                  <a:lnTo>
                    <a:pt x="32" y="32"/>
                  </a:lnTo>
                  <a:lnTo>
                    <a:pt x="41" y="22"/>
                  </a:lnTo>
                  <a:lnTo>
                    <a:pt x="53" y="13"/>
                  </a:lnTo>
                  <a:lnTo>
                    <a:pt x="70" y="7"/>
                  </a:lnTo>
                  <a:lnTo>
                    <a:pt x="90" y="1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7" name="Freeform 21"/>
            <p:cNvSpPr>
              <a:spLocks noEditPoints="1"/>
            </p:cNvSpPr>
            <p:nvPr/>
          </p:nvSpPr>
          <p:spPr bwMode="auto">
            <a:xfrm>
              <a:off x="7624763" y="5948363"/>
              <a:ext cx="176213" cy="188913"/>
            </a:xfrm>
            <a:custGeom>
              <a:avLst/>
              <a:gdLst/>
              <a:ahLst/>
              <a:cxnLst>
                <a:cxn ang="0">
                  <a:pos x="89" y="30"/>
                </a:cxn>
                <a:cxn ang="0">
                  <a:pos x="57" y="45"/>
                </a:cxn>
                <a:cxn ang="0">
                  <a:pos x="41" y="72"/>
                </a:cxn>
                <a:cxn ang="0">
                  <a:pos x="35" y="106"/>
                </a:cxn>
                <a:cxn ang="0">
                  <a:pos x="183" y="87"/>
                </a:cxn>
                <a:cxn ang="0">
                  <a:pos x="174" y="56"/>
                </a:cxn>
                <a:cxn ang="0">
                  <a:pos x="151" y="35"/>
                </a:cxn>
                <a:cxn ang="0">
                  <a:pos x="113" y="27"/>
                </a:cxn>
                <a:cxn ang="0">
                  <a:pos x="142" y="3"/>
                </a:cxn>
                <a:cxn ang="0">
                  <a:pos x="183" y="19"/>
                </a:cxn>
                <a:cxn ang="0">
                  <a:pos x="208" y="47"/>
                </a:cxn>
                <a:cxn ang="0">
                  <a:pos x="218" y="87"/>
                </a:cxn>
                <a:cxn ang="0">
                  <a:pos x="220" y="133"/>
                </a:cxn>
                <a:cxn ang="0">
                  <a:pos x="38" y="152"/>
                </a:cxn>
                <a:cxn ang="0">
                  <a:pos x="50" y="183"/>
                </a:cxn>
                <a:cxn ang="0">
                  <a:pos x="74" y="204"/>
                </a:cxn>
                <a:cxn ang="0">
                  <a:pos x="114" y="212"/>
                </a:cxn>
                <a:cxn ang="0">
                  <a:pos x="153" y="205"/>
                </a:cxn>
                <a:cxn ang="0">
                  <a:pos x="175" y="186"/>
                </a:cxn>
                <a:cxn ang="0">
                  <a:pos x="184" y="163"/>
                </a:cxn>
                <a:cxn ang="0">
                  <a:pos x="218" y="179"/>
                </a:cxn>
                <a:cxn ang="0">
                  <a:pos x="201" y="209"/>
                </a:cxn>
                <a:cxn ang="0">
                  <a:pos x="168" y="229"/>
                </a:cxn>
                <a:cxn ang="0">
                  <a:pos x="115" y="238"/>
                </a:cxn>
                <a:cxn ang="0">
                  <a:pos x="62" y="229"/>
                </a:cxn>
                <a:cxn ang="0">
                  <a:pos x="28" y="208"/>
                </a:cxn>
                <a:cxn ang="0">
                  <a:pos x="9" y="176"/>
                </a:cxn>
                <a:cxn ang="0">
                  <a:pos x="1" y="138"/>
                </a:cxn>
                <a:cxn ang="0">
                  <a:pos x="1" y="98"/>
                </a:cxn>
                <a:cxn ang="0">
                  <a:pos x="9" y="60"/>
                </a:cxn>
                <a:cxn ang="0">
                  <a:pos x="28" y="28"/>
                </a:cxn>
                <a:cxn ang="0">
                  <a:pos x="62" y="8"/>
                </a:cxn>
                <a:cxn ang="0">
                  <a:pos x="115" y="0"/>
                </a:cxn>
              </a:cxnLst>
              <a:rect l="0" t="0" r="r" b="b"/>
              <a:pathLst>
                <a:path w="221" h="238">
                  <a:moveTo>
                    <a:pt x="113" y="27"/>
                  </a:moveTo>
                  <a:lnTo>
                    <a:pt x="89" y="30"/>
                  </a:lnTo>
                  <a:lnTo>
                    <a:pt x="72" y="35"/>
                  </a:lnTo>
                  <a:lnTo>
                    <a:pt x="57" y="45"/>
                  </a:lnTo>
                  <a:lnTo>
                    <a:pt x="47" y="57"/>
                  </a:lnTo>
                  <a:lnTo>
                    <a:pt x="41" y="72"/>
                  </a:lnTo>
                  <a:lnTo>
                    <a:pt x="36" y="88"/>
                  </a:lnTo>
                  <a:lnTo>
                    <a:pt x="35" y="106"/>
                  </a:lnTo>
                  <a:lnTo>
                    <a:pt x="184" y="106"/>
                  </a:lnTo>
                  <a:lnTo>
                    <a:pt x="183" y="87"/>
                  </a:lnTo>
                  <a:lnTo>
                    <a:pt x="180" y="70"/>
                  </a:lnTo>
                  <a:lnTo>
                    <a:pt x="174" y="56"/>
                  </a:lnTo>
                  <a:lnTo>
                    <a:pt x="164" y="43"/>
                  </a:lnTo>
                  <a:lnTo>
                    <a:pt x="151" y="35"/>
                  </a:lnTo>
                  <a:lnTo>
                    <a:pt x="133" y="28"/>
                  </a:lnTo>
                  <a:lnTo>
                    <a:pt x="113" y="27"/>
                  </a:lnTo>
                  <a:close/>
                  <a:moveTo>
                    <a:pt x="115" y="0"/>
                  </a:moveTo>
                  <a:lnTo>
                    <a:pt x="142" y="3"/>
                  </a:lnTo>
                  <a:lnTo>
                    <a:pt x="164" y="8"/>
                  </a:lnTo>
                  <a:lnTo>
                    <a:pt x="183" y="19"/>
                  </a:lnTo>
                  <a:lnTo>
                    <a:pt x="197" y="31"/>
                  </a:lnTo>
                  <a:lnTo>
                    <a:pt x="208" y="47"/>
                  </a:lnTo>
                  <a:lnTo>
                    <a:pt x="214" y="66"/>
                  </a:lnTo>
                  <a:lnTo>
                    <a:pt x="218" y="87"/>
                  </a:lnTo>
                  <a:lnTo>
                    <a:pt x="220" y="110"/>
                  </a:lnTo>
                  <a:lnTo>
                    <a:pt x="220" y="133"/>
                  </a:lnTo>
                  <a:lnTo>
                    <a:pt x="35" y="133"/>
                  </a:lnTo>
                  <a:lnTo>
                    <a:pt x="38" y="152"/>
                  </a:lnTo>
                  <a:lnTo>
                    <a:pt x="42" y="168"/>
                  </a:lnTo>
                  <a:lnTo>
                    <a:pt x="50" y="183"/>
                  </a:lnTo>
                  <a:lnTo>
                    <a:pt x="61" y="195"/>
                  </a:lnTo>
                  <a:lnTo>
                    <a:pt x="74" y="204"/>
                  </a:lnTo>
                  <a:lnTo>
                    <a:pt x="92" y="210"/>
                  </a:lnTo>
                  <a:lnTo>
                    <a:pt x="114" y="212"/>
                  </a:lnTo>
                  <a:lnTo>
                    <a:pt x="136" y="210"/>
                  </a:lnTo>
                  <a:lnTo>
                    <a:pt x="153" y="205"/>
                  </a:lnTo>
                  <a:lnTo>
                    <a:pt x="165" y="197"/>
                  </a:lnTo>
                  <a:lnTo>
                    <a:pt x="175" y="186"/>
                  </a:lnTo>
                  <a:lnTo>
                    <a:pt x="182" y="175"/>
                  </a:lnTo>
                  <a:lnTo>
                    <a:pt x="184" y="163"/>
                  </a:lnTo>
                  <a:lnTo>
                    <a:pt x="221" y="163"/>
                  </a:lnTo>
                  <a:lnTo>
                    <a:pt x="218" y="179"/>
                  </a:lnTo>
                  <a:lnTo>
                    <a:pt x="212" y="195"/>
                  </a:lnTo>
                  <a:lnTo>
                    <a:pt x="201" y="209"/>
                  </a:lnTo>
                  <a:lnTo>
                    <a:pt x="187" y="220"/>
                  </a:lnTo>
                  <a:lnTo>
                    <a:pt x="168" y="229"/>
                  </a:lnTo>
                  <a:lnTo>
                    <a:pt x="144" y="235"/>
                  </a:lnTo>
                  <a:lnTo>
                    <a:pt x="115" y="238"/>
                  </a:lnTo>
                  <a:lnTo>
                    <a:pt x="87" y="235"/>
                  </a:lnTo>
                  <a:lnTo>
                    <a:pt x="62" y="229"/>
                  </a:lnTo>
                  <a:lnTo>
                    <a:pt x="43" y="220"/>
                  </a:lnTo>
                  <a:lnTo>
                    <a:pt x="28" y="208"/>
                  </a:lnTo>
                  <a:lnTo>
                    <a:pt x="17" y="194"/>
                  </a:lnTo>
                  <a:lnTo>
                    <a:pt x="9" y="176"/>
                  </a:lnTo>
                  <a:lnTo>
                    <a:pt x="4" y="159"/>
                  </a:lnTo>
                  <a:lnTo>
                    <a:pt x="1" y="138"/>
                  </a:lnTo>
                  <a:lnTo>
                    <a:pt x="0" y="118"/>
                  </a:lnTo>
                  <a:lnTo>
                    <a:pt x="1" y="98"/>
                  </a:lnTo>
                  <a:lnTo>
                    <a:pt x="4" y="79"/>
                  </a:lnTo>
                  <a:lnTo>
                    <a:pt x="9" y="60"/>
                  </a:lnTo>
                  <a:lnTo>
                    <a:pt x="17" y="43"/>
                  </a:lnTo>
                  <a:lnTo>
                    <a:pt x="28" y="28"/>
                  </a:lnTo>
                  <a:lnTo>
                    <a:pt x="43" y="17"/>
                  </a:lnTo>
                  <a:lnTo>
                    <a:pt x="62" y="8"/>
                  </a:lnTo>
                  <a:lnTo>
                    <a:pt x="87" y="3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8" name="Freeform 22"/>
            <p:cNvSpPr>
              <a:spLocks/>
            </p:cNvSpPr>
            <p:nvPr/>
          </p:nvSpPr>
          <p:spPr bwMode="auto">
            <a:xfrm>
              <a:off x="7824788" y="5948363"/>
              <a:ext cx="92075" cy="187325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5" y="30"/>
                </a:cxn>
                <a:cxn ang="0">
                  <a:pos x="92" y="30"/>
                </a:cxn>
                <a:cxn ang="0">
                  <a:pos x="75" y="34"/>
                </a:cxn>
                <a:cxn ang="0">
                  <a:pos x="60" y="41"/>
                </a:cxn>
                <a:cxn ang="0">
                  <a:pos x="50" y="49"/>
                </a:cxn>
                <a:cxn ang="0">
                  <a:pos x="42" y="61"/>
                </a:cxn>
                <a:cxn ang="0">
                  <a:pos x="38" y="75"/>
                </a:cxn>
                <a:cxn ang="0">
                  <a:pos x="35" y="91"/>
                </a:cxn>
                <a:cxn ang="0">
                  <a:pos x="35" y="236"/>
                </a:cxn>
                <a:cxn ang="0">
                  <a:pos x="0" y="236"/>
                </a:cxn>
                <a:cxn ang="0">
                  <a:pos x="0" y="3"/>
                </a:cxn>
                <a:cxn ang="0">
                  <a:pos x="16" y="3"/>
                </a:cxn>
                <a:cxn ang="0">
                  <a:pos x="27" y="43"/>
                </a:cxn>
                <a:cxn ang="0">
                  <a:pos x="33" y="32"/>
                </a:cxn>
                <a:cxn ang="0">
                  <a:pos x="41" y="22"/>
                </a:cxn>
                <a:cxn ang="0">
                  <a:pos x="53" y="12"/>
                </a:cxn>
                <a:cxn ang="0">
                  <a:pos x="69" y="5"/>
                </a:cxn>
                <a:cxn ang="0">
                  <a:pos x="90" y="1"/>
                </a:cxn>
                <a:cxn ang="0">
                  <a:pos x="115" y="0"/>
                </a:cxn>
              </a:cxnLst>
              <a:rect l="0" t="0" r="r" b="b"/>
              <a:pathLst>
                <a:path w="115" h="236">
                  <a:moveTo>
                    <a:pt x="115" y="0"/>
                  </a:moveTo>
                  <a:lnTo>
                    <a:pt x="115" y="30"/>
                  </a:lnTo>
                  <a:lnTo>
                    <a:pt x="92" y="30"/>
                  </a:lnTo>
                  <a:lnTo>
                    <a:pt x="75" y="34"/>
                  </a:lnTo>
                  <a:lnTo>
                    <a:pt x="60" y="41"/>
                  </a:lnTo>
                  <a:lnTo>
                    <a:pt x="50" y="49"/>
                  </a:lnTo>
                  <a:lnTo>
                    <a:pt x="42" y="61"/>
                  </a:lnTo>
                  <a:lnTo>
                    <a:pt x="38" y="75"/>
                  </a:lnTo>
                  <a:lnTo>
                    <a:pt x="35" y="91"/>
                  </a:lnTo>
                  <a:lnTo>
                    <a:pt x="35" y="236"/>
                  </a:lnTo>
                  <a:lnTo>
                    <a:pt x="0" y="236"/>
                  </a:lnTo>
                  <a:lnTo>
                    <a:pt x="0" y="3"/>
                  </a:lnTo>
                  <a:lnTo>
                    <a:pt x="16" y="3"/>
                  </a:lnTo>
                  <a:lnTo>
                    <a:pt x="27" y="43"/>
                  </a:lnTo>
                  <a:lnTo>
                    <a:pt x="33" y="32"/>
                  </a:lnTo>
                  <a:lnTo>
                    <a:pt x="41" y="22"/>
                  </a:lnTo>
                  <a:lnTo>
                    <a:pt x="53" y="12"/>
                  </a:lnTo>
                  <a:lnTo>
                    <a:pt x="69" y="5"/>
                  </a:lnTo>
                  <a:lnTo>
                    <a:pt x="90" y="1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9" name="Freeform 23"/>
            <p:cNvSpPr>
              <a:spLocks noEditPoints="1"/>
            </p:cNvSpPr>
            <p:nvPr/>
          </p:nvSpPr>
          <p:spPr bwMode="auto">
            <a:xfrm>
              <a:off x="7923213" y="5949950"/>
              <a:ext cx="180975" cy="263525"/>
            </a:xfrm>
            <a:custGeom>
              <a:avLst/>
              <a:gdLst/>
              <a:ahLst/>
              <a:cxnLst>
                <a:cxn ang="0">
                  <a:pos x="89" y="29"/>
                </a:cxn>
                <a:cxn ang="0">
                  <a:pos x="61" y="39"/>
                </a:cxn>
                <a:cxn ang="0">
                  <a:pos x="47" y="58"/>
                </a:cxn>
                <a:cxn ang="0">
                  <a:pos x="43" y="82"/>
                </a:cxn>
                <a:cxn ang="0">
                  <a:pos x="47" y="108"/>
                </a:cxn>
                <a:cxn ang="0">
                  <a:pos x="61" y="129"/>
                </a:cxn>
                <a:cxn ang="0">
                  <a:pos x="89" y="139"/>
                </a:cxn>
                <a:cxn ang="0">
                  <a:pos x="131" y="139"/>
                </a:cxn>
                <a:cxn ang="0">
                  <a:pos x="160" y="129"/>
                </a:cxn>
                <a:cxn ang="0">
                  <a:pos x="173" y="108"/>
                </a:cxn>
                <a:cxn ang="0">
                  <a:pos x="177" y="82"/>
                </a:cxn>
                <a:cxn ang="0">
                  <a:pos x="173" y="58"/>
                </a:cxn>
                <a:cxn ang="0">
                  <a:pos x="160" y="40"/>
                </a:cxn>
                <a:cxn ang="0">
                  <a:pos x="133" y="29"/>
                </a:cxn>
                <a:cxn ang="0">
                  <a:pos x="116" y="0"/>
                </a:cxn>
                <a:cxn ang="0">
                  <a:pos x="218" y="17"/>
                </a:cxn>
                <a:cxn ang="0">
                  <a:pos x="195" y="31"/>
                </a:cxn>
                <a:cxn ang="0">
                  <a:pos x="211" y="63"/>
                </a:cxn>
                <a:cxn ang="0">
                  <a:pos x="213" y="101"/>
                </a:cxn>
                <a:cxn ang="0">
                  <a:pos x="203" y="131"/>
                </a:cxn>
                <a:cxn ang="0">
                  <a:pos x="180" y="154"/>
                </a:cxn>
                <a:cxn ang="0">
                  <a:pos x="139" y="167"/>
                </a:cxn>
                <a:cxn ang="0">
                  <a:pos x="92" y="167"/>
                </a:cxn>
                <a:cxn ang="0">
                  <a:pos x="63" y="161"/>
                </a:cxn>
                <a:cxn ang="0">
                  <a:pos x="43" y="168"/>
                </a:cxn>
                <a:cxn ang="0">
                  <a:pos x="38" y="176"/>
                </a:cxn>
                <a:cxn ang="0">
                  <a:pos x="50" y="188"/>
                </a:cxn>
                <a:cxn ang="0">
                  <a:pos x="81" y="195"/>
                </a:cxn>
                <a:cxn ang="0">
                  <a:pos x="122" y="201"/>
                </a:cxn>
                <a:cxn ang="0">
                  <a:pos x="184" y="214"/>
                </a:cxn>
                <a:cxn ang="0">
                  <a:pos x="216" y="233"/>
                </a:cxn>
                <a:cxn ang="0">
                  <a:pos x="228" y="263"/>
                </a:cxn>
                <a:cxn ang="0">
                  <a:pos x="222" y="288"/>
                </a:cxn>
                <a:cxn ang="0">
                  <a:pos x="205" y="309"/>
                </a:cxn>
                <a:cxn ang="0">
                  <a:pos x="169" y="326"/>
                </a:cxn>
                <a:cxn ang="0">
                  <a:pos x="115" y="331"/>
                </a:cxn>
                <a:cxn ang="0">
                  <a:pos x="58" y="324"/>
                </a:cxn>
                <a:cxn ang="0">
                  <a:pos x="23" y="308"/>
                </a:cxn>
                <a:cxn ang="0">
                  <a:pos x="5" y="279"/>
                </a:cxn>
                <a:cxn ang="0">
                  <a:pos x="0" y="244"/>
                </a:cxn>
                <a:cxn ang="0">
                  <a:pos x="36" y="259"/>
                </a:cxn>
                <a:cxn ang="0">
                  <a:pos x="46" y="282"/>
                </a:cxn>
                <a:cxn ang="0">
                  <a:pos x="70" y="297"/>
                </a:cxn>
                <a:cxn ang="0">
                  <a:pos x="115" y="302"/>
                </a:cxn>
                <a:cxn ang="0">
                  <a:pos x="158" y="298"/>
                </a:cxn>
                <a:cxn ang="0">
                  <a:pos x="182" y="288"/>
                </a:cxn>
                <a:cxn ang="0">
                  <a:pos x="190" y="273"/>
                </a:cxn>
                <a:cxn ang="0">
                  <a:pos x="188" y="254"/>
                </a:cxn>
                <a:cxn ang="0">
                  <a:pos x="165" y="237"/>
                </a:cxn>
                <a:cxn ang="0">
                  <a:pos x="108" y="225"/>
                </a:cxn>
                <a:cxn ang="0">
                  <a:pos x="66" y="220"/>
                </a:cxn>
                <a:cxn ang="0">
                  <a:pos x="29" y="209"/>
                </a:cxn>
                <a:cxn ang="0">
                  <a:pos x="6" y="191"/>
                </a:cxn>
                <a:cxn ang="0">
                  <a:pos x="6" y="167"/>
                </a:cxn>
                <a:cxn ang="0">
                  <a:pos x="25" y="152"/>
                </a:cxn>
                <a:cxn ang="0">
                  <a:pos x="25" y="134"/>
                </a:cxn>
                <a:cxn ang="0">
                  <a:pos x="9" y="100"/>
                </a:cxn>
                <a:cxn ang="0">
                  <a:pos x="9" y="65"/>
                </a:cxn>
                <a:cxn ang="0">
                  <a:pos x="19" y="35"/>
                </a:cxn>
                <a:cxn ang="0">
                  <a:pos x="43" y="13"/>
                </a:cxn>
                <a:cxn ang="0">
                  <a:pos x="87" y="1"/>
                </a:cxn>
              </a:cxnLst>
              <a:rect l="0" t="0" r="r" b="b"/>
              <a:pathLst>
                <a:path w="228" h="331">
                  <a:moveTo>
                    <a:pt x="111" y="28"/>
                  </a:moveTo>
                  <a:lnTo>
                    <a:pt x="89" y="29"/>
                  </a:lnTo>
                  <a:lnTo>
                    <a:pt x="73" y="34"/>
                  </a:lnTo>
                  <a:lnTo>
                    <a:pt x="61" y="39"/>
                  </a:lnTo>
                  <a:lnTo>
                    <a:pt x="53" y="47"/>
                  </a:lnTo>
                  <a:lnTo>
                    <a:pt x="47" y="58"/>
                  </a:lnTo>
                  <a:lnTo>
                    <a:pt x="44" y="69"/>
                  </a:lnTo>
                  <a:lnTo>
                    <a:pt x="43" y="82"/>
                  </a:lnTo>
                  <a:lnTo>
                    <a:pt x="44" y="96"/>
                  </a:lnTo>
                  <a:lnTo>
                    <a:pt x="47" y="108"/>
                  </a:lnTo>
                  <a:lnTo>
                    <a:pt x="51" y="119"/>
                  </a:lnTo>
                  <a:lnTo>
                    <a:pt x="61" y="129"/>
                  </a:lnTo>
                  <a:lnTo>
                    <a:pt x="73" y="135"/>
                  </a:lnTo>
                  <a:lnTo>
                    <a:pt x="89" y="139"/>
                  </a:lnTo>
                  <a:lnTo>
                    <a:pt x="111" y="141"/>
                  </a:lnTo>
                  <a:lnTo>
                    <a:pt x="131" y="139"/>
                  </a:lnTo>
                  <a:lnTo>
                    <a:pt x="148" y="135"/>
                  </a:lnTo>
                  <a:lnTo>
                    <a:pt x="160" y="129"/>
                  </a:lnTo>
                  <a:lnTo>
                    <a:pt x="168" y="119"/>
                  </a:lnTo>
                  <a:lnTo>
                    <a:pt x="173" y="108"/>
                  </a:lnTo>
                  <a:lnTo>
                    <a:pt x="176" y="96"/>
                  </a:lnTo>
                  <a:lnTo>
                    <a:pt x="177" y="82"/>
                  </a:lnTo>
                  <a:lnTo>
                    <a:pt x="176" y="70"/>
                  </a:lnTo>
                  <a:lnTo>
                    <a:pt x="173" y="58"/>
                  </a:lnTo>
                  <a:lnTo>
                    <a:pt x="169" y="48"/>
                  </a:lnTo>
                  <a:lnTo>
                    <a:pt x="160" y="40"/>
                  </a:lnTo>
                  <a:lnTo>
                    <a:pt x="149" y="34"/>
                  </a:lnTo>
                  <a:lnTo>
                    <a:pt x="133" y="29"/>
                  </a:lnTo>
                  <a:lnTo>
                    <a:pt x="111" y="28"/>
                  </a:lnTo>
                  <a:close/>
                  <a:moveTo>
                    <a:pt x="116" y="0"/>
                  </a:moveTo>
                  <a:lnTo>
                    <a:pt x="218" y="0"/>
                  </a:lnTo>
                  <a:lnTo>
                    <a:pt x="218" y="17"/>
                  </a:lnTo>
                  <a:lnTo>
                    <a:pt x="180" y="23"/>
                  </a:lnTo>
                  <a:lnTo>
                    <a:pt x="195" y="31"/>
                  </a:lnTo>
                  <a:lnTo>
                    <a:pt x="206" y="46"/>
                  </a:lnTo>
                  <a:lnTo>
                    <a:pt x="211" y="63"/>
                  </a:lnTo>
                  <a:lnTo>
                    <a:pt x="214" y="84"/>
                  </a:lnTo>
                  <a:lnTo>
                    <a:pt x="213" y="101"/>
                  </a:lnTo>
                  <a:lnTo>
                    <a:pt x="210" y="118"/>
                  </a:lnTo>
                  <a:lnTo>
                    <a:pt x="203" y="131"/>
                  </a:lnTo>
                  <a:lnTo>
                    <a:pt x="194" y="145"/>
                  </a:lnTo>
                  <a:lnTo>
                    <a:pt x="180" y="154"/>
                  </a:lnTo>
                  <a:lnTo>
                    <a:pt x="163" y="161"/>
                  </a:lnTo>
                  <a:lnTo>
                    <a:pt x="139" y="167"/>
                  </a:lnTo>
                  <a:lnTo>
                    <a:pt x="111" y="168"/>
                  </a:lnTo>
                  <a:lnTo>
                    <a:pt x="92" y="167"/>
                  </a:lnTo>
                  <a:lnTo>
                    <a:pt x="76" y="165"/>
                  </a:lnTo>
                  <a:lnTo>
                    <a:pt x="63" y="161"/>
                  </a:lnTo>
                  <a:lnTo>
                    <a:pt x="50" y="164"/>
                  </a:lnTo>
                  <a:lnTo>
                    <a:pt x="43" y="168"/>
                  </a:lnTo>
                  <a:lnTo>
                    <a:pt x="39" y="172"/>
                  </a:lnTo>
                  <a:lnTo>
                    <a:pt x="38" y="176"/>
                  </a:lnTo>
                  <a:lnTo>
                    <a:pt x="40" y="183"/>
                  </a:lnTo>
                  <a:lnTo>
                    <a:pt x="50" y="188"/>
                  </a:lnTo>
                  <a:lnTo>
                    <a:pt x="63" y="192"/>
                  </a:lnTo>
                  <a:lnTo>
                    <a:pt x="81" y="195"/>
                  </a:lnTo>
                  <a:lnTo>
                    <a:pt x="100" y="198"/>
                  </a:lnTo>
                  <a:lnTo>
                    <a:pt x="122" y="201"/>
                  </a:lnTo>
                  <a:lnTo>
                    <a:pt x="165" y="209"/>
                  </a:lnTo>
                  <a:lnTo>
                    <a:pt x="184" y="214"/>
                  </a:lnTo>
                  <a:lnTo>
                    <a:pt x="202" y="222"/>
                  </a:lnTo>
                  <a:lnTo>
                    <a:pt x="216" y="233"/>
                  </a:lnTo>
                  <a:lnTo>
                    <a:pt x="225" y="247"/>
                  </a:lnTo>
                  <a:lnTo>
                    <a:pt x="228" y="263"/>
                  </a:lnTo>
                  <a:lnTo>
                    <a:pt x="226" y="275"/>
                  </a:lnTo>
                  <a:lnTo>
                    <a:pt x="222" y="288"/>
                  </a:lnTo>
                  <a:lnTo>
                    <a:pt x="216" y="298"/>
                  </a:lnTo>
                  <a:lnTo>
                    <a:pt x="205" y="309"/>
                  </a:lnTo>
                  <a:lnTo>
                    <a:pt x="188" y="319"/>
                  </a:lnTo>
                  <a:lnTo>
                    <a:pt x="169" y="326"/>
                  </a:lnTo>
                  <a:lnTo>
                    <a:pt x="145" y="330"/>
                  </a:lnTo>
                  <a:lnTo>
                    <a:pt x="115" y="331"/>
                  </a:lnTo>
                  <a:lnTo>
                    <a:pt x="84" y="330"/>
                  </a:lnTo>
                  <a:lnTo>
                    <a:pt x="58" y="324"/>
                  </a:lnTo>
                  <a:lnTo>
                    <a:pt x="39" y="317"/>
                  </a:lnTo>
                  <a:lnTo>
                    <a:pt x="23" y="308"/>
                  </a:lnTo>
                  <a:lnTo>
                    <a:pt x="12" y="294"/>
                  </a:lnTo>
                  <a:lnTo>
                    <a:pt x="5" y="279"/>
                  </a:lnTo>
                  <a:lnTo>
                    <a:pt x="1" y="263"/>
                  </a:lnTo>
                  <a:lnTo>
                    <a:pt x="0" y="244"/>
                  </a:lnTo>
                  <a:lnTo>
                    <a:pt x="35" y="244"/>
                  </a:lnTo>
                  <a:lnTo>
                    <a:pt x="36" y="259"/>
                  </a:lnTo>
                  <a:lnTo>
                    <a:pt x="39" y="271"/>
                  </a:lnTo>
                  <a:lnTo>
                    <a:pt x="46" y="282"/>
                  </a:lnTo>
                  <a:lnTo>
                    <a:pt x="55" y="290"/>
                  </a:lnTo>
                  <a:lnTo>
                    <a:pt x="70" y="297"/>
                  </a:lnTo>
                  <a:lnTo>
                    <a:pt x="89" y="301"/>
                  </a:lnTo>
                  <a:lnTo>
                    <a:pt x="115" y="302"/>
                  </a:lnTo>
                  <a:lnTo>
                    <a:pt x="139" y="301"/>
                  </a:lnTo>
                  <a:lnTo>
                    <a:pt x="158" y="298"/>
                  </a:lnTo>
                  <a:lnTo>
                    <a:pt x="172" y="293"/>
                  </a:lnTo>
                  <a:lnTo>
                    <a:pt x="182" y="288"/>
                  </a:lnTo>
                  <a:lnTo>
                    <a:pt x="187" y="281"/>
                  </a:lnTo>
                  <a:lnTo>
                    <a:pt x="190" y="273"/>
                  </a:lnTo>
                  <a:lnTo>
                    <a:pt x="191" y="264"/>
                  </a:lnTo>
                  <a:lnTo>
                    <a:pt x="188" y="254"/>
                  </a:lnTo>
                  <a:lnTo>
                    <a:pt x="179" y="244"/>
                  </a:lnTo>
                  <a:lnTo>
                    <a:pt x="165" y="237"/>
                  </a:lnTo>
                  <a:lnTo>
                    <a:pt x="149" y="233"/>
                  </a:lnTo>
                  <a:lnTo>
                    <a:pt x="108" y="225"/>
                  </a:lnTo>
                  <a:lnTo>
                    <a:pt x="87" y="222"/>
                  </a:lnTo>
                  <a:lnTo>
                    <a:pt x="66" y="220"/>
                  </a:lnTo>
                  <a:lnTo>
                    <a:pt x="46" y="216"/>
                  </a:lnTo>
                  <a:lnTo>
                    <a:pt x="29" y="209"/>
                  </a:lnTo>
                  <a:lnTo>
                    <a:pt x="16" y="202"/>
                  </a:lnTo>
                  <a:lnTo>
                    <a:pt x="6" y="191"/>
                  </a:lnTo>
                  <a:lnTo>
                    <a:pt x="4" y="179"/>
                  </a:lnTo>
                  <a:lnTo>
                    <a:pt x="6" y="167"/>
                  </a:lnTo>
                  <a:lnTo>
                    <a:pt x="13" y="158"/>
                  </a:lnTo>
                  <a:lnTo>
                    <a:pt x="25" y="152"/>
                  </a:lnTo>
                  <a:lnTo>
                    <a:pt x="40" y="146"/>
                  </a:lnTo>
                  <a:lnTo>
                    <a:pt x="25" y="134"/>
                  </a:lnTo>
                  <a:lnTo>
                    <a:pt x="15" y="118"/>
                  </a:lnTo>
                  <a:lnTo>
                    <a:pt x="9" y="100"/>
                  </a:lnTo>
                  <a:lnTo>
                    <a:pt x="8" y="82"/>
                  </a:lnTo>
                  <a:lnTo>
                    <a:pt x="9" y="65"/>
                  </a:lnTo>
                  <a:lnTo>
                    <a:pt x="12" y="50"/>
                  </a:lnTo>
                  <a:lnTo>
                    <a:pt x="19" y="35"/>
                  </a:lnTo>
                  <a:lnTo>
                    <a:pt x="29" y="23"/>
                  </a:lnTo>
                  <a:lnTo>
                    <a:pt x="43" y="13"/>
                  </a:lnTo>
                  <a:lnTo>
                    <a:pt x="62" y="6"/>
                  </a:lnTo>
                  <a:lnTo>
                    <a:pt x="87" y="1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0" name="Freeform 24"/>
            <p:cNvSpPr>
              <a:spLocks/>
            </p:cNvSpPr>
            <p:nvPr/>
          </p:nvSpPr>
          <p:spPr bwMode="auto">
            <a:xfrm>
              <a:off x="8128000" y="5949950"/>
              <a:ext cx="169863" cy="258763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8" y="149"/>
                </a:cxn>
                <a:cxn ang="0">
                  <a:pos x="46" y="180"/>
                </a:cxn>
                <a:cxn ang="0">
                  <a:pos x="67" y="201"/>
                </a:cxn>
                <a:cxn ang="0">
                  <a:pos x="106" y="207"/>
                </a:cxn>
                <a:cxn ang="0">
                  <a:pos x="147" y="201"/>
                </a:cxn>
                <a:cxn ang="0">
                  <a:pos x="170" y="180"/>
                </a:cxn>
                <a:cxn ang="0">
                  <a:pos x="178" y="148"/>
                </a:cxn>
                <a:cxn ang="0">
                  <a:pos x="179" y="0"/>
                </a:cxn>
                <a:cxn ang="0">
                  <a:pos x="213" y="233"/>
                </a:cxn>
                <a:cxn ang="0">
                  <a:pos x="205" y="277"/>
                </a:cxn>
                <a:cxn ang="0">
                  <a:pos x="189" y="302"/>
                </a:cxn>
                <a:cxn ang="0">
                  <a:pos x="156" y="319"/>
                </a:cxn>
                <a:cxn ang="0">
                  <a:pos x="106" y="326"/>
                </a:cxn>
                <a:cxn ang="0">
                  <a:pos x="54" y="320"/>
                </a:cxn>
                <a:cxn ang="0">
                  <a:pos x="22" y="302"/>
                </a:cxn>
                <a:cxn ang="0">
                  <a:pos x="5" y="278"/>
                </a:cxn>
                <a:cxn ang="0">
                  <a:pos x="0" y="245"/>
                </a:cxn>
                <a:cxn ang="0">
                  <a:pos x="35" y="258"/>
                </a:cxn>
                <a:cxn ang="0">
                  <a:pos x="43" y="279"/>
                </a:cxn>
                <a:cxn ang="0">
                  <a:pos x="65" y="293"/>
                </a:cxn>
                <a:cxn ang="0">
                  <a:pos x="106" y="298"/>
                </a:cxn>
                <a:cxn ang="0">
                  <a:pos x="148" y="292"/>
                </a:cxn>
                <a:cxn ang="0">
                  <a:pos x="170" y="274"/>
                </a:cxn>
                <a:cxn ang="0">
                  <a:pos x="178" y="249"/>
                </a:cxn>
                <a:cxn ang="0">
                  <a:pos x="179" y="197"/>
                </a:cxn>
                <a:cxn ang="0">
                  <a:pos x="160" y="221"/>
                </a:cxn>
                <a:cxn ang="0">
                  <a:pos x="124" y="235"/>
                </a:cxn>
                <a:cxn ang="0">
                  <a:pos x="71" y="235"/>
                </a:cxn>
                <a:cxn ang="0">
                  <a:pos x="33" y="220"/>
                </a:cxn>
                <a:cxn ang="0">
                  <a:pos x="12" y="191"/>
                </a:cxn>
                <a:cxn ang="0">
                  <a:pos x="4" y="150"/>
                </a:cxn>
                <a:cxn ang="0">
                  <a:pos x="3" y="0"/>
                </a:cxn>
              </a:cxnLst>
              <a:rect l="0" t="0" r="r" b="b"/>
              <a:pathLst>
                <a:path w="213" h="326">
                  <a:moveTo>
                    <a:pt x="3" y="0"/>
                  </a:moveTo>
                  <a:lnTo>
                    <a:pt x="37" y="0"/>
                  </a:lnTo>
                  <a:lnTo>
                    <a:pt x="37" y="129"/>
                  </a:lnTo>
                  <a:lnTo>
                    <a:pt x="38" y="149"/>
                  </a:lnTo>
                  <a:lnTo>
                    <a:pt x="41" y="167"/>
                  </a:lnTo>
                  <a:lnTo>
                    <a:pt x="46" y="180"/>
                  </a:lnTo>
                  <a:lnTo>
                    <a:pt x="54" y="192"/>
                  </a:lnTo>
                  <a:lnTo>
                    <a:pt x="67" y="201"/>
                  </a:lnTo>
                  <a:lnTo>
                    <a:pt x="84" y="206"/>
                  </a:lnTo>
                  <a:lnTo>
                    <a:pt x="106" y="207"/>
                  </a:lnTo>
                  <a:lnTo>
                    <a:pt x="129" y="206"/>
                  </a:lnTo>
                  <a:lnTo>
                    <a:pt x="147" y="201"/>
                  </a:lnTo>
                  <a:lnTo>
                    <a:pt x="160" y="192"/>
                  </a:lnTo>
                  <a:lnTo>
                    <a:pt x="170" y="180"/>
                  </a:lnTo>
                  <a:lnTo>
                    <a:pt x="175" y="165"/>
                  </a:lnTo>
                  <a:lnTo>
                    <a:pt x="178" y="148"/>
                  </a:lnTo>
                  <a:lnTo>
                    <a:pt x="179" y="127"/>
                  </a:lnTo>
                  <a:lnTo>
                    <a:pt x="179" y="0"/>
                  </a:lnTo>
                  <a:lnTo>
                    <a:pt x="213" y="0"/>
                  </a:lnTo>
                  <a:lnTo>
                    <a:pt x="213" y="233"/>
                  </a:lnTo>
                  <a:lnTo>
                    <a:pt x="210" y="263"/>
                  </a:lnTo>
                  <a:lnTo>
                    <a:pt x="205" y="277"/>
                  </a:lnTo>
                  <a:lnTo>
                    <a:pt x="198" y="290"/>
                  </a:lnTo>
                  <a:lnTo>
                    <a:pt x="189" y="302"/>
                  </a:lnTo>
                  <a:lnTo>
                    <a:pt x="174" y="312"/>
                  </a:lnTo>
                  <a:lnTo>
                    <a:pt x="156" y="319"/>
                  </a:lnTo>
                  <a:lnTo>
                    <a:pt x="133" y="324"/>
                  </a:lnTo>
                  <a:lnTo>
                    <a:pt x="106" y="326"/>
                  </a:lnTo>
                  <a:lnTo>
                    <a:pt x="77" y="324"/>
                  </a:lnTo>
                  <a:lnTo>
                    <a:pt x="54" y="320"/>
                  </a:lnTo>
                  <a:lnTo>
                    <a:pt x="37" y="312"/>
                  </a:lnTo>
                  <a:lnTo>
                    <a:pt x="22" y="302"/>
                  </a:lnTo>
                  <a:lnTo>
                    <a:pt x="12" y="292"/>
                  </a:lnTo>
                  <a:lnTo>
                    <a:pt x="5" y="278"/>
                  </a:lnTo>
                  <a:lnTo>
                    <a:pt x="1" y="262"/>
                  </a:lnTo>
                  <a:lnTo>
                    <a:pt x="0" y="245"/>
                  </a:lnTo>
                  <a:lnTo>
                    <a:pt x="34" y="245"/>
                  </a:lnTo>
                  <a:lnTo>
                    <a:pt x="35" y="258"/>
                  </a:lnTo>
                  <a:lnTo>
                    <a:pt x="38" y="269"/>
                  </a:lnTo>
                  <a:lnTo>
                    <a:pt x="43" y="279"/>
                  </a:lnTo>
                  <a:lnTo>
                    <a:pt x="53" y="288"/>
                  </a:lnTo>
                  <a:lnTo>
                    <a:pt x="65" y="293"/>
                  </a:lnTo>
                  <a:lnTo>
                    <a:pt x="83" y="297"/>
                  </a:lnTo>
                  <a:lnTo>
                    <a:pt x="106" y="298"/>
                  </a:lnTo>
                  <a:lnTo>
                    <a:pt x="129" y="297"/>
                  </a:lnTo>
                  <a:lnTo>
                    <a:pt x="148" y="292"/>
                  </a:lnTo>
                  <a:lnTo>
                    <a:pt x="162" y="283"/>
                  </a:lnTo>
                  <a:lnTo>
                    <a:pt x="170" y="274"/>
                  </a:lnTo>
                  <a:lnTo>
                    <a:pt x="175" y="263"/>
                  </a:lnTo>
                  <a:lnTo>
                    <a:pt x="178" y="249"/>
                  </a:lnTo>
                  <a:lnTo>
                    <a:pt x="179" y="236"/>
                  </a:lnTo>
                  <a:lnTo>
                    <a:pt x="179" y="197"/>
                  </a:lnTo>
                  <a:lnTo>
                    <a:pt x="171" y="210"/>
                  </a:lnTo>
                  <a:lnTo>
                    <a:pt x="160" y="221"/>
                  </a:lnTo>
                  <a:lnTo>
                    <a:pt x="144" y="229"/>
                  </a:lnTo>
                  <a:lnTo>
                    <a:pt x="124" y="235"/>
                  </a:lnTo>
                  <a:lnTo>
                    <a:pt x="98" y="236"/>
                  </a:lnTo>
                  <a:lnTo>
                    <a:pt x="71" y="235"/>
                  </a:lnTo>
                  <a:lnTo>
                    <a:pt x="50" y="228"/>
                  </a:lnTo>
                  <a:lnTo>
                    <a:pt x="33" y="220"/>
                  </a:lnTo>
                  <a:lnTo>
                    <a:pt x="20" y="206"/>
                  </a:lnTo>
                  <a:lnTo>
                    <a:pt x="12" y="191"/>
                  </a:lnTo>
                  <a:lnTo>
                    <a:pt x="7" y="172"/>
                  </a:lnTo>
                  <a:lnTo>
                    <a:pt x="4" y="150"/>
                  </a:lnTo>
                  <a:lnTo>
                    <a:pt x="3" y="12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1" name="Freeform 25"/>
            <p:cNvSpPr>
              <a:spLocks noEditPoints="1"/>
            </p:cNvSpPr>
            <p:nvPr/>
          </p:nvSpPr>
          <p:spPr bwMode="auto">
            <a:xfrm>
              <a:off x="4879975" y="4670425"/>
              <a:ext cx="3417888" cy="1025525"/>
            </a:xfrm>
            <a:custGeom>
              <a:avLst/>
              <a:gdLst/>
              <a:ahLst/>
              <a:cxnLst>
                <a:cxn ang="0">
                  <a:pos x="2007" y="18"/>
                </a:cxn>
                <a:cxn ang="0">
                  <a:pos x="3057" y="18"/>
                </a:cxn>
                <a:cxn ang="0">
                  <a:pos x="1756" y="1277"/>
                </a:cxn>
                <a:cxn ang="0">
                  <a:pos x="630" y="6"/>
                </a:cxn>
                <a:cxn ang="0">
                  <a:pos x="857" y="54"/>
                </a:cxn>
                <a:cxn ang="0">
                  <a:pos x="1004" y="163"/>
                </a:cxn>
                <a:cxn ang="0">
                  <a:pos x="1081" y="319"/>
                </a:cxn>
                <a:cxn ang="0">
                  <a:pos x="915" y="374"/>
                </a:cxn>
                <a:cxn ang="0">
                  <a:pos x="847" y="245"/>
                </a:cxn>
                <a:cxn ang="0">
                  <a:pos x="710" y="167"/>
                </a:cxn>
                <a:cxn ang="0">
                  <a:pos x="496" y="151"/>
                </a:cxn>
                <a:cxn ang="0">
                  <a:pos x="323" y="188"/>
                </a:cxn>
                <a:cxn ang="0">
                  <a:pos x="232" y="262"/>
                </a:cxn>
                <a:cxn ang="0">
                  <a:pos x="208" y="361"/>
                </a:cxn>
                <a:cxn ang="0">
                  <a:pos x="254" y="454"/>
                </a:cxn>
                <a:cxn ang="0">
                  <a:pos x="372" y="512"/>
                </a:cxn>
                <a:cxn ang="0">
                  <a:pos x="534" y="554"/>
                </a:cxn>
                <a:cxn ang="0">
                  <a:pos x="762" y="605"/>
                </a:cxn>
                <a:cxn ang="0">
                  <a:pos x="930" y="662"/>
                </a:cxn>
                <a:cxn ang="0">
                  <a:pos x="1061" y="753"/>
                </a:cxn>
                <a:cxn ang="0">
                  <a:pos x="1126" y="890"/>
                </a:cxn>
                <a:cxn ang="0">
                  <a:pos x="1112" y="1033"/>
                </a:cxn>
                <a:cxn ang="0">
                  <a:pos x="1035" y="1153"/>
                </a:cxn>
                <a:cxn ang="0">
                  <a:pos x="888" y="1244"/>
                </a:cxn>
                <a:cxn ang="0">
                  <a:pos x="663" y="1289"/>
                </a:cxn>
                <a:cxn ang="0">
                  <a:pos x="371" y="1272"/>
                </a:cxn>
                <a:cxn ang="0">
                  <a:pos x="156" y="1183"/>
                </a:cxn>
                <a:cxn ang="0">
                  <a:pos x="34" y="1024"/>
                </a:cxn>
                <a:cxn ang="0">
                  <a:pos x="182" y="861"/>
                </a:cxn>
                <a:cxn ang="0">
                  <a:pos x="236" y="1015"/>
                </a:cxn>
                <a:cxn ang="0">
                  <a:pos x="369" y="1110"/>
                </a:cxn>
                <a:cxn ang="0">
                  <a:pos x="589" y="1143"/>
                </a:cxn>
                <a:cxn ang="0">
                  <a:pos x="788" y="1117"/>
                </a:cxn>
                <a:cxn ang="0">
                  <a:pos x="902" y="1050"/>
                </a:cxn>
                <a:cxn ang="0">
                  <a:pos x="945" y="965"/>
                </a:cxn>
                <a:cxn ang="0">
                  <a:pos x="925" y="860"/>
                </a:cxn>
                <a:cxn ang="0">
                  <a:pos x="826" y="785"/>
                </a:cxn>
                <a:cxn ang="0">
                  <a:pos x="674" y="739"/>
                </a:cxn>
                <a:cxn ang="0">
                  <a:pos x="354" y="670"/>
                </a:cxn>
                <a:cxn ang="0">
                  <a:pos x="190" y="611"/>
                </a:cxn>
                <a:cxn ang="0">
                  <a:pos x="71" y="516"/>
                </a:cxn>
                <a:cxn ang="0">
                  <a:pos x="23" y="371"/>
                </a:cxn>
                <a:cxn ang="0">
                  <a:pos x="56" y="213"/>
                </a:cxn>
                <a:cxn ang="0">
                  <a:pos x="164" y="94"/>
                </a:cxn>
                <a:cxn ang="0">
                  <a:pos x="356" y="21"/>
                </a:cxn>
                <a:cxn ang="0">
                  <a:pos x="3798" y="0"/>
                </a:cxn>
                <a:cxn ang="0">
                  <a:pos x="4033" y="34"/>
                </a:cxn>
                <a:cxn ang="0">
                  <a:pos x="4185" y="132"/>
                </a:cxn>
                <a:cxn ang="0">
                  <a:pos x="4270" y="284"/>
                </a:cxn>
                <a:cxn ang="0">
                  <a:pos x="4302" y="485"/>
                </a:cxn>
                <a:cxn ang="0">
                  <a:pos x="4121" y="1277"/>
                </a:cxn>
                <a:cxn ang="0">
                  <a:pos x="4108" y="404"/>
                </a:cxn>
                <a:cxn ang="0">
                  <a:pos x="4055" y="269"/>
                </a:cxn>
                <a:cxn ang="0">
                  <a:pos x="3942" y="185"/>
                </a:cxn>
                <a:cxn ang="0">
                  <a:pos x="3748" y="156"/>
                </a:cxn>
                <a:cxn ang="0">
                  <a:pos x="3542" y="189"/>
                </a:cxn>
                <a:cxn ang="0">
                  <a:pos x="3421" y="284"/>
                </a:cxn>
                <a:cxn ang="0">
                  <a:pos x="3366" y="435"/>
                </a:cxn>
                <a:cxn ang="0">
                  <a:pos x="3357" y="1277"/>
                </a:cxn>
                <a:cxn ang="0">
                  <a:pos x="3313" y="242"/>
                </a:cxn>
                <a:cxn ang="0">
                  <a:pos x="3385" y="131"/>
                </a:cxn>
                <a:cxn ang="0">
                  <a:pos x="3520" y="45"/>
                </a:cxn>
                <a:cxn ang="0">
                  <a:pos x="3732" y="2"/>
                </a:cxn>
              </a:cxnLst>
              <a:rect l="0" t="0" r="r" b="b"/>
              <a:pathLst>
                <a:path w="4306" h="1292">
                  <a:moveTo>
                    <a:pt x="1162" y="18"/>
                  </a:moveTo>
                  <a:lnTo>
                    <a:pt x="1365" y="18"/>
                  </a:lnTo>
                  <a:lnTo>
                    <a:pt x="1664" y="1072"/>
                  </a:lnTo>
                  <a:lnTo>
                    <a:pt x="2007" y="18"/>
                  </a:lnTo>
                  <a:lnTo>
                    <a:pt x="2188" y="18"/>
                  </a:lnTo>
                  <a:lnTo>
                    <a:pt x="2539" y="1077"/>
                  </a:lnTo>
                  <a:lnTo>
                    <a:pt x="2859" y="18"/>
                  </a:lnTo>
                  <a:lnTo>
                    <a:pt x="3057" y="18"/>
                  </a:lnTo>
                  <a:lnTo>
                    <a:pt x="2654" y="1277"/>
                  </a:lnTo>
                  <a:lnTo>
                    <a:pt x="2442" y="1277"/>
                  </a:lnTo>
                  <a:lnTo>
                    <a:pt x="2095" y="232"/>
                  </a:lnTo>
                  <a:lnTo>
                    <a:pt x="1756" y="1277"/>
                  </a:lnTo>
                  <a:lnTo>
                    <a:pt x="1558" y="1277"/>
                  </a:lnTo>
                  <a:lnTo>
                    <a:pt x="1162" y="18"/>
                  </a:lnTo>
                  <a:close/>
                  <a:moveTo>
                    <a:pt x="559" y="3"/>
                  </a:moveTo>
                  <a:lnTo>
                    <a:pt x="630" y="6"/>
                  </a:lnTo>
                  <a:lnTo>
                    <a:pt x="694" y="11"/>
                  </a:lnTo>
                  <a:lnTo>
                    <a:pt x="754" y="22"/>
                  </a:lnTo>
                  <a:lnTo>
                    <a:pt x="808" y="37"/>
                  </a:lnTo>
                  <a:lnTo>
                    <a:pt x="857" y="54"/>
                  </a:lnTo>
                  <a:lnTo>
                    <a:pt x="900" y="76"/>
                  </a:lnTo>
                  <a:lnTo>
                    <a:pt x="940" y="102"/>
                  </a:lnTo>
                  <a:lnTo>
                    <a:pt x="974" y="131"/>
                  </a:lnTo>
                  <a:lnTo>
                    <a:pt x="1004" y="163"/>
                  </a:lnTo>
                  <a:lnTo>
                    <a:pt x="1029" y="198"/>
                  </a:lnTo>
                  <a:lnTo>
                    <a:pt x="1050" y="237"/>
                  </a:lnTo>
                  <a:lnTo>
                    <a:pt x="1067" y="276"/>
                  </a:lnTo>
                  <a:lnTo>
                    <a:pt x="1081" y="319"/>
                  </a:lnTo>
                  <a:lnTo>
                    <a:pt x="1090" y="366"/>
                  </a:lnTo>
                  <a:lnTo>
                    <a:pt x="1096" y="413"/>
                  </a:lnTo>
                  <a:lnTo>
                    <a:pt x="922" y="413"/>
                  </a:lnTo>
                  <a:lnTo>
                    <a:pt x="915" y="374"/>
                  </a:lnTo>
                  <a:lnTo>
                    <a:pt x="903" y="337"/>
                  </a:lnTo>
                  <a:lnTo>
                    <a:pt x="889" y="303"/>
                  </a:lnTo>
                  <a:lnTo>
                    <a:pt x="870" y="272"/>
                  </a:lnTo>
                  <a:lnTo>
                    <a:pt x="847" y="245"/>
                  </a:lnTo>
                  <a:lnTo>
                    <a:pt x="820" y="220"/>
                  </a:lnTo>
                  <a:lnTo>
                    <a:pt x="789" y="200"/>
                  </a:lnTo>
                  <a:lnTo>
                    <a:pt x="752" y="182"/>
                  </a:lnTo>
                  <a:lnTo>
                    <a:pt x="710" y="167"/>
                  </a:lnTo>
                  <a:lnTo>
                    <a:pt x="663" y="158"/>
                  </a:lnTo>
                  <a:lnTo>
                    <a:pt x="611" y="152"/>
                  </a:lnTo>
                  <a:lnTo>
                    <a:pt x="553" y="150"/>
                  </a:lnTo>
                  <a:lnTo>
                    <a:pt x="496" y="151"/>
                  </a:lnTo>
                  <a:lnTo>
                    <a:pt x="444" y="156"/>
                  </a:lnTo>
                  <a:lnTo>
                    <a:pt x="398" y="165"/>
                  </a:lnTo>
                  <a:lnTo>
                    <a:pt x="357" y="174"/>
                  </a:lnTo>
                  <a:lnTo>
                    <a:pt x="323" y="188"/>
                  </a:lnTo>
                  <a:lnTo>
                    <a:pt x="293" y="203"/>
                  </a:lnTo>
                  <a:lnTo>
                    <a:pt x="268" y="220"/>
                  </a:lnTo>
                  <a:lnTo>
                    <a:pt x="249" y="241"/>
                  </a:lnTo>
                  <a:lnTo>
                    <a:pt x="232" y="262"/>
                  </a:lnTo>
                  <a:lnTo>
                    <a:pt x="220" y="285"/>
                  </a:lnTo>
                  <a:lnTo>
                    <a:pt x="213" y="310"/>
                  </a:lnTo>
                  <a:lnTo>
                    <a:pt x="209" y="334"/>
                  </a:lnTo>
                  <a:lnTo>
                    <a:pt x="208" y="361"/>
                  </a:lnTo>
                  <a:lnTo>
                    <a:pt x="212" y="389"/>
                  </a:lnTo>
                  <a:lnTo>
                    <a:pt x="220" y="413"/>
                  </a:lnTo>
                  <a:lnTo>
                    <a:pt x="235" y="435"/>
                  </a:lnTo>
                  <a:lnTo>
                    <a:pt x="254" y="454"/>
                  </a:lnTo>
                  <a:lnTo>
                    <a:pt x="278" y="470"/>
                  </a:lnTo>
                  <a:lnTo>
                    <a:pt x="306" y="486"/>
                  </a:lnTo>
                  <a:lnTo>
                    <a:pt x="337" y="500"/>
                  </a:lnTo>
                  <a:lnTo>
                    <a:pt x="372" y="512"/>
                  </a:lnTo>
                  <a:lnTo>
                    <a:pt x="409" y="524"/>
                  </a:lnTo>
                  <a:lnTo>
                    <a:pt x="449" y="534"/>
                  </a:lnTo>
                  <a:lnTo>
                    <a:pt x="490" y="545"/>
                  </a:lnTo>
                  <a:lnTo>
                    <a:pt x="534" y="554"/>
                  </a:lnTo>
                  <a:lnTo>
                    <a:pt x="579" y="564"/>
                  </a:lnTo>
                  <a:lnTo>
                    <a:pt x="625" y="573"/>
                  </a:lnTo>
                  <a:lnTo>
                    <a:pt x="669" y="583"/>
                  </a:lnTo>
                  <a:lnTo>
                    <a:pt x="762" y="605"/>
                  </a:lnTo>
                  <a:lnTo>
                    <a:pt x="805" y="617"/>
                  </a:lnTo>
                  <a:lnTo>
                    <a:pt x="849" y="630"/>
                  </a:lnTo>
                  <a:lnTo>
                    <a:pt x="891" y="645"/>
                  </a:lnTo>
                  <a:lnTo>
                    <a:pt x="930" y="662"/>
                  </a:lnTo>
                  <a:lnTo>
                    <a:pt x="968" y="681"/>
                  </a:lnTo>
                  <a:lnTo>
                    <a:pt x="1002" y="702"/>
                  </a:lnTo>
                  <a:lnTo>
                    <a:pt x="1033" y="726"/>
                  </a:lnTo>
                  <a:lnTo>
                    <a:pt x="1061" y="753"/>
                  </a:lnTo>
                  <a:lnTo>
                    <a:pt x="1084" y="781"/>
                  </a:lnTo>
                  <a:lnTo>
                    <a:pt x="1103" y="814"/>
                  </a:lnTo>
                  <a:lnTo>
                    <a:pt x="1116" y="850"/>
                  </a:lnTo>
                  <a:lnTo>
                    <a:pt x="1126" y="890"/>
                  </a:lnTo>
                  <a:lnTo>
                    <a:pt x="1128" y="933"/>
                  </a:lnTo>
                  <a:lnTo>
                    <a:pt x="1127" y="966"/>
                  </a:lnTo>
                  <a:lnTo>
                    <a:pt x="1122" y="1000"/>
                  </a:lnTo>
                  <a:lnTo>
                    <a:pt x="1112" y="1033"/>
                  </a:lnTo>
                  <a:lnTo>
                    <a:pt x="1099" y="1065"/>
                  </a:lnTo>
                  <a:lnTo>
                    <a:pt x="1082" y="1095"/>
                  </a:lnTo>
                  <a:lnTo>
                    <a:pt x="1061" y="1125"/>
                  </a:lnTo>
                  <a:lnTo>
                    <a:pt x="1035" y="1153"/>
                  </a:lnTo>
                  <a:lnTo>
                    <a:pt x="1005" y="1179"/>
                  </a:lnTo>
                  <a:lnTo>
                    <a:pt x="971" y="1204"/>
                  </a:lnTo>
                  <a:lnTo>
                    <a:pt x="932" y="1225"/>
                  </a:lnTo>
                  <a:lnTo>
                    <a:pt x="888" y="1244"/>
                  </a:lnTo>
                  <a:lnTo>
                    <a:pt x="839" y="1261"/>
                  </a:lnTo>
                  <a:lnTo>
                    <a:pt x="786" y="1274"/>
                  </a:lnTo>
                  <a:lnTo>
                    <a:pt x="727" y="1284"/>
                  </a:lnTo>
                  <a:lnTo>
                    <a:pt x="663" y="1289"/>
                  </a:lnTo>
                  <a:lnTo>
                    <a:pt x="593" y="1292"/>
                  </a:lnTo>
                  <a:lnTo>
                    <a:pt x="513" y="1289"/>
                  </a:lnTo>
                  <a:lnTo>
                    <a:pt x="439" y="1282"/>
                  </a:lnTo>
                  <a:lnTo>
                    <a:pt x="371" y="1272"/>
                  </a:lnTo>
                  <a:lnTo>
                    <a:pt x="308" y="1257"/>
                  </a:lnTo>
                  <a:lnTo>
                    <a:pt x="251" y="1236"/>
                  </a:lnTo>
                  <a:lnTo>
                    <a:pt x="201" y="1212"/>
                  </a:lnTo>
                  <a:lnTo>
                    <a:pt x="156" y="1183"/>
                  </a:lnTo>
                  <a:lnTo>
                    <a:pt x="117" y="1151"/>
                  </a:lnTo>
                  <a:lnTo>
                    <a:pt x="84" y="1113"/>
                  </a:lnTo>
                  <a:lnTo>
                    <a:pt x="56" y="1071"/>
                  </a:lnTo>
                  <a:lnTo>
                    <a:pt x="34" y="1024"/>
                  </a:lnTo>
                  <a:lnTo>
                    <a:pt x="18" y="974"/>
                  </a:lnTo>
                  <a:lnTo>
                    <a:pt x="5" y="920"/>
                  </a:lnTo>
                  <a:lnTo>
                    <a:pt x="0" y="861"/>
                  </a:lnTo>
                  <a:lnTo>
                    <a:pt x="182" y="861"/>
                  </a:lnTo>
                  <a:lnTo>
                    <a:pt x="189" y="905"/>
                  </a:lnTo>
                  <a:lnTo>
                    <a:pt x="200" y="946"/>
                  </a:lnTo>
                  <a:lnTo>
                    <a:pt x="216" y="981"/>
                  </a:lnTo>
                  <a:lnTo>
                    <a:pt x="236" y="1015"/>
                  </a:lnTo>
                  <a:lnTo>
                    <a:pt x="262" y="1043"/>
                  </a:lnTo>
                  <a:lnTo>
                    <a:pt x="293" y="1069"/>
                  </a:lnTo>
                  <a:lnTo>
                    <a:pt x="329" y="1092"/>
                  </a:lnTo>
                  <a:lnTo>
                    <a:pt x="369" y="1110"/>
                  </a:lnTo>
                  <a:lnTo>
                    <a:pt x="417" y="1124"/>
                  </a:lnTo>
                  <a:lnTo>
                    <a:pt x="469" y="1134"/>
                  </a:lnTo>
                  <a:lnTo>
                    <a:pt x="526" y="1140"/>
                  </a:lnTo>
                  <a:lnTo>
                    <a:pt x="589" y="1143"/>
                  </a:lnTo>
                  <a:lnTo>
                    <a:pt x="648" y="1141"/>
                  </a:lnTo>
                  <a:lnTo>
                    <a:pt x="699" y="1136"/>
                  </a:lnTo>
                  <a:lnTo>
                    <a:pt x="747" y="1128"/>
                  </a:lnTo>
                  <a:lnTo>
                    <a:pt x="788" y="1117"/>
                  </a:lnTo>
                  <a:lnTo>
                    <a:pt x="823" y="1103"/>
                  </a:lnTo>
                  <a:lnTo>
                    <a:pt x="854" y="1087"/>
                  </a:lnTo>
                  <a:lnTo>
                    <a:pt x="880" y="1069"/>
                  </a:lnTo>
                  <a:lnTo>
                    <a:pt x="902" y="1050"/>
                  </a:lnTo>
                  <a:lnTo>
                    <a:pt x="918" y="1030"/>
                  </a:lnTo>
                  <a:lnTo>
                    <a:pt x="932" y="1009"/>
                  </a:lnTo>
                  <a:lnTo>
                    <a:pt x="940" y="986"/>
                  </a:lnTo>
                  <a:lnTo>
                    <a:pt x="945" y="965"/>
                  </a:lnTo>
                  <a:lnTo>
                    <a:pt x="948" y="943"/>
                  </a:lnTo>
                  <a:lnTo>
                    <a:pt x="947" y="912"/>
                  </a:lnTo>
                  <a:lnTo>
                    <a:pt x="938" y="884"/>
                  </a:lnTo>
                  <a:lnTo>
                    <a:pt x="925" y="860"/>
                  </a:lnTo>
                  <a:lnTo>
                    <a:pt x="907" y="838"/>
                  </a:lnTo>
                  <a:lnTo>
                    <a:pt x="884" y="818"/>
                  </a:lnTo>
                  <a:lnTo>
                    <a:pt x="857" y="802"/>
                  </a:lnTo>
                  <a:lnTo>
                    <a:pt x="826" y="785"/>
                  </a:lnTo>
                  <a:lnTo>
                    <a:pt x="792" y="772"/>
                  </a:lnTo>
                  <a:lnTo>
                    <a:pt x="755" y="759"/>
                  </a:lnTo>
                  <a:lnTo>
                    <a:pt x="716" y="749"/>
                  </a:lnTo>
                  <a:lnTo>
                    <a:pt x="674" y="739"/>
                  </a:lnTo>
                  <a:lnTo>
                    <a:pt x="630" y="728"/>
                  </a:lnTo>
                  <a:lnTo>
                    <a:pt x="585" y="720"/>
                  </a:lnTo>
                  <a:lnTo>
                    <a:pt x="447" y="692"/>
                  </a:lnTo>
                  <a:lnTo>
                    <a:pt x="354" y="670"/>
                  </a:lnTo>
                  <a:lnTo>
                    <a:pt x="311" y="658"/>
                  </a:lnTo>
                  <a:lnTo>
                    <a:pt x="269" y="644"/>
                  </a:lnTo>
                  <a:lnTo>
                    <a:pt x="228" y="629"/>
                  </a:lnTo>
                  <a:lnTo>
                    <a:pt x="190" y="611"/>
                  </a:lnTo>
                  <a:lnTo>
                    <a:pt x="155" y="591"/>
                  </a:lnTo>
                  <a:lnTo>
                    <a:pt x="124" y="569"/>
                  </a:lnTo>
                  <a:lnTo>
                    <a:pt x="95" y="545"/>
                  </a:lnTo>
                  <a:lnTo>
                    <a:pt x="71" y="516"/>
                  </a:lnTo>
                  <a:lnTo>
                    <a:pt x="52" y="486"/>
                  </a:lnTo>
                  <a:lnTo>
                    <a:pt x="37" y="451"/>
                  </a:lnTo>
                  <a:lnTo>
                    <a:pt x="27" y="413"/>
                  </a:lnTo>
                  <a:lnTo>
                    <a:pt x="23" y="371"/>
                  </a:lnTo>
                  <a:lnTo>
                    <a:pt x="24" y="329"/>
                  </a:lnTo>
                  <a:lnTo>
                    <a:pt x="31" y="288"/>
                  </a:lnTo>
                  <a:lnTo>
                    <a:pt x="41" y="250"/>
                  </a:lnTo>
                  <a:lnTo>
                    <a:pt x="56" y="213"/>
                  </a:lnTo>
                  <a:lnTo>
                    <a:pt x="76" y="181"/>
                  </a:lnTo>
                  <a:lnTo>
                    <a:pt x="100" y="148"/>
                  </a:lnTo>
                  <a:lnTo>
                    <a:pt x="130" y="120"/>
                  </a:lnTo>
                  <a:lnTo>
                    <a:pt x="164" y="94"/>
                  </a:lnTo>
                  <a:lnTo>
                    <a:pt x="205" y="71"/>
                  </a:lnTo>
                  <a:lnTo>
                    <a:pt x="250" y="50"/>
                  </a:lnTo>
                  <a:lnTo>
                    <a:pt x="300" y="34"/>
                  </a:lnTo>
                  <a:lnTo>
                    <a:pt x="356" y="21"/>
                  </a:lnTo>
                  <a:lnTo>
                    <a:pt x="418" y="11"/>
                  </a:lnTo>
                  <a:lnTo>
                    <a:pt x="486" y="4"/>
                  </a:lnTo>
                  <a:lnTo>
                    <a:pt x="559" y="3"/>
                  </a:lnTo>
                  <a:close/>
                  <a:moveTo>
                    <a:pt x="3798" y="0"/>
                  </a:moveTo>
                  <a:lnTo>
                    <a:pt x="3866" y="3"/>
                  </a:lnTo>
                  <a:lnTo>
                    <a:pt x="3927" y="8"/>
                  </a:lnTo>
                  <a:lnTo>
                    <a:pt x="3983" y="19"/>
                  </a:lnTo>
                  <a:lnTo>
                    <a:pt x="4033" y="34"/>
                  </a:lnTo>
                  <a:lnTo>
                    <a:pt x="4079" y="53"/>
                  </a:lnTo>
                  <a:lnTo>
                    <a:pt x="4119" y="75"/>
                  </a:lnTo>
                  <a:lnTo>
                    <a:pt x="4154" y="102"/>
                  </a:lnTo>
                  <a:lnTo>
                    <a:pt x="4185" y="132"/>
                  </a:lnTo>
                  <a:lnTo>
                    <a:pt x="4211" y="165"/>
                  </a:lnTo>
                  <a:lnTo>
                    <a:pt x="4234" y="201"/>
                  </a:lnTo>
                  <a:lnTo>
                    <a:pt x="4253" y="242"/>
                  </a:lnTo>
                  <a:lnTo>
                    <a:pt x="4270" y="284"/>
                  </a:lnTo>
                  <a:lnTo>
                    <a:pt x="4282" y="330"/>
                  </a:lnTo>
                  <a:lnTo>
                    <a:pt x="4291" y="379"/>
                  </a:lnTo>
                  <a:lnTo>
                    <a:pt x="4298" y="431"/>
                  </a:lnTo>
                  <a:lnTo>
                    <a:pt x="4302" y="485"/>
                  </a:lnTo>
                  <a:lnTo>
                    <a:pt x="4305" y="542"/>
                  </a:lnTo>
                  <a:lnTo>
                    <a:pt x="4306" y="601"/>
                  </a:lnTo>
                  <a:lnTo>
                    <a:pt x="4306" y="1277"/>
                  </a:lnTo>
                  <a:lnTo>
                    <a:pt x="4121" y="1277"/>
                  </a:lnTo>
                  <a:lnTo>
                    <a:pt x="4121" y="535"/>
                  </a:lnTo>
                  <a:lnTo>
                    <a:pt x="4119" y="489"/>
                  </a:lnTo>
                  <a:lnTo>
                    <a:pt x="4115" y="444"/>
                  </a:lnTo>
                  <a:lnTo>
                    <a:pt x="4108" y="404"/>
                  </a:lnTo>
                  <a:lnTo>
                    <a:pt x="4100" y="366"/>
                  </a:lnTo>
                  <a:lnTo>
                    <a:pt x="4088" y="330"/>
                  </a:lnTo>
                  <a:lnTo>
                    <a:pt x="4074" y="299"/>
                  </a:lnTo>
                  <a:lnTo>
                    <a:pt x="4055" y="269"/>
                  </a:lnTo>
                  <a:lnTo>
                    <a:pt x="4033" y="243"/>
                  </a:lnTo>
                  <a:lnTo>
                    <a:pt x="4007" y="220"/>
                  </a:lnTo>
                  <a:lnTo>
                    <a:pt x="3978" y="201"/>
                  </a:lnTo>
                  <a:lnTo>
                    <a:pt x="3942" y="185"/>
                  </a:lnTo>
                  <a:lnTo>
                    <a:pt x="3901" y="173"/>
                  </a:lnTo>
                  <a:lnTo>
                    <a:pt x="3857" y="163"/>
                  </a:lnTo>
                  <a:lnTo>
                    <a:pt x="3805" y="158"/>
                  </a:lnTo>
                  <a:lnTo>
                    <a:pt x="3748" y="156"/>
                  </a:lnTo>
                  <a:lnTo>
                    <a:pt x="3687" y="159"/>
                  </a:lnTo>
                  <a:lnTo>
                    <a:pt x="3633" y="165"/>
                  </a:lnTo>
                  <a:lnTo>
                    <a:pt x="3584" y="175"/>
                  </a:lnTo>
                  <a:lnTo>
                    <a:pt x="3542" y="189"/>
                  </a:lnTo>
                  <a:lnTo>
                    <a:pt x="3504" y="207"/>
                  </a:lnTo>
                  <a:lnTo>
                    <a:pt x="3472" y="228"/>
                  </a:lnTo>
                  <a:lnTo>
                    <a:pt x="3444" y="254"/>
                  </a:lnTo>
                  <a:lnTo>
                    <a:pt x="3421" y="284"/>
                  </a:lnTo>
                  <a:lnTo>
                    <a:pt x="3402" y="317"/>
                  </a:lnTo>
                  <a:lnTo>
                    <a:pt x="3387" y="352"/>
                  </a:lnTo>
                  <a:lnTo>
                    <a:pt x="3376" y="393"/>
                  </a:lnTo>
                  <a:lnTo>
                    <a:pt x="3366" y="435"/>
                  </a:lnTo>
                  <a:lnTo>
                    <a:pt x="3361" y="482"/>
                  </a:lnTo>
                  <a:lnTo>
                    <a:pt x="3358" y="531"/>
                  </a:lnTo>
                  <a:lnTo>
                    <a:pt x="3357" y="584"/>
                  </a:lnTo>
                  <a:lnTo>
                    <a:pt x="3357" y="1277"/>
                  </a:lnTo>
                  <a:lnTo>
                    <a:pt x="3174" y="1277"/>
                  </a:lnTo>
                  <a:lnTo>
                    <a:pt x="3174" y="18"/>
                  </a:lnTo>
                  <a:lnTo>
                    <a:pt x="3259" y="18"/>
                  </a:lnTo>
                  <a:lnTo>
                    <a:pt x="3313" y="242"/>
                  </a:lnTo>
                  <a:lnTo>
                    <a:pt x="3326" y="212"/>
                  </a:lnTo>
                  <a:lnTo>
                    <a:pt x="3342" y="184"/>
                  </a:lnTo>
                  <a:lnTo>
                    <a:pt x="3362" y="156"/>
                  </a:lnTo>
                  <a:lnTo>
                    <a:pt x="3385" y="131"/>
                  </a:lnTo>
                  <a:lnTo>
                    <a:pt x="3413" y="106"/>
                  </a:lnTo>
                  <a:lnTo>
                    <a:pt x="3444" y="83"/>
                  </a:lnTo>
                  <a:lnTo>
                    <a:pt x="3481" y="63"/>
                  </a:lnTo>
                  <a:lnTo>
                    <a:pt x="3520" y="45"/>
                  </a:lnTo>
                  <a:lnTo>
                    <a:pt x="3566" y="30"/>
                  </a:lnTo>
                  <a:lnTo>
                    <a:pt x="3616" y="16"/>
                  </a:lnTo>
                  <a:lnTo>
                    <a:pt x="3671" y="8"/>
                  </a:lnTo>
                  <a:lnTo>
                    <a:pt x="3732" y="2"/>
                  </a:lnTo>
                  <a:lnTo>
                    <a:pt x="379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2" name="Freeform 26"/>
            <p:cNvSpPr>
              <a:spLocks noEditPoints="1"/>
            </p:cNvSpPr>
            <p:nvPr/>
          </p:nvSpPr>
          <p:spPr bwMode="auto">
            <a:xfrm>
              <a:off x="8321675" y="5883275"/>
              <a:ext cx="106363" cy="106363"/>
            </a:xfrm>
            <a:custGeom>
              <a:avLst/>
              <a:gdLst/>
              <a:ahLst/>
              <a:cxnLst>
                <a:cxn ang="0">
                  <a:pos x="53" y="63"/>
                </a:cxn>
                <a:cxn ang="0">
                  <a:pos x="82" y="60"/>
                </a:cxn>
                <a:cxn ang="0">
                  <a:pos x="86" y="53"/>
                </a:cxn>
                <a:cxn ang="0">
                  <a:pos x="84" y="42"/>
                </a:cxn>
                <a:cxn ang="0">
                  <a:pos x="53" y="38"/>
                </a:cxn>
                <a:cxn ang="0">
                  <a:pos x="71" y="29"/>
                </a:cxn>
                <a:cxn ang="0">
                  <a:pos x="91" y="34"/>
                </a:cxn>
                <a:cxn ang="0">
                  <a:pos x="98" y="51"/>
                </a:cxn>
                <a:cxn ang="0">
                  <a:pos x="96" y="60"/>
                </a:cxn>
                <a:cxn ang="0">
                  <a:pos x="91" y="67"/>
                </a:cxn>
                <a:cxn ang="0">
                  <a:pos x="101" y="105"/>
                </a:cxn>
                <a:cxn ang="0">
                  <a:pos x="67" y="72"/>
                </a:cxn>
                <a:cxn ang="0">
                  <a:pos x="53" y="105"/>
                </a:cxn>
                <a:cxn ang="0">
                  <a:pos x="42" y="29"/>
                </a:cxn>
                <a:cxn ang="0">
                  <a:pos x="50" y="14"/>
                </a:cxn>
                <a:cxn ang="0">
                  <a:pos x="23" y="34"/>
                </a:cxn>
                <a:cxn ang="0">
                  <a:pos x="14" y="67"/>
                </a:cxn>
                <a:cxn ang="0">
                  <a:pos x="23" y="101"/>
                </a:cxn>
                <a:cxn ang="0">
                  <a:pos x="50" y="120"/>
                </a:cxn>
                <a:cxn ang="0">
                  <a:pos x="86" y="120"/>
                </a:cxn>
                <a:cxn ang="0">
                  <a:pos x="111" y="101"/>
                </a:cxn>
                <a:cxn ang="0">
                  <a:pos x="121" y="67"/>
                </a:cxn>
                <a:cxn ang="0">
                  <a:pos x="111" y="34"/>
                </a:cxn>
                <a:cxn ang="0">
                  <a:pos x="86" y="14"/>
                </a:cxn>
                <a:cxn ang="0">
                  <a:pos x="68" y="0"/>
                </a:cxn>
                <a:cxn ang="0">
                  <a:pos x="106" y="13"/>
                </a:cxn>
                <a:cxn ang="0">
                  <a:pos x="130" y="45"/>
                </a:cxn>
                <a:cxn ang="0">
                  <a:pos x="130" y="89"/>
                </a:cxn>
                <a:cxn ang="0">
                  <a:pos x="106" y="121"/>
                </a:cxn>
                <a:cxn ang="0">
                  <a:pos x="68" y="133"/>
                </a:cxn>
                <a:cxn ang="0">
                  <a:pos x="29" y="121"/>
                </a:cxn>
                <a:cxn ang="0">
                  <a:pos x="4" y="89"/>
                </a:cxn>
                <a:cxn ang="0">
                  <a:pos x="4" y="45"/>
                </a:cxn>
                <a:cxn ang="0">
                  <a:pos x="29" y="13"/>
                </a:cxn>
                <a:cxn ang="0">
                  <a:pos x="68" y="0"/>
                </a:cxn>
              </a:cxnLst>
              <a:rect l="0" t="0" r="r" b="b"/>
              <a:pathLst>
                <a:path w="134" h="133">
                  <a:moveTo>
                    <a:pt x="53" y="38"/>
                  </a:moveTo>
                  <a:lnTo>
                    <a:pt x="53" y="63"/>
                  </a:lnTo>
                  <a:lnTo>
                    <a:pt x="76" y="63"/>
                  </a:lnTo>
                  <a:lnTo>
                    <a:pt x="82" y="60"/>
                  </a:lnTo>
                  <a:lnTo>
                    <a:pt x="84" y="57"/>
                  </a:lnTo>
                  <a:lnTo>
                    <a:pt x="86" y="53"/>
                  </a:lnTo>
                  <a:lnTo>
                    <a:pt x="86" y="45"/>
                  </a:lnTo>
                  <a:lnTo>
                    <a:pt x="84" y="42"/>
                  </a:lnTo>
                  <a:lnTo>
                    <a:pt x="76" y="38"/>
                  </a:lnTo>
                  <a:lnTo>
                    <a:pt x="53" y="38"/>
                  </a:lnTo>
                  <a:close/>
                  <a:moveTo>
                    <a:pt x="42" y="29"/>
                  </a:moveTo>
                  <a:lnTo>
                    <a:pt x="71" y="29"/>
                  </a:lnTo>
                  <a:lnTo>
                    <a:pt x="83" y="30"/>
                  </a:lnTo>
                  <a:lnTo>
                    <a:pt x="91" y="34"/>
                  </a:lnTo>
                  <a:lnTo>
                    <a:pt x="96" y="41"/>
                  </a:lnTo>
                  <a:lnTo>
                    <a:pt x="98" y="51"/>
                  </a:lnTo>
                  <a:lnTo>
                    <a:pt x="98" y="56"/>
                  </a:lnTo>
                  <a:lnTo>
                    <a:pt x="96" y="60"/>
                  </a:lnTo>
                  <a:lnTo>
                    <a:pt x="94" y="64"/>
                  </a:lnTo>
                  <a:lnTo>
                    <a:pt x="91" y="67"/>
                  </a:lnTo>
                  <a:lnTo>
                    <a:pt x="79" y="71"/>
                  </a:lnTo>
                  <a:lnTo>
                    <a:pt x="101" y="105"/>
                  </a:lnTo>
                  <a:lnTo>
                    <a:pt x="87" y="105"/>
                  </a:lnTo>
                  <a:lnTo>
                    <a:pt x="67" y="72"/>
                  </a:lnTo>
                  <a:lnTo>
                    <a:pt x="53" y="72"/>
                  </a:lnTo>
                  <a:lnTo>
                    <a:pt x="53" y="105"/>
                  </a:lnTo>
                  <a:lnTo>
                    <a:pt x="42" y="105"/>
                  </a:lnTo>
                  <a:lnTo>
                    <a:pt x="42" y="29"/>
                  </a:lnTo>
                  <a:close/>
                  <a:moveTo>
                    <a:pt x="68" y="11"/>
                  </a:moveTo>
                  <a:lnTo>
                    <a:pt x="50" y="14"/>
                  </a:lnTo>
                  <a:lnTo>
                    <a:pt x="35" y="22"/>
                  </a:lnTo>
                  <a:lnTo>
                    <a:pt x="23" y="34"/>
                  </a:lnTo>
                  <a:lnTo>
                    <a:pt x="16" y="49"/>
                  </a:lnTo>
                  <a:lnTo>
                    <a:pt x="14" y="67"/>
                  </a:lnTo>
                  <a:lnTo>
                    <a:pt x="16" y="85"/>
                  </a:lnTo>
                  <a:lnTo>
                    <a:pt x="23" y="101"/>
                  </a:lnTo>
                  <a:lnTo>
                    <a:pt x="35" y="112"/>
                  </a:lnTo>
                  <a:lnTo>
                    <a:pt x="50" y="120"/>
                  </a:lnTo>
                  <a:lnTo>
                    <a:pt x="68" y="123"/>
                  </a:lnTo>
                  <a:lnTo>
                    <a:pt x="86" y="120"/>
                  </a:lnTo>
                  <a:lnTo>
                    <a:pt x="99" y="112"/>
                  </a:lnTo>
                  <a:lnTo>
                    <a:pt x="111" y="101"/>
                  </a:lnTo>
                  <a:lnTo>
                    <a:pt x="118" y="85"/>
                  </a:lnTo>
                  <a:lnTo>
                    <a:pt x="121" y="67"/>
                  </a:lnTo>
                  <a:lnTo>
                    <a:pt x="118" y="49"/>
                  </a:lnTo>
                  <a:lnTo>
                    <a:pt x="111" y="34"/>
                  </a:lnTo>
                  <a:lnTo>
                    <a:pt x="99" y="22"/>
                  </a:lnTo>
                  <a:lnTo>
                    <a:pt x="86" y="14"/>
                  </a:lnTo>
                  <a:lnTo>
                    <a:pt x="68" y="11"/>
                  </a:lnTo>
                  <a:close/>
                  <a:moveTo>
                    <a:pt x="68" y="0"/>
                  </a:moveTo>
                  <a:lnTo>
                    <a:pt x="88" y="3"/>
                  </a:lnTo>
                  <a:lnTo>
                    <a:pt x="106" y="13"/>
                  </a:lnTo>
                  <a:lnTo>
                    <a:pt x="121" y="28"/>
                  </a:lnTo>
                  <a:lnTo>
                    <a:pt x="130" y="45"/>
                  </a:lnTo>
                  <a:lnTo>
                    <a:pt x="134" y="67"/>
                  </a:lnTo>
                  <a:lnTo>
                    <a:pt x="130" y="89"/>
                  </a:lnTo>
                  <a:lnTo>
                    <a:pt x="121" y="106"/>
                  </a:lnTo>
                  <a:lnTo>
                    <a:pt x="106" y="121"/>
                  </a:lnTo>
                  <a:lnTo>
                    <a:pt x="88" y="131"/>
                  </a:lnTo>
                  <a:lnTo>
                    <a:pt x="68" y="133"/>
                  </a:lnTo>
                  <a:lnTo>
                    <a:pt x="46" y="131"/>
                  </a:lnTo>
                  <a:lnTo>
                    <a:pt x="29" y="121"/>
                  </a:lnTo>
                  <a:lnTo>
                    <a:pt x="14" y="106"/>
                  </a:lnTo>
                  <a:lnTo>
                    <a:pt x="4" y="89"/>
                  </a:lnTo>
                  <a:lnTo>
                    <a:pt x="0" y="67"/>
                  </a:lnTo>
                  <a:lnTo>
                    <a:pt x="4" y="45"/>
                  </a:lnTo>
                  <a:lnTo>
                    <a:pt x="14" y="28"/>
                  </a:lnTo>
                  <a:lnTo>
                    <a:pt x="29" y="13"/>
                  </a:lnTo>
                  <a:lnTo>
                    <a:pt x="46" y="3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3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-76201" y="6562725"/>
            <a:ext cx="523875" cy="257175"/>
          </a:xfrm>
        </p:spPr>
        <p:txBody>
          <a:bodyPr/>
          <a:lstStyle/>
          <a:p>
            <a:pPr>
              <a:defRPr/>
            </a:pPr>
            <a:fld id="{16EEDFC4-5AC7-4FA4-81EB-E89B31D7C74A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047 C -0.00017 0.0463 -0.00035 0.22963 -0.00017 0.27616 C 0.00035 0.29213 0.0224 0.27824 0.03611 0.27894 C 0.04844 0.2794 0.06632 0.27963 0.07431 0.27963 " pathEditMode="relative" rAng="0" ptsTypes="afaa">
                                      <p:cBhvr>
                                        <p:cTn id="102" dur="3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146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0" presetClass="pat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017 0.00047 C -0.00017 0.0463 -0.00069 0.22686 -0.00017 0.27616 C 0.00035 0.29213 -0.02465 0.27755 -0.03871 0.27755 C -0.05278 0.27755 -0.06805 0.27871 -0.07569 0.27894 " pathEditMode="relative" rAng="0" ptsTypes="afsa">
                                      <p:cBhvr>
                                        <p:cTn id="106" dur="3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" y="146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0" presetClass="path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0017 0.00046 C -0.00017 0.0463 -0.00069 0.23009 -0.00017 0.27616 C 0.00035 0.29213 0.01719 0.2787 0.0309 0.2794 C 0.04323 0.28009 0.06528 0.28009 0.07431 0.28032 " pathEditMode="relative" rAng="0" ptsTypes="afaa">
                                      <p:cBhvr>
                                        <p:cTn id="110" dur="3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146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0" presetClass="path" presetSubtype="0" repeatCount="indefinite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0017 0.00047 C -0.00017 0.0463 -0.00069 0.22686 -0.00017 0.27616 C 0.00035 0.29213 -0.02465 0.27755 -0.03871 0.27755 C -0.05278 0.27755 -0.06805 0.27871 -0.07569 0.27894 " pathEditMode="relative" rAng="0" ptsTypes="afsa">
                                      <p:cBhvr>
                                        <p:cTn id="114" dur="3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" y="146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0" presetClass="path" presetSubtype="0" repeatCount="indefinite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-0.00017 0.00046 C -0.00017 0.0463 -0.00086 0.23009 -0.00017 0.27616 C 0.00035 0.29213 0.01858 0.27847 0.0323 0.27917 C 0.04462 0.27986 0.06546 0.27986 0.07414 0.27986 " pathEditMode="relative" rAng="0" ptsTypes="afaa">
                                      <p:cBhvr>
                                        <p:cTn id="118" dur="3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146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0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017 0.00047 C -0.00017 0.0463 -0.00069 0.22686 -0.00017 0.27616 C 0.00035 0.29213 -0.02465 0.27755 -0.03871 0.27755 C -0.05278 0.27755 -0.06805 0.27871 -0.07569 0.27894 " pathEditMode="relative" rAng="0" ptsTypes="afsa">
                                      <p:cBhvr>
                                        <p:cTn id="122" dur="3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" y="146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0" presetClass="path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0.00017 0.00047 C -0.00017 0.0463 -0.00052 0.23125 -0.00017 0.27616 C 0.00035 0.29213 0.01771 0.27847 0.03143 0.27894 C 0.04393 0.27963 0.06563 0.27963 0.07466 0.27986 " pathEditMode="relative" rAng="0" ptsTypes="afaa">
                                      <p:cBhvr>
                                        <p:cTn id="126" dur="3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146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0" presetClass="path" presetSubtype="0" repeatCount="indefinite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-0.00017 0.00047 C -0.00017 0.0463 -0.00069 0.22686 -0.00017 0.27616 C 0.00035 0.29213 -0.02465 0.27755 -0.03871 0.27755 C -0.05278 0.27755 -0.06805 0.27871 -0.07569 0.27894 " pathEditMode="relative" rAng="0" ptsTypes="afsa">
                                      <p:cBhvr>
                                        <p:cTn id="130" dur="3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" y="146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0" presetClass="path" presetSubtype="0" repeatCount="indefinite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-0.00017 0.00047 C -0.00017 0.0463 -0.00052 0.23125 -0.00017 0.27616 C 0.00035 0.29213 0.01771 0.27847 0.03143 0.27894 C 0.04393 0.27963 0.06563 0.27963 0.07466 0.27986 " pathEditMode="relative" rAng="0" ptsTypes="afaa">
                                      <p:cBhvr>
                                        <p:cTn id="134" dur="3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146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0" presetClass="path" presetSubtype="0" repeatCount="indefinite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-0.00017 0.00047 C -0.00017 0.0463 -0.00069 0.22686 -0.00017 0.27616 C 0.00035 0.29213 -0.02465 0.27755 -0.03871 0.27755 C -0.05278 0.27755 -0.06805 0.27871 -0.07569 0.27894 " pathEditMode="relative" rAng="0" ptsTypes="afsa">
                                      <p:cBhvr>
                                        <p:cTn id="138" dur="3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" y="146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4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0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00023 L 0.00018 0.3375 " pathEditMode="relative" ptsTypes="AA">
                                      <p:cBhvr>
                                        <p:cTn id="168" dur="3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0" presetClass="pat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00018 -0.00023 L 0.00018 0.3375 " pathEditMode="relative" ptsTypes="AA">
                                      <p:cBhvr>
                                        <p:cTn id="172" dur="3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0" presetClass="path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.00018 -0.00023 L 0.00018 0.3375 " pathEditMode="relative" ptsTypes="AA">
                                      <p:cBhvr>
                                        <p:cTn id="176" dur="3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0" presetClass="path" presetSubtype="0" repeatCount="indefinite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0.00018 -0.00023 L 0.00018 0.3375 " pathEditMode="relative" ptsTypes="AA">
                                      <p:cBhvr>
                                        <p:cTn id="180" dur="3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0" presetClass="path" presetSubtype="0" repeatCount="indefinite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00018 -0.00023 L 0.00018 0.3375 " pathEditMode="relative" ptsTypes="AA">
                                      <p:cBhvr>
                                        <p:cTn id="184" dur="3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0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018 -0.00023 L 0.00018 0.3375 " pathEditMode="relative" ptsTypes="AA">
                                      <p:cBhvr>
                                        <p:cTn id="188" dur="3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0" presetClass="path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.00018 -0.00023 L 0.00018 0.3375 " pathEditMode="relative" ptsTypes="AA">
                                      <p:cBhvr>
                                        <p:cTn id="192" dur="3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0" presetClass="path" presetSubtype="0" repeatCount="indefinite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0.00018 -0.00023 L 0.00018 0.3375 " pathEditMode="relative" ptsTypes="AA">
                                      <p:cBhvr>
                                        <p:cTn id="196" dur="3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0" presetClass="path" presetSubtype="0" repeatCount="indefinite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0.00018 -0.00023 L 0.00018 0.3375 " pathEditMode="relative" ptsTypes="AA">
                                      <p:cBhvr>
                                        <p:cTn id="200" dur="3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0" presetClass="path" presetSubtype="0" repeatCount="indefinite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0.00017 0.00116 L 0.00017 0.33889 " pathEditMode="relative" rAng="0" ptsTypes="AA">
                                      <p:cBhvr>
                                        <p:cTn id="204" dur="3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9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000"/>
                            </p:stCondLst>
                            <p:childTnLst>
                              <p:par>
                                <p:cTn id="2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5" dur="3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278 0.00532 " pathEditMode="relative" ptsTypes="AA">
                                      <p:cBhvr>
                                        <p:cTn id="22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278 0.00532 " pathEditMode="relative" ptsTypes="AA">
                                      <p:cBhvr>
                                        <p:cTn id="22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53" presetClass="entr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53" presetClass="entr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53" presetClass="entr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4" grpId="1"/>
      <p:bldP spid="65" grpId="0"/>
      <p:bldP spid="65" grpId="1"/>
      <p:bldP spid="108" grpId="0" animBg="1"/>
      <p:bldP spid="108" grpId="1" animBg="1"/>
      <p:bldP spid="108" grpId="2" animBg="1"/>
      <p:bldP spid="206" grpId="0" animBg="1"/>
      <p:bldP spid="206" grpId="1" animBg="1"/>
      <p:bldP spid="206" grpId="2" animBg="1"/>
      <p:bldP spid="207" grpId="0" animBg="1"/>
      <p:bldP spid="207" grpId="1" animBg="1"/>
      <p:bldP spid="207" grpId="2" animBg="1"/>
      <p:bldP spid="208" grpId="0" animBg="1"/>
      <p:bldP spid="208" grpId="1" animBg="1"/>
      <p:bldP spid="208" grpId="2" animBg="1"/>
      <p:bldP spid="209" grpId="0" animBg="1"/>
      <p:bldP spid="209" grpId="1" animBg="1"/>
      <p:bldP spid="209" grpId="2" animBg="1"/>
      <p:bldP spid="210" grpId="0" animBg="1"/>
      <p:bldP spid="210" grpId="1" animBg="1"/>
      <p:bldP spid="210" grpId="2" animBg="1"/>
      <p:bldP spid="211" grpId="0" animBg="1"/>
      <p:bldP spid="211" grpId="1" animBg="1"/>
      <p:bldP spid="211" grpId="2" animBg="1"/>
      <p:bldP spid="212" grpId="0" animBg="1"/>
      <p:bldP spid="212" grpId="1" animBg="1"/>
      <p:bldP spid="212" grpId="2" animBg="1"/>
      <p:bldP spid="213" grpId="0" animBg="1"/>
      <p:bldP spid="213" grpId="1" animBg="1"/>
      <p:bldP spid="213" grpId="2" animBg="1"/>
      <p:bldP spid="214" grpId="0" animBg="1"/>
      <p:bldP spid="214" grpId="1" animBg="1"/>
      <p:bldP spid="214" grpId="2" animBg="1"/>
      <p:bldP spid="215" grpId="0" animBg="1"/>
      <p:bldP spid="215" grpId="1" animBg="1"/>
      <p:bldP spid="217" grpId="0" animBg="1"/>
      <p:bldP spid="217" grpId="1" animBg="1"/>
      <p:bldP spid="217" grpId="2" animBg="1"/>
      <p:bldP spid="218" grpId="0" animBg="1"/>
      <p:bldP spid="218" grpId="1" animBg="1"/>
      <p:bldP spid="218" grpId="2" animBg="1"/>
      <p:bldP spid="219" grpId="0" animBg="1"/>
      <p:bldP spid="219" grpId="1" animBg="1"/>
      <p:bldP spid="219" grpId="2" animBg="1"/>
      <p:bldP spid="220" grpId="0" animBg="1"/>
      <p:bldP spid="220" grpId="1" animBg="1"/>
      <p:bldP spid="220" grpId="2" animBg="1"/>
      <p:bldP spid="221" grpId="0" animBg="1"/>
      <p:bldP spid="221" grpId="1" animBg="1"/>
      <p:bldP spid="221" grpId="2" animBg="1"/>
      <p:bldP spid="222" grpId="0" animBg="1"/>
      <p:bldP spid="222" grpId="1" animBg="1"/>
      <p:bldP spid="222" grpId="2" animBg="1"/>
      <p:bldP spid="223" grpId="0" animBg="1"/>
      <p:bldP spid="223" grpId="1" animBg="1"/>
      <p:bldP spid="223" grpId="2" animBg="1"/>
      <p:bldP spid="224" grpId="0" animBg="1"/>
      <p:bldP spid="224" grpId="1" animBg="1"/>
      <p:bldP spid="224" grpId="2" animBg="1"/>
      <p:bldP spid="233" grpId="0" animBg="1"/>
      <p:bldP spid="233" grpId="1" animBg="1"/>
      <p:bldP spid="233" grpId="2" animBg="1"/>
      <p:bldP spid="234" grpId="0" animBg="1"/>
      <p:bldP spid="234" grpId="1" animBg="1"/>
      <p:bldP spid="234" grpId="2" animBg="1"/>
      <p:bldP spid="205" grpId="0"/>
      <p:bldP spid="205" grpId="1"/>
      <p:bldP spid="115" grpId="0" animBg="1"/>
      <p:bldP spid="120" grpId="0"/>
      <p:bldP spid="121" grpId="0"/>
      <p:bldP spid="121" grpId="1"/>
      <p:bldP spid="122" grpId="0" animBg="1"/>
      <p:bldP spid="122" grpId="1" animBg="1"/>
      <p:bldP spid="123" grpId="0" animBg="1"/>
      <p:bldP spid="123" grpId="1" animBg="1"/>
      <p:bldP spid="124" grpId="0" animBg="1"/>
      <p:bldP spid="116" grpId="0" animBg="1"/>
      <p:bldP spid="117" grpId="0" animBg="1"/>
      <p:bldP spid="118" grpId="0" animBg="1"/>
      <p:bldP spid="119" grpId="0" animBg="1"/>
      <p:bldP spid="127" grpId="0" animBg="1"/>
      <p:bldP spid="127" grpId="1" animBg="1"/>
      <p:bldP spid="102" grpId="0"/>
      <p:bldP spid="10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Still_D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3510" y="1014507"/>
            <a:ext cx="8954782" cy="57607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Considerations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EEDFC4-5AC7-4FA4-81EB-E89B31D7C74A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15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809875" y="3609974"/>
            <a:ext cx="3457575" cy="2200276"/>
          </a:xfrm>
          <a:prstGeom prst="roundRect">
            <a:avLst>
              <a:gd name="adj" fmla="val 6266"/>
            </a:avLst>
          </a:prstGeom>
          <a:gradFill>
            <a:gsLst>
              <a:gs pos="0">
                <a:srgbClr val="00305C"/>
              </a:gs>
              <a:gs pos="100000">
                <a:srgbClr val="004E7D"/>
              </a:gs>
            </a:gsLst>
            <a:lin ang="13500000" scaled="1"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 smtClean="0"/>
              <a:t>Reduction Technology</a:t>
            </a:r>
          </a:p>
          <a:p>
            <a:pPr marL="285750" indent="-171450">
              <a:buFont typeface="Arial" pitchFamily="34" charset="0"/>
              <a:buChar char="•"/>
            </a:pPr>
            <a:r>
              <a:rPr lang="en-US" sz="1400" dirty="0" smtClean="0"/>
              <a:t>Catalytic reduction</a:t>
            </a:r>
          </a:p>
          <a:p>
            <a:pPr marL="285750" indent="-171450">
              <a:buFont typeface="Arial" pitchFamily="34" charset="0"/>
              <a:buChar char="•"/>
            </a:pPr>
            <a:r>
              <a:rPr lang="en-US" sz="1400" dirty="0" smtClean="0"/>
              <a:t>Ultra-low sulfur diesel fuel</a:t>
            </a:r>
          </a:p>
          <a:p>
            <a:pPr marL="285750" indent="-171450">
              <a:buFont typeface="Arial" pitchFamily="34" charset="0"/>
              <a:buChar char="•"/>
            </a:pPr>
            <a:r>
              <a:rPr lang="en-US" sz="1400" dirty="0" smtClean="0"/>
              <a:t>LNG and CNG fuels</a:t>
            </a:r>
          </a:p>
          <a:p>
            <a:pPr marL="285750" indent="-171450">
              <a:buFont typeface="Arial" pitchFamily="34" charset="0"/>
              <a:buChar char="•"/>
            </a:pPr>
            <a:r>
              <a:rPr lang="en-US" sz="1400" dirty="0" smtClean="0"/>
              <a:t>Oxidation catalysts</a:t>
            </a:r>
          </a:p>
          <a:p>
            <a:pPr marL="285750" indent="-171450">
              <a:buFont typeface="Arial" pitchFamily="34" charset="0"/>
              <a:buChar char="•"/>
            </a:pPr>
            <a:r>
              <a:rPr lang="en-US" sz="1400" dirty="0" smtClean="0"/>
              <a:t>Green completions, vapor recovery units, low bleed/no bleed pneumatic devices, plunger lift systems, leak detection</a:t>
            </a:r>
            <a:endParaRPr lang="en-US" sz="1400" dirty="0"/>
          </a:p>
        </p:txBody>
      </p:sp>
      <p:sp>
        <p:nvSpPr>
          <p:cNvPr id="32" name="Right Arrow 31"/>
          <p:cNvSpPr/>
          <p:nvPr/>
        </p:nvSpPr>
        <p:spPr>
          <a:xfrm>
            <a:off x="2533650" y="4410076"/>
            <a:ext cx="390525" cy="4953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42875" y="1209675"/>
            <a:ext cx="3262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305C"/>
                </a:solidFill>
              </a:rPr>
              <a:t>Air Emissions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04800" y="3609974"/>
            <a:ext cx="2228850" cy="2200276"/>
          </a:xfrm>
          <a:prstGeom prst="roundRect">
            <a:avLst>
              <a:gd name="adj" fmla="val 4662"/>
            </a:avLst>
          </a:prstGeom>
          <a:gradFill>
            <a:gsLst>
              <a:gs pos="0">
                <a:srgbClr val="00305C"/>
              </a:gs>
              <a:gs pos="100000">
                <a:srgbClr val="004E7D"/>
              </a:gs>
            </a:gsLst>
            <a:lin ang="13500000" scaled="1"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 smtClean="0"/>
              <a:t>Emission Type</a:t>
            </a:r>
          </a:p>
          <a:p>
            <a:pPr marL="285750" indent="-171450">
              <a:buFont typeface="Arial" pitchFamily="34" charset="0"/>
              <a:buChar char="•"/>
            </a:pPr>
            <a:r>
              <a:rPr lang="en-US" sz="1600" dirty="0" err="1" smtClean="0"/>
              <a:t>NO</a:t>
            </a:r>
            <a:r>
              <a:rPr lang="en-US" sz="1600" baseline="-25000" dirty="0" err="1" smtClean="0"/>
              <a:t>x</a:t>
            </a:r>
            <a:endParaRPr lang="en-US" sz="1600" baseline="-25000" dirty="0" smtClean="0"/>
          </a:p>
          <a:p>
            <a:pPr marL="285750" indent="-171450">
              <a:buFont typeface="Arial" pitchFamily="34" charset="0"/>
              <a:buChar char="•"/>
            </a:pPr>
            <a:r>
              <a:rPr lang="en-US" sz="1600" dirty="0" smtClean="0"/>
              <a:t>SO</a:t>
            </a:r>
            <a:r>
              <a:rPr lang="en-US" sz="1600" baseline="-25000" dirty="0" smtClean="0"/>
              <a:t>2</a:t>
            </a:r>
          </a:p>
          <a:p>
            <a:pPr marL="285750" indent="-171450">
              <a:buFont typeface="Arial" pitchFamily="34" charset="0"/>
              <a:buChar char="•"/>
            </a:pPr>
            <a:r>
              <a:rPr lang="en-US" sz="1600" dirty="0" smtClean="0"/>
              <a:t>CO</a:t>
            </a:r>
          </a:p>
          <a:p>
            <a:pPr marL="285750" indent="-171450">
              <a:buFont typeface="Arial" pitchFamily="34" charset="0"/>
              <a:buChar char="•"/>
            </a:pPr>
            <a:r>
              <a:rPr lang="en-US" sz="1600" dirty="0" smtClean="0"/>
              <a:t>PM</a:t>
            </a:r>
          </a:p>
          <a:p>
            <a:pPr marL="285750" indent="-171450">
              <a:buFont typeface="Arial" pitchFamily="34" charset="0"/>
              <a:buChar char="•"/>
            </a:pPr>
            <a:r>
              <a:rPr lang="en-US" sz="1600" dirty="0" smtClean="0"/>
              <a:t>CH</a:t>
            </a:r>
            <a:r>
              <a:rPr lang="en-US" sz="1600" baseline="-25000" dirty="0" smtClean="0"/>
              <a:t>4</a:t>
            </a:r>
          </a:p>
          <a:p>
            <a:pPr marL="285750" indent="-171450">
              <a:buFont typeface="Arial" pitchFamily="34" charset="0"/>
              <a:buChar char="•"/>
            </a:pPr>
            <a:r>
              <a:rPr lang="en-US" sz="1600" dirty="0" smtClean="0"/>
              <a:t>VOCs (incl. BTEX)</a:t>
            </a:r>
            <a:endParaRPr lang="en-US" sz="1600" dirty="0"/>
          </a:p>
        </p:txBody>
      </p:sp>
      <p:sp>
        <p:nvSpPr>
          <p:cNvPr id="9" name="Rounded Rectangle 8"/>
          <p:cNvSpPr/>
          <p:nvPr/>
        </p:nvSpPr>
        <p:spPr>
          <a:xfrm>
            <a:off x="6553200" y="3609974"/>
            <a:ext cx="2276476" cy="2200276"/>
          </a:xfrm>
          <a:prstGeom prst="roundRect">
            <a:avLst>
              <a:gd name="adj" fmla="val 4662"/>
            </a:avLst>
          </a:prstGeom>
          <a:gradFill>
            <a:gsLst>
              <a:gs pos="0">
                <a:srgbClr val="00305C"/>
              </a:gs>
              <a:gs pos="100000">
                <a:srgbClr val="004E7D"/>
              </a:gs>
            </a:gsLst>
            <a:lin ang="13500000" scaled="1"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 smtClean="0"/>
              <a:t>Emission Levels</a:t>
            </a:r>
          </a:p>
          <a:p>
            <a:pPr marL="285750" indent="-171450">
              <a:buFont typeface="Arial" pitchFamily="34" charset="0"/>
              <a:buChar char="•"/>
            </a:pPr>
            <a:r>
              <a:rPr lang="en-US" sz="1600" dirty="0" smtClean="0"/>
              <a:t>EPA</a:t>
            </a:r>
          </a:p>
          <a:p>
            <a:pPr marL="285750" indent="-171450">
              <a:buFont typeface="Arial" pitchFamily="34" charset="0"/>
              <a:buChar char="•"/>
            </a:pPr>
            <a:r>
              <a:rPr lang="en-US" sz="1600" dirty="0" smtClean="0"/>
              <a:t>Industry</a:t>
            </a:r>
          </a:p>
          <a:p>
            <a:pPr marL="285750" indent="-171450">
              <a:buFont typeface="Arial" pitchFamily="34" charset="0"/>
              <a:buChar char="•"/>
            </a:pPr>
            <a:r>
              <a:rPr lang="en-US" sz="1600" dirty="0" smtClean="0"/>
              <a:t>State regulators</a:t>
            </a:r>
          </a:p>
          <a:p>
            <a:pPr marL="285750" indent="-171450">
              <a:buFont typeface="Arial" pitchFamily="34" charset="0"/>
              <a:buChar char="•"/>
            </a:pPr>
            <a:r>
              <a:rPr lang="en-US" sz="1600" dirty="0" smtClean="0"/>
              <a:t>Research groups</a:t>
            </a:r>
            <a:endParaRPr lang="en-US" sz="1600" dirty="0"/>
          </a:p>
        </p:txBody>
      </p:sp>
      <p:sp>
        <p:nvSpPr>
          <p:cNvPr id="10" name="Right Arrow 9"/>
          <p:cNvSpPr/>
          <p:nvPr/>
        </p:nvSpPr>
        <p:spPr>
          <a:xfrm>
            <a:off x="6267450" y="4410076"/>
            <a:ext cx="390525" cy="4953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2" grpId="0" animBg="1"/>
      <p:bldP spid="33" grpId="0"/>
      <p:bldP spid="33" grpId="1"/>
      <p:bldP spid="11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Still_D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3510" y="1014507"/>
            <a:ext cx="8954782" cy="57607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Considerations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EEDFC4-5AC7-4FA4-81EB-E89B31D7C74A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16</a:t>
            </a:fld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3648075" y="2724150"/>
            <a:ext cx="581025" cy="323850"/>
          </a:xfrm>
          <a:prstGeom prst="straightConnector1">
            <a:avLst/>
          </a:prstGeom>
          <a:ln w="25400" cap="rnd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34"/>
          <p:cNvGrpSpPr/>
          <p:nvPr/>
        </p:nvGrpSpPr>
        <p:grpSpPr>
          <a:xfrm>
            <a:off x="4775398" y="3771900"/>
            <a:ext cx="3844728" cy="1828800"/>
            <a:chOff x="5299273" y="4476750"/>
            <a:chExt cx="3844728" cy="1828800"/>
          </a:xfrm>
        </p:grpSpPr>
        <p:pic>
          <p:nvPicPr>
            <p:cNvPr id="34" name="Picture 2" descr="K:\Shared Data\Corporate Communications\RESOURCES\Stock Images Directory\SWN Photos\Nov 2010 - Marcellus Photos\swn_pa_oct2010-255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5299273" y="4514851"/>
              <a:ext cx="1814638" cy="1752599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</p:pic>
        <p:sp>
          <p:nvSpPr>
            <p:cNvPr id="12" name="Rounded Rectangle 11"/>
            <p:cNvSpPr/>
            <p:nvPr/>
          </p:nvSpPr>
          <p:spPr>
            <a:xfrm>
              <a:off x="6946179" y="4476750"/>
              <a:ext cx="2197822" cy="1828800"/>
            </a:xfrm>
            <a:prstGeom prst="roundRect">
              <a:avLst>
                <a:gd name="adj" fmla="val 8912"/>
              </a:avLst>
            </a:prstGeom>
            <a:gradFill flip="none" rotWithShape="1">
              <a:gsLst>
                <a:gs pos="0">
                  <a:srgbClr val="00305C"/>
                </a:gs>
                <a:gs pos="100000">
                  <a:srgbClr val="004E7D"/>
                </a:gs>
              </a:gsLst>
              <a:lin ang="13500000" scaled="1"/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 smtClean="0"/>
                <a:t>Infrastructure</a:t>
              </a:r>
            </a:p>
            <a:p>
              <a:pPr marL="285750" indent="-171450">
                <a:buFont typeface="Arial" pitchFamily="34" charset="0"/>
                <a:buChar char="•"/>
              </a:pPr>
              <a:r>
                <a:rPr lang="en-US" dirty="0" smtClean="0"/>
                <a:t>Compressors</a:t>
              </a:r>
            </a:p>
            <a:p>
              <a:pPr marL="285750" indent="-171450">
                <a:buFont typeface="Arial" pitchFamily="34" charset="0"/>
                <a:buChar char="•"/>
              </a:pPr>
              <a:r>
                <a:rPr lang="en-US" dirty="0" smtClean="0"/>
                <a:t>Pipelines</a:t>
              </a:r>
            </a:p>
            <a:p>
              <a:pPr marL="285750" indent="-171450">
                <a:buFont typeface="Arial" pitchFamily="34" charset="0"/>
                <a:buChar char="•"/>
              </a:pPr>
              <a:r>
                <a:rPr lang="en-US" dirty="0" smtClean="0"/>
                <a:t>Roads</a:t>
              </a:r>
            </a:p>
            <a:p>
              <a:pPr marL="285750" indent="-171450">
                <a:buFont typeface="Arial" pitchFamily="34" charset="0"/>
                <a:buChar char="•"/>
              </a:pPr>
              <a:r>
                <a:rPr lang="en-US" dirty="0" smtClean="0"/>
                <a:t>Water treatment facilities</a:t>
              </a:r>
              <a:endParaRPr lang="en-US" dirty="0"/>
            </a:p>
          </p:txBody>
        </p:sp>
      </p:grpSp>
      <p:grpSp>
        <p:nvGrpSpPr>
          <p:cNvPr id="5" name="Group 36"/>
          <p:cNvGrpSpPr/>
          <p:nvPr/>
        </p:nvGrpSpPr>
        <p:grpSpPr>
          <a:xfrm>
            <a:off x="754571" y="3943350"/>
            <a:ext cx="3512629" cy="2066926"/>
            <a:chOff x="649796" y="3771900"/>
            <a:chExt cx="3512629" cy="2066926"/>
          </a:xfrm>
        </p:grpSpPr>
        <p:pic>
          <p:nvPicPr>
            <p:cNvPr id="18434" name="Picture 2" descr="http://www.marcellus-shale.us/images/Three-Tankers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9796" y="3940176"/>
              <a:ext cx="1988629" cy="189865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</p:pic>
        <p:sp>
          <p:nvSpPr>
            <p:cNvPr id="14" name="Rounded Rectangle 13"/>
            <p:cNvSpPr/>
            <p:nvPr/>
          </p:nvSpPr>
          <p:spPr>
            <a:xfrm>
              <a:off x="2069379" y="3771900"/>
              <a:ext cx="2093046" cy="704850"/>
            </a:xfrm>
            <a:prstGeom prst="roundRect">
              <a:avLst>
                <a:gd name="adj" fmla="val 14592"/>
              </a:avLst>
            </a:prstGeom>
            <a:gradFill>
              <a:gsLst>
                <a:gs pos="0">
                  <a:srgbClr val="00305C"/>
                </a:gs>
                <a:gs pos="100000">
                  <a:srgbClr val="004E7D"/>
                </a:gs>
              </a:gsLst>
              <a:lin ang="13500000" scaled="1"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Truck Traffic &amp; Road Damage</a:t>
              </a:r>
              <a:endParaRPr lang="en-US" sz="2000" b="1" dirty="0"/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4212504" y="1600199"/>
            <a:ext cx="2512146" cy="1571626"/>
          </a:xfrm>
          <a:prstGeom prst="roundRect">
            <a:avLst>
              <a:gd name="adj" fmla="val 6509"/>
            </a:avLst>
          </a:prstGeom>
          <a:gradFill>
            <a:gsLst>
              <a:gs pos="0">
                <a:srgbClr val="00305C"/>
              </a:gs>
              <a:gs pos="100000">
                <a:srgbClr val="004E7D"/>
              </a:gs>
            </a:gsLst>
            <a:lin ang="13500000" scaled="1"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/>
              <a:t>Drilling Locations</a:t>
            </a:r>
          </a:p>
          <a:p>
            <a:pPr marL="285750" indent="-171450">
              <a:buFont typeface="Arial" pitchFamily="34" charset="0"/>
              <a:buChar char="•"/>
            </a:pPr>
            <a:r>
              <a:rPr lang="en-US" dirty="0" smtClean="0"/>
              <a:t>Pit construction</a:t>
            </a:r>
          </a:p>
          <a:p>
            <a:pPr marL="285750" indent="-171450">
              <a:buFont typeface="Arial" pitchFamily="34" charset="0"/>
              <a:buChar char="•"/>
            </a:pPr>
            <a:r>
              <a:rPr lang="en-US" dirty="0" smtClean="0"/>
              <a:t>Erosion and sedimentation</a:t>
            </a:r>
          </a:p>
          <a:p>
            <a:pPr marL="285750" indent="-171450">
              <a:buFont typeface="Arial" pitchFamily="34" charset="0"/>
              <a:buChar char="•"/>
            </a:pPr>
            <a:r>
              <a:rPr lang="en-US" dirty="0" smtClean="0"/>
              <a:t>Chemical storage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42875" y="1228725"/>
            <a:ext cx="31229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305C"/>
                </a:solidFill>
              </a:rPr>
              <a:t>Surface Impact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0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2500" y="3409950"/>
            <a:ext cx="4210050" cy="1819276"/>
          </a:xfrm>
        </p:spPr>
        <p:txBody>
          <a:bodyPr>
            <a:normAutofit fontScale="92500" lnSpcReduction="20000"/>
          </a:bodyPr>
          <a:lstStyle/>
          <a:p>
            <a:pPr eaLnBrk="1" hangingPunct="1"/>
            <a:endParaRPr lang="en-US" sz="1800" b="1" dirty="0" smtClean="0">
              <a:solidFill>
                <a:srgbClr val="006B9E"/>
              </a:solidFill>
            </a:endParaRPr>
          </a:p>
          <a:p>
            <a:pPr eaLnBrk="1" hangingPunct="1"/>
            <a:r>
              <a:rPr lang="en-US" sz="1800" b="1" dirty="0" smtClean="0">
                <a:solidFill>
                  <a:srgbClr val="006B9E"/>
                </a:solidFill>
              </a:rPr>
              <a:t>Global Energy Security Forum</a:t>
            </a:r>
            <a:endParaRPr lang="en-US" sz="1800" b="1" dirty="0" smtClean="0">
              <a:solidFill>
                <a:srgbClr val="006B9E"/>
              </a:solidFill>
            </a:endParaRPr>
          </a:p>
          <a:p>
            <a:pPr eaLnBrk="1" hangingPunct="1"/>
            <a:r>
              <a:rPr lang="en-US" sz="1800" b="1" dirty="0" smtClean="0">
                <a:solidFill>
                  <a:srgbClr val="006B9E"/>
                </a:solidFill>
              </a:rPr>
              <a:t>Miami, Florida</a:t>
            </a:r>
            <a:endParaRPr lang="en-US" sz="1800" b="1" dirty="0" smtClean="0">
              <a:solidFill>
                <a:srgbClr val="006B9E"/>
              </a:solidFill>
            </a:endParaRPr>
          </a:p>
          <a:p>
            <a:pPr eaLnBrk="1" hangingPunct="1"/>
            <a:r>
              <a:rPr lang="en-US" sz="1800" b="1" dirty="0" smtClean="0">
                <a:solidFill>
                  <a:srgbClr val="006B9E"/>
                </a:solidFill>
              </a:rPr>
              <a:t>March 26</a:t>
            </a:r>
            <a:r>
              <a:rPr lang="en-US" sz="1800" b="1" dirty="0" smtClean="0">
                <a:solidFill>
                  <a:srgbClr val="006B9E"/>
                </a:solidFill>
              </a:rPr>
              <a:t>, 2013</a:t>
            </a:r>
          </a:p>
          <a:p>
            <a:pPr eaLnBrk="1" hangingPunct="1"/>
            <a:endParaRPr lang="en-US" sz="1800" b="1" dirty="0" smtClean="0">
              <a:solidFill>
                <a:srgbClr val="006B9E"/>
              </a:solidFill>
            </a:endParaRPr>
          </a:p>
          <a:p>
            <a:pPr eaLnBrk="1" hangingPunct="1"/>
            <a:r>
              <a:rPr lang="en-US" sz="1500" b="1" dirty="0" smtClean="0">
                <a:solidFill>
                  <a:srgbClr val="006B9E"/>
                </a:solidFill>
              </a:rPr>
              <a:t>Mark K. Boling</a:t>
            </a:r>
          </a:p>
          <a:p>
            <a:pPr eaLnBrk="1" hangingPunct="1"/>
            <a:r>
              <a:rPr lang="en-US" sz="1500" b="1" dirty="0" smtClean="0">
                <a:solidFill>
                  <a:srgbClr val="006B9E"/>
                </a:solidFill>
              </a:rPr>
              <a:t>President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29150" y="1692439"/>
            <a:ext cx="4362450" cy="1727036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dirty="0" smtClean="0"/>
              <a:t>HYDRAULIC FRACTURING</a:t>
            </a:r>
            <a:br>
              <a:rPr lang="en-US" sz="2400" dirty="0" smtClean="0"/>
            </a:br>
            <a:r>
              <a:rPr lang="en-US" sz="2400" dirty="0" smtClean="0"/>
              <a:t>OPERATIONS:</a:t>
            </a:r>
            <a:br>
              <a:rPr lang="en-US" sz="2400" dirty="0" smtClean="0"/>
            </a:br>
            <a:r>
              <a:rPr lang="en-US" sz="2400" dirty="0" smtClean="0"/>
              <a:t>SEPARATING FACT FROM</a:t>
            </a:r>
            <a:br>
              <a:rPr lang="en-US" sz="2400" dirty="0" smtClean="0"/>
            </a:br>
            <a:r>
              <a:rPr lang="en-US" sz="2400" dirty="0" smtClean="0"/>
              <a:t>FICTION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4" descr="Rig Watermark (v02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3CE50EE-3DD1-4EC0-AB60-059501567655}" type="slidenum">
              <a:rPr lang="en-US" smtClean="0">
                <a:latin typeface="Arial" pitchFamily="34" charset="0"/>
              </a:rPr>
              <a:pPr/>
              <a:t>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101600" y="0"/>
            <a:ext cx="7600950" cy="919163"/>
          </a:xfrm>
        </p:spPr>
        <p:txBody>
          <a:bodyPr/>
          <a:lstStyle/>
          <a:p>
            <a:pPr eaLnBrk="1" hangingPunct="1"/>
            <a:r>
              <a:rPr lang="en-US" smtClean="0"/>
              <a:t>Hydraulic Fracturing Operations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  <a:p>
            <a:pPr algn="ctr" eaLnBrk="1" hangingPunct="1">
              <a:buFontTx/>
              <a:buNone/>
            </a:pPr>
            <a:endParaRPr lang="en-US" b="1" smtClean="0"/>
          </a:p>
          <a:p>
            <a:pPr eaLnBrk="1" hangingPunct="1">
              <a:buFont typeface="Wingdings" pitchFamily="2" charset="2"/>
              <a:buNone/>
            </a:pPr>
            <a:endParaRPr lang="en-US" sz="3200" smtClean="0"/>
          </a:p>
        </p:txBody>
      </p:sp>
      <p:sp>
        <p:nvSpPr>
          <p:cNvPr id="10" name="Content Placeholder 66"/>
          <p:cNvSpPr txBox="1">
            <a:spLocks/>
          </p:cNvSpPr>
          <p:nvPr/>
        </p:nvSpPr>
        <p:spPr bwMode="auto">
          <a:xfrm>
            <a:off x="3822700" y="2057400"/>
            <a:ext cx="464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5200" b="1" kern="0" dirty="0">
                <a:solidFill>
                  <a:srgbClr val="013668"/>
                </a:solidFill>
                <a:latin typeface="+mj-lt"/>
              </a:rPr>
              <a:t>What are</a:t>
            </a: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  <a:defRPr/>
            </a:pPr>
            <a:endParaRPr lang="en-US" sz="5200" kern="0" dirty="0">
              <a:latin typeface="ParalucentDemiBold" pitchFamily="18" charset="0"/>
            </a:endParaRPr>
          </a:p>
        </p:txBody>
      </p:sp>
      <p:sp>
        <p:nvSpPr>
          <p:cNvPr id="11" name="Content Placeholder 66"/>
          <p:cNvSpPr txBox="1">
            <a:spLocks/>
          </p:cNvSpPr>
          <p:nvPr/>
        </p:nvSpPr>
        <p:spPr bwMode="auto">
          <a:xfrm>
            <a:off x="4419600" y="2743200"/>
            <a:ext cx="4191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5200" b="1" kern="0" dirty="0">
                <a:solidFill>
                  <a:srgbClr val="005080"/>
                </a:solidFill>
                <a:latin typeface="+mj-lt"/>
              </a:rPr>
              <a:t>Hydraulic</a:t>
            </a:r>
          </a:p>
        </p:txBody>
      </p:sp>
      <p:sp>
        <p:nvSpPr>
          <p:cNvPr id="12" name="Content Placeholder 66"/>
          <p:cNvSpPr txBox="1">
            <a:spLocks/>
          </p:cNvSpPr>
          <p:nvPr/>
        </p:nvSpPr>
        <p:spPr bwMode="auto">
          <a:xfrm>
            <a:off x="4419600" y="3429000"/>
            <a:ext cx="4191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5200" b="1" kern="0" dirty="0">
                <a:solidFill>
                  <a:srgbClr val="005080"/>
                </a:solidFill>
                <a:latin typeface="+mj-lt"/>
              </a:rPr>
              <a:t>Fracturing</a:t>
            </a:r>
          </a:p>
        </p:txBody>
      </p:sp>
      <p:sp>
        <p:nvSpPr>
          <p:cNvPr id="13" name="Content Placeholder 66"/>
          <p:cNvSpPr txBox="1">
            <a:spLocks/>
          </p:cNvSpPr>
          <p:nvPr/>
        </p:nvSpPr>
        <p:spPr bwMode="auto">
          <a:xfrm>
            <a:off x="4419600" y="4114800"/>
            <a:ext cx="4724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5200" b="1" kern="0" dirty="0">
                <a:solidFill>
                  <a:srgbClr val="005080"/>
                </a:solidFill>
                <a:latin typeface="+mj-lt"/>
              </a:rPr>
              <a:t>Operations?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sd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0092" y="1343025"/>
            <a:ext cx="8466666" cy="4762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Hydraulic Fracturing Operations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EEDFC4-5AC7-4FA4-81EB-E89B31D7C74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06358" y="3539609"/>
            <a:ext cx="5274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Hydraulic Fracturing Video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99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till_A-E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3510" y="1014507"/>
            <a:ext cx="8954782" cy="57607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Regulatory Considerations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EEDFC4-5AC7-4FA4-81EB-E89B31D7C74A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3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12334" y="1568354"/>
            <a:ext cx="428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305C"/>
                </a:solidFill>
              </a:rPr>
              <a:t>Surface Considerations</a:t>
            </a:r>
            <a:endParaRPr lang="en-US" sz="2800" b="1" dirty="0">
              <a:solidFill>
                <a:srgbClr val="00305C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71467" y="3851212"/>
            <a:ext cx="4976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Subsurface Considerations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1 L 3.61111E-6 1.85185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-0.09815 L -0.00034 0.00046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Still_D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3510" y="1014507"/>
            <a:ext cx="8954782" cy="57607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Considerations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EEDFC4-5AC7-4FA4-81EB-E89B31D7C74A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4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357441" y="1328493"/>
            <a:ext cx="2007910" cy="443059"/>
          </a:xfrm>
          <a:prstGeom prst="roundRect">
            <a:avLst/>
          </a:prstGeom>
          <a:gradFill>
            <a:gsLst>
              <a:gs pos="0">
                <a:srgbClr val="00305C"/>
              </a:gs>
              <a:gs pos="100000">
                <a:srgbClr val="004E7D"/>
              </a:gs>
            </a:gsLst>
            <a:lin ang="13500000" scaled="1"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Air Emissions</a:t>
            </a:r>
            <a:endParaRPr lang="en-US" sz="2000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099891" y="4695531"/>
            <a:ext cx="3224459" cy="1112363"/>
          </a:xfrm>
          <a:prstGeom prst="roundRect">
            <a:avLst>
              <a:gd name="adj" fmla="val 7336"/>
            </a:avLst>
          </a:prstGeom>
          <a:gradFill>
            <a:gsLst>
              <a:gs pos="0">
                <a:srgbClr val="00305C"/>
              </a:gs>
              <a:gs pos="100000">
                <a:srgbClr val="004E7D"/>
              </a:gs>
            </a:gsLst>
            <a:lin ang="13500000" scaled="1"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/>
              <a:t>Water Supply</a:t>
            </a:r>
          </a:p>
          <a:p>
            <a:r>
              <a:rPr lang="en-US" sz="2000" b="1" dirty="0" smtClean="0"/>
              <a:t>Water Handling</a:t>
            </a:r>
          </a:p>
          <a:p>
            <a:r>
              <a:rPr lang="en-US" sz="2000" b="1" dirty="0" smtClean="0"/>
              <a:t>Water Reuse &amp; Disposal</a:t>
            </a:r>
            <a:endParaRPr lang="en-US" sz="20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905375" y="3419474"/>
            <a:ext cx="3790950" cy="1419225"/>
          </a:xfrm>
          <a:prstGeom prst="roundRect">
            <a:avLst>
              <a:gd name="adj" fmla="val 18285"/>
            </a:avLst>
          </a:prstGeom>
          <a:gradFill>
            <a:gsLst>
              <a:gs pos="0">
                <a:srgbClr val="00305C"/>
              </a:gs>
              <a:gs pos="100000">
                <a:srgbClr val="004E7D"/>
              </a:gs>
            </a:gsLst>
            <a:lin ang="13500000" scaled="1"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smtClean="0"/>
              <a:t>Surface Impact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b="1" smtClean="0"/>
              <a:t>Drilling Locations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b="1" smtClean="0"/>
              <a:t>Truck Traffic &amp; Road Damage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b="1" smtClean="0"/>
              <a:t>Infrastructure</a:t>
            </a:r>
            <a:endParaRPr lang="en-US" b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till_A-E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3510" y="1014507"/>
            <a:ext cx="8954782" cy="57607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Subsurface Considerations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EEDFC4-5AC7-4FA4-81EB-E89B31D7C74A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5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846145" y="2942735"/>
            <a:ext cx="3205113" cy="659876"/>
          </a:xfrm>
          <a:prstGeom prst="roundRect">
            <a:avLst>
              <a:gd name="adj" fmla="val 12791"/>
            </a:avLst>
          </a:prstGeom>
          <a:gradFill flip="none" rotWithShape="1">
            <a:gsLst>
              <a:gs pos="0">
                <a:srgbClr val="00305C"/>
              </a:gs>
              <a:gs pos="100000">
                <a:srgbClr val="004E7D"/>
              </a:gs>
            </a:gsLst>
            <a:lin ang="13500000" scaled="1"/>
            <a:tileRect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Protecting Underground Water Resources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147803" y="5478546"/>
            <a:ext cx="2601797" cy="499620"/>
          </a:xfrm>
          <a:prstGeom prst="roundRect">
            <a:avLst>
              <a:gd name="adj" fmla="val 16564"/>
            </a:avLst>
          </a:prstGeom>
          <a:gradFill flip="none" rotWithShape="1">
            <a:gsLst>
              <a:gs pos="0">
                <a:srgbClr val="00305C"/>
              </a:gs>
              <a:gs pos="100000">
                <a:srgbClr val="004E7D"/>
              </a:gs>
            </a:gsLst>
            <a:lin ang="13500000" scaled="1"/>
            <a:tileRect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Frac</a:t>
            </a:r>
            <a:r>
              <a:rPr lang="en-US" b="1" dirty="0" smtClean="0"/>
              <a:t> Fluid Disclosure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Protecting Underground Water Resources</a:t>
            </a: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5A33700-D2AD-43E2-93E8-3986A86F7327}" type="slidenum">
              <a:rPr lang="en-US" smtClean="0">
                <a:latin typeface="Arial" pitchFamily="34" charset="0"/>
              </a:rPr>
              <a:pPr/>
              <a:t>6</a:t>
            </a:fld>
            <a:endParaRPr lang="en-US" smtClean="0">
              <a:latin typeface="Arial" pitchFamily="34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8285163" y="6384925"/>
            <a:ext cx="728662" cy="361950"/>
            <a:chOff x="1480" y="1464"/>
            <a:chExt cx="2800" cy="1392"/>
          </a:xfrm>
        </p:grpSpPr>
        <p:sp>
          <p:nvSpPr>
            <p:cNvPr id="9224" name="AutoShape 8"/>
            <p:cNvSpPr>
              <a:spLocks noChangeAspect="1" noChangeArrowheads="1" noTextEdit="1"/>
            </p:cNvSpPr>
            <p:nvPr/>
          </p:nvSpPr>
          <p:spPr bwMode="auto">
            <a:xfrm>
              <a:off x="1480" y="1464"/>
              <a:ext cx="2800" cy="1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5" name="Rectangle 9"/>
            <p:cNvSpPr>
              <a:spLocks noChangeArrowheads="1"/>
            </p:cNvSpPr>
            <p:nvPr/>
          </p:nvSpPr>
          <p:spPr bwMode="auto">
            <a:xfrm>
              <a:off x="3953" y="1649"/>
              <a:ext cx="5" cy="10"/>
            </a:xfrm>
            <a:prstGeom prst="rect">
              <a:avLst/>
            </a:prstGeom>
            <a:solidFill>
              <a:srgbClr val="CC0003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6" name="Freeform 10"/>
            <p:cNvSpPr>
              <a:spLocks/>
            </p:cNvSpPr>
            <p:nvPr/>
          </p:nvSpPr>
          <p:spPr bwMode="auto">
            <a:xfrm>
              <a:off x="3510" y="1719"/>
              <a:ext cx="10" cy="10"/>
            </a:xfrm>
            <a:custGeom>
              <a:avLst/>
              <a:gdLst>
                <a:gd name="T0" fmla="*/ 0 w 21"/>
                <a:gd name="T1" fmla="*/ 0 h 21"/>
                <a:gd name="T2" fmla="*/ 0 w 21"/>
                <a:gd name="T3" fmla="*/ 0 h 21"/>
                <a:gd name="T4" fmla="*/ 0 w 21"/>
                <a:gd name="T5" fmla="*/ 0 h 21"/>
                <a:gd name="T6" fmla="*/ 0 w 21"/>
                <a:gd name="T7" fmla="*/ 0 h 21"/>
                <a:gd name="T8" fmla="*/ 0 w 21"/>
                <a:gd name="T9" fmla="*/ 0 h 21"/>
                <a:gd name="T10" fmla="*/ 0 w 21"/>
                <a:gd name="T11" fmla="*/ 0 h 21"/>
                <a:gd name="T12" fmla="*/ 0 w 21"/>
                <a:gd name="T13" fmla="*/ 0 h 21"/>
                <a:gd name="T14" fmla="*/ 0 w 21"/>
                <a:gd name="T15" fmla="*/ 0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"/>
                <a:gd name="T25" fmla="*/ 0 h 21"/>
                <a:gd name="T26" fmla="*/ 21 w 21"/>
                <a:gd name="T27" fmla="*/ 21 h 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" h="21">
                  <a:moveTo>
                    <a:pt x="0" y="0"/>
                  </a:moveTo>
                  <a:lnTo>
                    <a:pt x="21" y="0"/>
                  </a:lnTo>
                  <a:lnTo>
                    <a:pt x="19" y="7"/>
                  </a:lnTo>
                  <a:lnTo>
                    <a:pt x="15" y="12"/>
                  </a:lnTo>
                  <a:lnTo>
                    <a:pt x="12" y="16"/>
                  </a:lnTo>
                  <a:lnTo>
                    <a:pt x="7" y="19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7" name="Rectangle 11"/>
            <p:cNvSpPr>
              <a:spLocks noChangeArrowheads="1"/>
            </p:cNvSpPr>
            <p:nvPr/>
          </p:nvSpPr>
          <p:spPr bwMode="auto">
            <a:xfrm>
              <a:off x="3510" y="1753"/>
              <a:ext cx="5" cy="6"/>
            </a:xfrm>
            <a:prstGeom prst="rect">
              <a:avLst/>
            </a:prstGeom>
            <a:solidFill>
              <a:srgbClr val="CC0003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8" name="Freeform 12"/>
            <p:cNvSpPr>
              <a:spLocks/>
            </p:cNvSpPr>
            <p:nvPr/>
          </p:nvSpPr>
          <p:spPr bwMode="auto">
            <a:xfrm>
              <a:off x="3011" y="1779"/>
              <a:ext cx="10" cy="10"/>
            </a:xfrm>
            <a:custGeom>
              <a:avLst/>
              <a:gdLst>
                <a:gd name="T0" fmla="*/ 0 w 21"/>
                <a:gd name="T1" fmla="*/ 0 h 20"/>
                <a:gd name="T2" fmla="*/ 0 w 21"/>
                <a:gd name="T3" fmla="*/ 0 h 20"/>
                <a:gd name="T4" fmla="*/ 0 w 21"/>
                <a:gd name="T5" fmla="*/ 1 h 20"/>
                <a:gd name="T6" fmla="*/ 0 w 21"/>
                <a:gd name="T7" fmla="*/ 1 h 20"/>
                <a:gd name="T8" fmla="*/ 0 w 21"/>
                <a:gd name="T9" fmla="*/ 1 h 20"/>
                <a:gd name="T10" fmla="*/ 0 w 21"/>
                <a:gd name="T11" fmla="*/ 1 h 20"/>
                <a:gd name="T12" fmla="*/ 0 w 21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20"/>
                <a:gd name="T23" fmla="*/ 21 w 21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20">
                  <a:moveTo>
                    <a:pt x="0" y="0"/>
                  </a:moveTo>
                  <a:lnTo>
                    <a:pt x="21" y="0"/>
                  </a:lnTo>
                  <a:lnTo>
                    <a:pt x="21" y="20"/>
                  </a:lnTo>
                  <a:lnTo>
                    <a:pt x="14" y="18"/>
                  </a:lnTo>
                  <a:lnTo>
                    <a:pt x="9" y="15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9" name="Freeform 13"/>
            <p:cNvSpPr>
              <a:spLocks/>
            </p:cNvSpPr>
            <p:nvPr/>
          </p:nvSpPr>
          <p:spPr bwMode="auto">
            <a:xfrm>
              <a:off x="3584" y="1824"/>
              <a:ext cx="21" cy="19"/>
            </a:xfrm>
            <a:custGeom>
              <a:avLst/>
              <a:gdLst>
                <a:gd name="T0" fmla="*/ 0 w 41"/>
                <a:gd name="T1" fmla="*/ 0 h 39"/>
                <a:gd name="T2" fmla="*/ 1 w 41"/>
                <a:gd name="T3" fmla="*/ 0 h 39"/>
                <a:gd name="T4" fmla="*/ 1 w 41"/>
                <a:gd name="T5" fmla="*/ 0 h 39"/>
                <a:gd name="T6" fmla="*/ 1 w 41"/>
                <a:gd name="T7" fmla="*/ 0 h 39"/>
                <a:gd name="T8" fmla="*/ 1 w 41"/>
                <a:gd name="T9" fmla="*/ 0 h 39"/>
                <a:gd name="T10" fmla="*/ 2 w 41"/>
                <a:gd name="T11" fmla="*/ 0 h 39"/>
                <a:gd name="T12" fmla="*/ 2 w 41"/>
                <a:gd name="T13" fmla="*/ 0 h 39"/>
                <a:gd name="T14" fmla="*/ 2 w 41"/>
                <a:gd name="T15" fmla="*/ 0 h 39"/>
                <a:gd name="T16" fmla="*/ 2 w 41"/>
                <a:gd name="T17" fmla="*/ 0 h 39"/>
                <a:gd name="T18" fmla="*/ 2 w 41"/>
                <a:gd name="T19" fmla="*/ 1 h 39"/>
                <a:gd name="T20" fmla="*/ 1 w 41"/>
                <a:gd name="T21" fmla="*/ 1 h 39"/>
                <a:gd name="T22" fmla="*/ 1 w 41"/>
                <a:gd name="T23" fmla="*/ 1 h 39"/>
                <a:gd name="T24" fmla="*/ 1 w 41"/>
                <a:gd name="T25" fmla="*/ 0 h 39"/>
                <a:gd name="T26" fmla="*/ 1 w 41"/>
                <a:gd name="T27" fmla="*/ 0 h 39"/>
                <a:gd name="T28" fmla="*/ 1 w 41"/>
                <a:gd name="T29" fmla="*/ 0 h 39"/>
                <a:gd name="T30" fmla="*/ 1 w 41"/>
                <a:gd name="T31" fmla="*/ 0 h 39"/>
                <a:gd name="T32" fmla="*/ 0 w 41"/>
                <a:gd name="T33" fmla="*/ 0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1"/>
                <a:gd name="T52" fmla="*/ 0 h 39"/>
                <a:gd name="T53" fmla="*/ 41 w 41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1" h="39">
                  <a:moveTo>
                    <a:pt x="0" y="0"/>
                  </a:moveTo>
                  <a:lnTo>
                    <a:pt x="21" y="0"/>
                  </a:lnTo>
                  <a:lnTo>
                    <a:pt x="23" y="5"/>
                  </a:lnTo>
                  <a:lnTo>
                    <a:pt x="26" y="10"/>
                  </a:lnTo>
                  <a:lnTo>
                    <a:pt x="29" y="13"/>
                  </a:lnTo>
                  <a:lnTo>
                    <a:pt x="34" y="17"/>
                  </a:lnTo>
                  <a:lnTo>
                    <a:pt x="41" y="18"/>
                  </a:lnTo>
                  <a:lnTo>
                    <a:pt x="40" y="25"/>
                  </a:lnTo>
                  <a:lnTo>
                    <a:pt x="36" y="30"/>
                  </a:lnTo>
                  <a:lnTo>
                    <a:pt x="33" y="34"/>
                  </a:lnTo>
                  <a:lnTo>
                    <a:pt x="28" y="37"/>
                  </a:lnTo>
                  <a:lnTo>
                    <a:pt x="21" y="39"/>
                  </a:lnTo>
                  <a:lnTo>
                    <a:pt x="23" y="29"/>
                  </a:lnTo>
                  <a:lnTo>
                    <a:pt x="19" y="22"/>
                  </a:lnTo>
                  <a:lnTo>
                    <a:pt x="14" y="17"/>
                  </a:lnTo>
                  <a:lnTo>
                    <a:pt x="7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0" name="Rectangle 14"/>
            <p:cNvSpPr>
              <a:spLocks noChangeArrowheads="1"/>
            </p:cNvSpPr>
            <p:nvPr/>
          </p:nvSpPr>
          <p:spPr bwMode="auto">
            <a:xfrm>
              <a:off x="4093" y="1824"/>
              <a:ext cx="5" cy="5"/>
            </a:xfrm>
            <a:prstGeom prst="rect">
              <a:avLst/>
            </a:prstGeom>
            <a:solidFill>
              <a:srgbClr val="CC0003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1" name="Rectangle 15"/>
            <p:cNvSpPr>
              <a:spLocks noChangeArrowheads="1"/>
            </p:cNvSpPr>
            <p:nvPr/>
          </p:nvSpPr>
          <p:spPr bwMode="auto">
            <a:xfrm>
              <a:off x="3454" y="1883"/>
              <a:ext cx="6" cy="10"/>
            </a:xfrm>
            <a:prstGeom prst="rect">
              <a:avLst/>
            </a:prstGeom>
            <a:solidFill>
              <a:srgbClr val="CC0003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2" name="Rectangle 16"/>
            <p:cNvSpPr>
              <a:spLocks noChangeArrowheads="1"/>
            </p:cNvSpPr>
            <p:nvPr/>
          </p:nvSpPr>
          <p:spPr bwMode="auto">
            <a:xfrm>
              <a:off x="3061" y="1968"/>
              <a:ext cx="5" cy="5"/>
            </a:xfrm>
            <a:prstGeom prst="rect">
              <a:avLst/>
            </a:prstGeom>
            <a:solidFill>
              <a:srgbClr val="CC0003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3" name="Rectangle 17"/>
            <p:cNvSpPr>
              <a:spLocks noChangeArrowheads="1"/>
            </p:cNvSpPr>
            <p:nvPr/>
          </p:nvSpPr>
          <p:spPr bwMode="auto">
            <a:xfrm>
              <a:off x="3011" y="2003"/>
              <a:ext cx="5" cy="5"/>
            </a:xfrm>
            <a:prstGeom prst="rect">
              <a:avLst/>
            </a:prstGeom>
            <a:solidFill>
              <a:srgbClr val="CC0003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4" name="Rectangle 18"/>
            <p:cNvSpPr>
              <a:spLocks noChangeArrowheads="1"/>
            </p:cNvSpPr>
            <p:nvPr/>
          </p:nvSpPr>
          <p:spPr bwMode="auto">
            <a:xfrm>
              <a:off x="2872" y="2023"/>
              <a:ext cx="5" cy="5"/>
            </a:xfrm>
            <a:prstGeom prst="rect">
              <a:avLst/>
            </a:prstGeom>
            <a:solidFill>
              <a:srgbClr val="CC0003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5" name="Rectangle 19"/>
            <p:cNvSpPr>
              <a:spLocks noChangeArrowheads="1"/>
            </p:cNvSpPr>
            <p:nvPr/>
          </p:nvSpPr>
          <p:spPr bwMode="auto">
            <a:xfrm>
              <a:off x="2572" y="2098"/>
              <a:ext cx="5" cy="5"/>
            </a:xfrm>
            <a:prstGeom prst="rect">
              <a:avLst/>
            </a:prstGeom>
            <a:solidFill>
              <a:srgbClr val="CC0003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6" name="Rectangle 20"/>
            <p:cNvSpPr>
              <a:spLocks noChangeArrowheads="1"/>
            </p:cNvSpPr>
            <p:nvPr/>
          </p:nvSpPr>
          <p:spPr bwMode="auto">
            <a:xfrm>
              <a:off x="2891" y="2118"/>
              <a:ext cx="5" cy="5"/>
            </a:xfrm>
            <a:prstGeom prst="rect">
              <a:avLst/>
            </a:prstGeom>
            <a:solidFill>
              <a:srgbClr val="CC0003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7" name="Rectangle 21"/>
            <p:cNvSpPr>
              <a:spLocks noChangeArrowheads="1"/>
            </p:cNvSpPr>
            <p:nvPr/>
          </p:nvSpPr>
          <p:spPr bwMode="auto">
            <a:xfrm>
              <a:off x="2891" y="2128"/>
              <a:ext cx="5" cy="5"/>
            </a:xfrm>
            <a:prstGeom prst="rect">
              <a:avLst/>
            </a:prstGeom>
            <a:solidFill>
              <a:srgbClr val="CC0003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8" name="Freeform 22"/>
            <p:cNvSpPr>
              <a:spLocks/>
            </p:cNvSpPr>
            <p:nvPr/>
          </p:nvSpPr>
          <p:spPr bwMode="auto">
            <a:xfrm>
              <a:off x="2113" y="2138"/>
              <a:ext cx="10" cy="15"/>
            </a:xfrm>
            <a:custGeom>
              <a:avLst/>
              <a:gdLst>
                <a:gd name="T0" fmla="*/ 0 w 20"/>
                <a:gd name="T1" fmla="*/ 0 h 30"/>
                <a:gd name="T2" fmla="*/ 1 w 20"/>
                <a:gd name="T3" fmla="*/ 1 h 30"/>
                <a:gd name="T4" fmla="*/ 1 w 20"/>
                <a:gd name="T5" fmla="*/ 1 h 30"/>
                <a:gd name="T6" fmla="*/ 1 w 20"/>
                <a:gd name="T7" fmla="*/ 1 h 30"/>
                <a:gd name="T8" fmla="*/ 1 w 20"/>
                <a:gd name="T9" fmla="*/ 1 h 30"/>
                <a:gd name="T10" fmla="*/ 0 w 20"/>
                <a:gd name="T11" fmla="*/ 1 h 30"/>
                <a:gd name="T12" fmla="*/ 0 w 20"/>
                <a:gd name="T13" fmla="*/ 0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30"/>
                <a:gd name="T23" fmla="*/ 20 w 20"/>
                <a:gd name="T24" fmla="*/ 30 h 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30">
                  <a:moveTo>
                    <a:pt x="0" y="0"/>
                  </a:moveTo>
                  <a:lnTo>
                    <a:pt x="10" y="3"/>
                  </a:lnTo>
                  <a:lnTo>
                    <a:pt x="17" y="8"/>
                  </a:lnTo>
                  <a:lnTo>
                    <a:pt x="20" y="17"/>
                  </a:lnTo>
                  <a:lnTo>
                    <a:pt x="20" y="30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9" name="Rectangle 23"/>
            <p:cNvSpPr>
              <a:spLocks noChangeArrowheads="1"/>
            </p:cNvSpPr>
            <p:nvPr/>
          </p:nvSpPr>
          <p:spPr bwMode="auto">
            <a:xfrm>
              <a:off x="3380" y="2138"/>
              <a:ext cx="5" cy="5"/>
            </a:xfrm>
            <a:prstGeom prst="rect">
              <a:avLst/>
            </a:prstGeom>
            <a:solidFill>
              <a:srgbClr val="CC0003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0" name="Freeform 24"/>
            <p:cNvSpPr>
              <a:spLocks/>
            </p:cNvSpPr>
            <p:nvPr/>
          </p:nvSpPr>
          <p:spPr bwMode="auto">
            <a:xfrm>
              <a:off x="3489" y="2143"/>
              <a:ext cx="10" cy="15"/>
            </a:xfrm>
            <a:custGeom>
              <a:avLst/>
              <a:gdLst>
                <a:gd name="T0" fmla="*/ 0 w 21"/>
                <a:gd name="T1" fmla="*/ 0 h 31"/>
                <a:gd name="T2" fmla="*/ 0 w 21"/>
                <a:gd name="T3" fmla="*/ 0 h 31"/>
                <a:gd name="T4" fmla="*/ 0 w 21"/>
                <a:gd name="T5" fmla="*/ 0 h 31"/>
                <a:gd name="T6" fmla="*/ 0 w 21"/>
                <a:gd name="T7" fmla="*/ 0 h 31"/>
                <a:gd name="T8" fmla="*/ 0 w 21"/>
                <a:gd name="T9" fmla="*/ 0 h 31"/>
                <a:gd name="T10" fmla="*/ 0 w 21"/>
                <a:gd name="T11" fmla="*/ 0 h 31"/>
                <a:gd name="T12" fmla="*/ 0 w 21"/>
                <a:gd name="T13" fmla="*/ 0 h 31"/>
                <a:gd name="T14" fmla="*/ 0 w 21"/>
                <a:gd name="T15" fmla="*/ 0 h 31"/>
                <a:gd name="T16" fmla="*/ 0 w 21"/>
                <a:gd name="T17" fmla="*/ 0 h 31"/>
                <a:gd name="T18" fmla="*/ 0 w 21"/>
                <a:gd name="T19" fmla="*/ 0 h 31"/>
                <a:gd name="T20" fmla="*/ 0 w 21"/>
                <a:gd name="T21" fmla="*/ 0 h 31"/>
                <a:gd name="T22" fmla="*/ 0 w 21"/>
                <a:gd name="T23" fmla="*/ 0 h 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"/>
                <a:gd name="T37" fmla="*/ 0 h 31"/>
                <a:gd name="T38" fmla="*/ 21 w 21"/>
                <a:gd name="T39" fmla="*/ 31 h 3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" h="31">
                  <a:moveTo>
                    <a:pt x="11" y="0"/>
                  </a:moveTo>
                  <a:lnTo>
                    <a:pt x="19" y="3"/>
                  </a:lnTo>
                  <a:lnTo>
                    <a:pt x="21" y="9"/>
                  </a:lnTo>
                  <a:lnTo>
                    <a:pt x="19" y="17"/>
                  </a:lnTo>
                  <a:lnTo>
                    <a:pt x="16" y="24"/>
                  </a:lnTo>
                  <a:lnTo>
                    <a:pt x="9" y="29"/>
                  </a:lnTo>
                  <a:lnTo>
                    <a:pt x="2" y="31"/>
                  </a:lnTo>
                  <a:lnTo>
                    <a:pt x="0" y="20"/>
                  </a:lnTo>
                  <a:lnTo>
                    <a:pt x="2" y="15"/>
                  </a:lnTo>
                  <a:lnTo>
                    <a:pt x="6" y="10"/>
                  </a:lnTo>
                  <a:lnTo>
                    <a:pt x="9" y="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CC00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1" name="Rectangle 25"/>
            <p:cNvSpPr>
              <a:spLocks noChangeArrowheads="1"/>
            </p:cNvSpPr>
            <p:nvPr/>
          </p:nvSpPr>
          <p:spPr bwMode="auto">
            <a:xfrm>
              <a:off x="3375" y="2153"/>
              <a:ext cx="5" cy="5"/>
            </a:xfrm>
            <a:prstGeom prst="rect">
              <a:avLst/>
            </a:prstGeom>
            <a:solidFill>
              <a:srgbClr val="CC0003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2" name="Rectangle 26"/>
            <p:cNvSpPr>
              <a:spLocks noChangeArrowheads="1"/>
            </p:cNvSpPr>
            <p:nvPr/>
          </p:nvSpPr>
          <p:spPr bwMode="auto">
            <a:xfrm>
              <a:off x="1919" y="2158"/>
              <a:ext cx="5" cy="5"/>
            </a:xfrm>
            <a:prstGeom prst="rect">
              <a:avLst/>
            </a:prstGeom>
            <a:solidFill>
              <a:srgbClr val="CC0003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3" name="Rectangle 27"/>
            <p:cNvSpPr>
              <a:spLocks noChangeArrowheads="1"/>
            </p:cNvSpPr>
            <p:nvPr/>
          </p:nvSpPr>
          <p:spPr bwMode="auto">
            <a:xfrm>
              <a:off x="3380" y="2163"/>
              <a:ext cx="5" cy="5"/>
            </a:xfrm>
            <a:prstGeom prst="rect">
              <a:avLst/>
            </a:prstGeom>
            <a:solidFill>
              <a:srgbClr val="CC0003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4" name="Rectangle 28"/>
            <p:cNvSpPr>
              <a:spLocks noChangeArrowheads="1"/>
            </p:cNvSpPr>
            <p:nvPr/>
          </p:nvSpPr>
          <p:spPr bwMode="auto">
            <a:xfrm>
              <a:off x="3365" y="2173"/>
              <a:ext cx="5" cy="5"/>
            </a:xfrm>
            <a:prstGeom prst="rect">
              <a:avLst/>
            </a:prstGeom>
            <a:solidFill>
              <a:srgbClr val="CC0003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5" name="Rectangle 29"/>
            <p:cNvSpPr>
              <a:spLocks noChangeArrowheads="1"/>
            </p:cNvSpPr>
            <p:nvPr/>
          </p:nvSpPr>
          <p:spPr bwMode="auto">
            <a:xfrm>
              <a:off x="3335" y="2213"/>
              <a:ext cx="5" cy="5"/>
            </a:xfrm>
            <a:prstGeom prst="rect">
              <a:avLst/>
            </a:prstGeom>
            <a:solidFill>
              <a:srgbClr val="CC0003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6" name="Rectangle 30"/>
            <p:cNvSpPr>
              <a:spLocks noChangeArrowheads="1"/>
            </p:cNvSpPr>
            <p:nvPr/>
          </p:nvSpPr>
          <p:spPr bwMode="auto">
            <a:xfrm>
              <a:off x="1480" y="2228"/>
              <a:ext cx="5" cy="5"/>
            </a:xfrm>
            <a:prstGeom prst="rect">
              <a:avLst/>
            </a:prstGeom>
            <a:solidFill>
              <a:srgbClr val="CC0003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7" name="Freeform 31"/>
            <p:cNvSpPr>
              <a:spLocks/>
            </p:cNvSpPr>
            <p:nvPr/>
          </p:nvSpPr>
          <p:spPr bwMode="auto">
            <a:xfrm>
              <a:off x="2223" y="2228"/>
              <a:ext cx="10" cy="14"/>
            </a:xfrm>
            <a:custGeom>
              <a:avLst/>
              <a:gdLst>
                <a:gd name="T0" fmla="*/ 0 w 18"/>
                <a:gd name="T1" fmla="*/ 0 h 29"/>
                <a:gd name="T2" fmla="*/ 1 w 18"/>
                <a:gd name="T3" fmla="*/ 0 h 29"/>
                <a:gd name="T4" fmla="*/ 1 w 18"/>
                <a:gd name="T5" fmla="*/ 0 h 29"/>
                <a:gd name="T6" fmla="*/ 1 w 18"/>
                <a:gd name="T7" fmla="*/ 0 h 29"/>
                <a:gd name="T8" fmla="*/ 1 w 18"/>
                <a:gd name="T9" fmla="*/ 0 h 29"/>
                <a:gd name="T10" fmla="*/ 0 w 18"/>
                <a:gd name="T11" fmla="*/ 0 h 29"/>
                <a:gd name="T12" fmla="*/ 0 w 18"/>
                <a:gd name="T13" fmla="*/ 0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29"/>
                <a:gd name="T23" fmla="*/ 18 w 18"/>
                <a:gd name="T24" fmla="*/ 29 h 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29">
                  <a:moveTo>
                    <a:pt x="0" y="0"/>
                  </a:moveTo>
                  <a:lnTo>
                    <a:pt x="8" y="5"/>
                  </a:lnTo>
                  <a:lnTo>
                    <a:pt x="11" y="12"/>
                  </a:lnTo>
                  <a:lnTo>
                    <a:pt x="15" y="22"/>
                  </a:lnTo>
                  <a:lnTo>
                    <a:pt x="18" y="29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8" name="Rectangle 32"/>
            <p:cNvSpPr>
              <a:spLocks noChangeArrowheads="1"/>
            </p:cNvSpPr>
            <p:nvPr/>
          </p:nvSpPr>
          <p:spPr bwMode="auto">
            <a:xfrm>
              <a:off x="3331" y="2233"/>
              <a:ext cx="4" cy="9"/>
            </a:xfrm>
            <a:prstGeom prst="rect">
              <a:avLst/>
            </a:prstGeom>
            <a:solidFill>
              <a:srgbClr val="CC0003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9" name="Rectangle 33"/>
            <p:cNvSpPr>
              <a:spLocks noChangeArrowheads="1"/>
            </p:cNvSpPr>
            <p:nvPr/>
          </p:nvSpPr>
          <p:spPr bwMode="auto">
            <a:xfrm>
              <a:off x="2064" y="2242"/>
              <a:ext cx="5" cy="5"/>
            </a:xfrm>
            <a:prstGeom prst="rect">
              <a:avLst/>
            </a:prstGeom>
            <a:solidFill>
              <a:srgbClr val="CC0003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0" name="Rectangle 34"/>
            <p:cNvSpPr>
              <a:spLocks noChangeArrowheads="1"/>
            </p:cNvSpPr>
            <p:nvPr/>
          </p:nvSpPr>
          <p:spPr bwMode="auto">
            <a:xfrm>
              <a:off x="1959" y="2247"/>
              <a:ext cx="5" cy="11"/>
            </a:xfrm>
            <a:prstGeom prst="rect">
              <a:avLst/>
            </a:prstGeom>
            <a:solidFill>
              <a:srgbClr val="CC0003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1" name="Freeform 35"/>
            <p:cNvSpPr>
              <a:spLocks/>
            </p:cNvSpPr>
            <p:nvPr/>
          </p:nvSpPr>
          <p:spPr bwMode="auto">
            <a:xfrm>
              <a:off x="1993" y="2253"/>
              <a:ext cx="11" cy="5"/>
            </a:xfrm>
            <a:custGeom>
              <a:avLst/>
              <a:gdLst>
                <a:gd name="T0" fmla="*/ 0 w 22"/>
                <a:gd name="T1" fmla="*/ 0 h 10"/>
                <a:gd name="T2" fmla="*/ 1 w 22"/>
                <a:gd name="T3" fmla="*/ 0 h 10"/>
                <a:gd name="T4" fmla="*/ 1 w 22"/>
                <a:gd name="T5" fmla="*/ 1 h 10"/>
                <a:gd name="T6" fmla="*/ 1 w 22"/>
                <a:gd name="T7" fmla="*/ 1 h 10"/>
                <a:gd name="T8" fmla="*/ 1 w 22"/>
                <a:gd name="T9" fmla="*/ 1 h 10"/>
                <a:gd name="T10" fmla="*/ 1 w 22"/>
                <a:gd name="T11" fmla="*/ 1 h 10"/>
                <a:gd name="T12" fmla="*/ 0 w 22"/>
                <a:gd name="T13" fmla="*/ 1 h 10"/>
                <a:gd name="T14" fmla="*/ 0 w 22"/>
                <a:gd name="T15" fmla="*/ 0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"/>
                <a:gd name="T25" fmla="*/ 0 h 10"/>
                <a:gd name="T26" fmla="*/ 22 w 22"/>
                <a:gd name="T27" fmla="*/ 10 h 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" h="10">
                  <a:moveTo>
                    <a:pt x="0" y="0"/>
                  </a:moveTo>
                  <a:lnTo>
                    <a:pt x="20" y="0"/>
                  </a:lnTo>
                  <a:lnTo>
                    <a:pt x="22" y="5"/>
                  </a:lnTo>
                  <a:lnTo>
                    <a:pt x="20" y="7"/>
                  </a:lnTo>
                  <a:lnTo>
                    <a:pt x="20" y="9"/>
                  </a:lnTo>
                  <a:lnTo>
                    <a:pt x="17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2" name="Rectangle 36"/>
            <p:cNvSpPr>
              <a:spLocks noChangeArrowheads="1"/>
            </p:cNvSpPr>
            <p:nvPr/>
          </p:nvSpPr>
          <p:spPr bwMode="auto">
            <a:xfrm>
              <a:off x="2073" y="2253"/>
              <a:ext cx="5" cy="5"/>
            </a:xfrm>
            <a:prstGeom prst="rect">
              <a:avLst/>
            </a:prstGeom>
            <a:solidFill>
              <a:srgbClr val="CC0003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3" name="Freeform 37"/>
            <p:cNvSpPr>
              <a:spLocks/>
            </p:cNvSpPr>
            <p:nvPr/>
          </p:nvSpPr>
          <p:spPr bwMode="auto">
            <a:xfrm>
              <a:off x="3325" y="2253"/>
              <a:ext cx="6" cy="15"/>
            </a:xfrm>
            <a:custGeom>
              <a:avLst/>
              <a:gdLst>
                <a:gd name="T0" fmla="*/ 1 w 12"/>
                <a:gd name="T1" fmla="*/ 0 h 31"/>
                <a:gd name="T2" fmla="*/ 1 w 12"/>
                <a:gd name="T3" fmla="*/ 0 h 31"/>
                <a:gd name="T4" fmla="*/ 1 w 12"/>
                <a:gd name="T5" fmla="*/ 0 h 31"/>
                <a:gd name="T6" fmla="*/ 1 w 12"/>
                <a:gd name="T7" fmla="*/ 0 h 31"/>
                <a:gd name="T8" fmla="*/ 1 w 12"/>
                <a:gd name="T9" fmla="*/ 0 h 31"/>
                <a:gd name="T10" fmla="*/ 1 w 12"/>
                <a:gd name="T11" fmla="*/ 0 h 31"/>
                <a:gd name="T12" fmla="*/ 0 w 12"/>
                <a:gd name="T13" fmla="*/ 0 h 31"/>
                <a:gd name="T14" fmla="*/ 1 w 12"/>
                <a:gd name="T15" fmla="*/ 0 h 31"/>
                <a:gd name="T16" fmla="*/ 1 w 12"/>
                <a:gd name="T17" fmla="*/ 0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31"/>
                <a:gd name="T29" fmla="*/ 12 w 12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31">
                  <a:moveTo>
                    <a:pt x="2" y="0"/>
                  </a:moveTo>
                  <a:lnTo>
                    <a:pt x="9" y="0"/>
                  </a:lnTo>
                  <a:lnTo>
                    <a:pt x="12" y="3"/>
                  </a:lnTo>
                  <a:lnTo>
                    <a:pt x="12" y="31"/>
                  </a:lnTo>
                  <a:lnTo>
                    <a:pt x="5" y="31"/>
                  </a:lnTo>
                  <a:lnTo>
                    <a:pt x="2" y="27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C00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4" name="Rectangle 38"/>
            <p:cNvSpPr>
              <a:spLocks noChangeArrowheads="1"/>
            </p:cNvSpPr>
            <p:nvPr/>
          </p:nvSpPr>
          <p:spPr bwMode="auto">
            <a:xfrm>
              <a:off x="1874" y="2258"/>
              <a:ext cx="5" cy="5"/>
            </a:xfrm>
            <a:prstGeom prst="rect">
              <a:avLst/>
            </a:prstGeom>
            <a:solidFill>
              <a:srgbClr val="CC0003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5" name="Rectangle 39"/>
            <p:cNvSpPr>
              <a:spLocks noChangeArrowheads="1"/>
            </p:cNvSpPr>
            <p:nvPr/>
          </p:nvSpPr>
          <p:spPr bwMode="auto">
            <a:xfrm>
              <a:off x="1948" y="2258"/>
              <a:ext cx="5" cy="5"/>
            </a:xfrm>
            <a:prstGeom prst="rect">
              <a:avLst/>
            </a:prstGeom>
            <a:solidFill>
              <a:srgbClr val="CC0003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6" name="Rectangle 40"/>
            <p:cNvSpPr>
              <a:spLocks noChangeArrowheads="1"/>
            </p:cNvSpPr>
            <p:nvPr/>
          </p:nvSpPr>
          <p:spPr bwMode="auto">
            <a:xfrm>
              <a:off x="3315" y="2263"/>
              <a:ext cx="5" cy="5"/>
            </a:xfrm>
            <a:prstGeom prst="rect">
              <a:avLst/>
            </a:prstGeom>
            <a:solidFill>
              <a:srgbClr val="CC0003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7" name="Rectangle 41"/>
            <p:cNvSpPr>
              <a:spLocks noChangeArrowheads="1"/>
            </p:cNvSpPr>
            <p:nvPr/>
          </p:nvSpPr>
          <p:spPr bwMode="auto">
            <a:xfrm>
              <a:off x="3320" y="2277"/>
              <a:ext cx="5" cy="5"/>
            </a:xfrm>
            <a:prstGeom prst="rect">
              <a:avLst/>
            </a:prstGeom>
            <a:solidFill>
              <a:srgbClr val="CC0003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8" name="Rectangle 42"/>
            <p:cNvSpPr>
              <a:spLocks noChangeArrowheads="1"/>
            </p:cNvSpPr>
            <p:nvPr/>
          </p:nvSpPr>
          <p:spPr bwMode="auto">
            <a:xfrm>
              <a:off x="1919" y="2342"/>
              <a:ext cx="5" cy="6"/>
            </a:xfrm>
            <a:prstGeom prst="rect">
              <a:avLst/>
            </a:prstGeom>
            <a:solidFill>
              <a:srgbClr val="CC0003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9" name="Freeform 43"/>
            <p:cNvSpPr>
              <a:spLocks/>
            </p:cNvSpPr>
            <p:nvPr/>
          </p:nvSpPr>
          <p:spPr bwMode="auto">
            <a:xfrm>
              <a:off x="3375" y="2507"/>
              <a:ext cx="11" cy="20"/>
            </a:xfrm>
            <a:custGeom>
              <a:avLst/>
              <a:gdLst>
                <a:gd name="T0" fmla="*/ 1 w 22"/>
                <a:gd name="T1" fmla="*/ 0 h 39"/>
                <a:gd name="T2" fmla="*/ 1 w 22"/>
                <a:gd name="T3" fmla="*/ 1 h 39"/>
                <a:gd name="T4" fmla="*/ 1 w 22"/>
                <a:gd name="T5" fmla="*/ 1 h 39"/>
                <a:gd name="T6" fmla="*/ 1 w 22"/>
                <a:gd name="T7" fmla="*/ 1 h 39"/>
                <a:gd name="T8" fmla="*/ 1 w 22"/>
                <a:gd name="T9" fmla="*/ 1 h 39"/>
                <a:gd name="T10" fmla="*/ 1 w 22"/>
                <a:gd name="T11" fmla="*/ 2 h 39"/>
                <a:gd name="T12" fmla="*/ 0 w 22"/>
                <a:gd name="T13" fmla="*/ 2 h 39"/>
                <a:gd name="T14" fmla="*/ 0 w 22"/>
                <a:gd name="T15" fmla="*/ 1 h 39"/>
                <a:gd name="T16" fmla="*/ 1 w 22"/>
                <a:gd name="T17" fmla="*/ 1 h 39"/>
                <a:gd name="T18" fmla="*/ 1 w 22"/>
                <a:gd name="T19" fmla="*/ 1 h 39"/>
                <a:gd name="T20" fmla="*/ 1 w 22"/>
                <a:gd name="T21" fmla="*/ 1 h 39"/>
                <a:gd name="T22" fmla="*/ 1 w 22"/>
                <a:gd name="T23" fmla="*/ 0 h 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"/>
                <a:gd name="T37" fmla="*/ 0 h 39"/>
                <a:gd name="T38" fmla="*/ 22 w 22"/>
                <a:gd name="T39" fmla="*/ 39 h 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" h="39">
                  <a:moveTo>
                    <a:pt x="11" y="0"/>
                  </a:moveTo>
                  <a:lnTo>
                    <a:pt x="19" y="5"/>
                  </a:lnTo>
                  <a:lnTo>
                    <a:pt x="22" y="12"/>
                  </a:lnTo>
                  <a:lnTo>
                    <a:pt x="21" y="22"/>
                  </a:lnTo>
                  <a:lnTo>
                    <a:pt x="16" y="31"/>
                  </a:lnTo>
                  <a:lnTo>
                    <a:pt x="9" y="38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2" y="24"/>
                  </a:lnTo>
                  <a:lnTo>
                    <a:pt x="11" y="16"/>
                  </a:lnTo>
                  <a:lnTo>
                    <a:pt x="12" y="1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CC00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0" name="Freeform 44"/>
            <p:cNvSpPr>
              <a:spLocks/>
            </p:cNvSpPr>
            <p:nvPr/>
          </p:nvSpPr>
          <p:spPr bwMode="auto">
            <a:xfrm>
              <a:off x="3350" y="2527"/>
              <a:ext cx="15" cy="15"/>
            </a:xfrm>
            <a:custGeom>
              <a:avLst/>
              <a:gdLst>
                <a:gd name="T0" fmla="*/ 0 w 31"/>
                <a:gd name="T1" fmla="*/ 0 h 31"/>
                <a:gd name="T2" fmla="*/ 0 w 31"/>
                <a:gd name="T3" fmla="*/ 0 h 31"/>
                <a:gd name="T4" fmla="*/ 0 w 31"/>
                <a:gd name="T5" fmla="*/ 0 h 31"/>
                <a:gd name="T6" fmla="*/ 0 w 31"/>
                <a:gd name="T7" fmla="*/ 0 h 31"/>
                <a:gd name="T8" fmla="*/ 0 w 31"/>
                <a:gd name="T9" fmla="*/ 0 h 31"/>
                <a:gd name="T10" fmla="*/ 0 w 31"/>
                <a:gd name="T11" fmla="*/ 0 h 31"/>
                <a:gd name="T12" fmla="*/ 0 w 31"/>
                <a:gd name="T13" fmla="*/ 0 h 31"/>
                <a:gd name="T14" fmla="*/ 0 w 31"/>
                <a:gd name="T15" fmla="*/ 0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31"/>
                <a:gd name="T26" fmla="*/ 31 w 31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31">
                  <a:moveTo>
                    <a:pt x="10" y="0"/>
                  </a:moveTo>
                  <a:lnTo>
                    <a:pt x="31" y="0"/>
                  </a:lnTo>
                  <a:lnTo>
                    <a:pt x="31" y="31"/>
                  </a:lnTo>
                  <a:lnTo>
                    <a:pt x="0" y="31"/>
                  </a:lnTo>
                  <a:lnTo>
                    <a:pt x="2" y="24"/>
                  </a:lnTo>
                  <a:lnTo>
                    <a:pt x="5" y="21"/>
                  </a:lnTo>
                  <a:lnTo>
                    <a:pt x="12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CC00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1" name="Freeform 45"/>
            <p:cNvSpPr>
              <a:spLocks/>
            </p:cNvSpPr>
            <p:nvPr/>
          </p:nvSpPr>
          <p:spPr bwMode="auto">
            <a:xfrm>
              <a:off x="3370" y="2531"/>
              <a:ext cx="10" cy="11"/>
            </a:xfrm>
            <a:custGeom>
              <a:avLst/>
              <a:gdLst>
                <a:gd name="T0" fmla="*/ 0 w 21"/>
                <a:gd name="T1" fmla="*/ 0 h 22"/>
                <a:gd name="T2" fmla="*/ 0 w 21"/>
                <a:gd name="T3" fmla="*/ 1 h 22"/>
                <a:gd name="T4" fmla="*/ 0 w 21"/>
                <a:gd name="T5" fmla="*/ 1 h 22"/>
                <a:gd name="T6" fmla="*/ 0 w 21"/>
                <a:gd name="T7" fmla="*/ 1 h 22"/>
                <a:gd name="T8" fmla="*/ 0 w 21"/>
                <a:gd name="T9" fmla="*/ 1 h 22"/>
                <a:gd name="T10" fmla="*/ 0 w 21"/>
                <a:gd name="T11" fmla="*/ 1 h 22"/>
                <a:gd name="T12" fmla="*/ 0 w 21"/>
                <a:gd name="T13" fmla="*/ 1 h 22"/>
                <a:gd name="T14" fmla="*/ 0 w 21"/>
                <a:gd name="T15" fmla="*/ 1 h 22"/>
                <a:gd name="T16" fmla="*/ 0 w 21"/>
                <a:gd name="T17" fmla="*/ 1 h 22"/>
                <a:gd name="T18" fmla="*/ 0 w 21"/>
                <a:gd name="T19" fmla="*/ 1 h 22"/>
                <a:gd name="T20" fmla="*/ 0 w 21"/>
                <a:gd name="T21" fmla="*/ 1 h 22"/>
                <a:gd name="T22" fmla="*/ 0 w 21"/>
                <a:gd name="T23" fmla="*/ 1 h 22"/>
                <a:gd name="T24" fmla="*/ 0 w 21"/>
                <a:gd name="T25" fmla="*/ 1 h 22"/>
                <a:gd name="T26" fmla="*/ 0 w 21"/>
                <a:gd name="T27" fmla="*/ 0 h 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"/>
                <a:gd name="T43" fmla="*/ 0 h 22"/>
                <a:gd name="T44" fmla="*/ 21 w 21"/>
                <a:gd name="T45" fmla="*/ 22 h 2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" h="22">
                  <a:moveTo>
                    <a:pt x="15" y="0"/>
                  </a:moveTo>
                  <a:lnTo>
                    <a:pt x="17" y="2"/>
                  </a:lnTo>
                  <a:lnTo>
                    <a:pt x="21" y="3"/>
                  </a:lnTo>
                  <a:lnTo>
                    <a:pt x="21" y="22"/>
                  </a:lnTo>
                  <a:lnTo>
                    <a:pt x="0" y="22"/>
                  </a:lnTo>
                  <a:lnTo>
                    <a:pt x="0" y="15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12" y="8"/>
                  </a:lnTo>
                  <a:lnTo>
                    <a:pt x="12" y="5"/>
                  </a:lnTo>
                  <a:lnTo>
                    <a:pt x="10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CC00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2" name="Rectangle 46"/>
            <p:cNvSpPr>
              <a:spLocks noChangeArrowheads="1"/>
            </p:cNvSpPr>
            <p:nvPr/>
          </p:nvSpPr>
          <p:spPr bwMode="auto">
            <a:xfrm>
              <a:off x="3365" y="2547"/>
              <a:ext cx="5" cy="10"/>
            </a:xfrm>
            <a:prstGeom prst="rect">
              <a:avLst/>
            </a:prstGeom>
            <a:solidFill>
              <a:srgbClr val="CC0003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3" name="Freeform 47"/>
            <p:cNvSpPr>
              <a:spLocks/>
            </p:cNvSpPr>
            <p:nvPr/>
          </p:nvSpPr>
          <p:spPr bwMode="auto">
            <a:xfrm>
              <a:off x="1849" y="2557"/>
              <a:ext cx="10" cy="15"/>
            </a:xfrm>
            <a:custGeom>
              <a:avLst/>
              <a:gdLst>
                <a:gd name="T0" fmla="*/ 0 w 21"/>
                <a:gd name="T1" fmla="*/ 0 h 29"/>
                <a:gd name="T2" fmla="*/ 0 w 21"/>
                <a:gd name="T3" fmla="*/ 1 h 29"/>
                <a:gd name="T4" fmla="*/ 0 w 21"/>
                <a:gd name="T5" fmla="*/ 1 h 29"/>
                <a:gd name="T6" fmla="*/ 0 w 21"/>
                <a:gd name="T7" fmla="*/ 1 h 29"/>
                <a:gd name="T8" fmla="*/ 0 w 21"/>
                <a:gd name="T9" fmla="*/ 1 h 29"/>
                <a:gd name="T10" fmla="*/ 0 w 21"/>
                <a:gd name="T11" fmla="*/ 1 h 29"/>
                <a:gd name="T12" fmla="*/ 0 w 21"/>
                <a:gd name="T13" fmla="*/ 0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29"/>
                <a:gd name="T23" fmla="*/ 21 w 21"/>
                <a:gd name="T24" fmla="*/ 29 h 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29">
                  <a:moveTo>
                    <a:pt x="0" y="0"/>
                  </a:moveTo>
                  <a:lnTo>
                    <a:pt x="9" y="4"/>
                  </a:lnTo>
                  <a:lnTo>
                    <a:pt x="15" y="9"/>
                  </a:lnTo>
                  <a:lnTo>
                    <a:pt x="21" y="17"/>
                  </a:lnTo>
                  <a:lnTo>
                    <a:pt x="21" y="29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4" name="Rectangle 48"/>
            <p:cNvSpPr>
              <a:spLocks noChangeArrowheads="1"/>
            </p:cNvSpPr>
            <p:nvPr/>
          </p:nvSpPr>
          <p:spPr bwMode="auto">
            <a:xfrm>
              <a:off x="1839" y="2562"/>
              <a:ext cx="5" cy="10"/>
            </a:xfrm>
            <a:prstGeom prst="rect">
              <a:avLst/>
            </a:prstGeom>
            <a:solidFill>
              <a:srgbClr val="CC0003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5" name="Rectangle 49"/>
            <p:cNvSpPr>
              <a:spLocks noChangeArrowheads="1"/>
            </p:cNvSpPr>
            <p:nvPr/>
          </p:nvSpPr>
          <p:spPr bwMode="auto">
            <a:xfrm>
              <a:off x="2029" y="2582"/>
              <a:ext cx="4" cy="5"/>
            </a:xfrm>
            <a:prstGeom prst="rect">
              <a:avLst/>
            </a:prstGeom>
            <a:solidFill>
              <a:srgbClr val="CC0003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6" name="Rectangle 50"/>
            <p:cNvSpPr>
              <a:spLocks noChangeArrowheads="1"/>
            </p:cNvSpPr>
            <p:nvPr/>
          </p:nvSpPr>
          <p:spPr bwMode="auto">
            <a:xfrm>
              <a:off x="3180" y="2587"/>
              <a:ext cx="5" cy="5"/>
            </a:xfrm>
            <a:prstGeom prst="rect">
              <a:avLst/>
            </a:prstGeom>
            <a:solidFill>
              <a:srgbClr val="CC0003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7" name="Rectangle 51"/>
            <p:cNvSpPr>
              <a:spLocks noChangeArrowheads="1"/>
            </p:cNvSpPr>
            <p:nvPr/>
          </p:nvSpPr>
          <p:spPr bwMode="auto">
            <a:xfrm>
              <a:off x="3331" y="2617"/>
              <a:ext cx="4" cy="5"/>
            </a:xfrm>
            <a:prstGeom prst="rect">
              <a:avLst/>
            </a:prstGeom>
            <a:solidFill>
              <a:srgbClr val="CC0003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8" name="Freeform 52"/>
            <p:cNvSpPr>
              <a:spLocks/>
            </p:cNvSpPr>
            <p:nvPr/>
          </p:nvSpPr>
          <p:spPr bwMode="auto">
            <a:xfrm>
              <a:off x="3289" y="2691"/>
              <a:ext cx="11" cy="16"/>
            </a:xfrm>
            <a:custGeom>
              <a:avLst/>
              <a:gdLst>
                <a:gd name="T0" fmla="*/ 1 w 22"/>
                <a:gd name="T1" fmla="*/ 0 h 30"/>
                <a:gd name="T2" fmla="*/ 1 w 22"/>
                <a:gd name="T3" fmla="*/ 0 h 30"/>
                <a:gd name="T4" fmla="*/ 1 w 22"/>
                <a:gd name="T5" fmla="*/ 1 h 30"/>
                <a:gd name="T6" fmla="*/ 1 w 22"/>
                <a:gd name="T7" fmla="*/ 2 h 30"/>
                <a:gd name="T8" fmla="*/ 1 w 22"/>
                <a:gd name="T9" fmla="*/ 2 h 30"/>
                <a:gd name="T10" fmla="*/ 0 w 22"/>
                <a:gd name="T11" fmla="*/ 1 h 30"/>
                <a:gd name="T12" fmla="*/ 1 w 22"/>
                <a:gd name="T13" fmla="*/ 1 h 30"/>
                <a:gd name="T14" fmla="*/ 1 w 22"/>
                <a:gd name="T15" fmla="*/ 1 h 30"/>
                <a:gd name="T16" fmla="*/ 1 w 22"/>
                <a:gd name="T17" fmla="*/ 1 h 30"/>
                <a:gd name="T18" fmla="*/ 1 w 22"/>
                <a:gd name="T19" fmla="*/ 0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30"/>
                <a:gd name="T32" fmla="*/ 22 w 22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30">
                  <a:moveTo>
                    <a:pt x="12" y="0"/>
                  </a:moveTo>
                  <a:lnTo>
                    <a:pt x="19" y="0"/>
                  </a:lnTo>
                  <a:lnTo>
                    <a:pt x="22" y="3"/>
                  </a:lnTo>
                  <a:lnTo>
                    <a:pt x="22" y="30"/>
                  </a:lnTo>
                  <a:lnTo>
                    <a:pt x="2" y="30"/>
                  </a:lnTo>
                  <a:lnTo>
                    <a:pt x="0" y="20"/>
                  </a:lnTo>
                  <a:lnTo>
                    <a:pt x="3" y="15"/>
                  </a:lnTo>
                  <a:lnTo>
                    <a:pt x="7" y="12"/>
                  </a:lnTo>
                  <a:lnTo>
                    <a:pt x="10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CC00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9" name="Freeform 53"/>
            <p:cNvSpPr>
              <a:spLocks noEditPoints="1"/>
            </p:cNvSpPr>
            <p:nvPr/>
          </p:nvSpPr>
          <p:spPr bwMode="auto">
            <a:xfrm>
              <a:off x="3689" y="1593"/>
              <a:ext cx="429" cy="465"/>
            </a:xfrm>
            <a:custGeom>
              <a:avLst/>
              <a:gdLst>
                <a:gd name="T0" fmla="*/ 10 w 857"/>
                <a:gd name="T1" fmla="*/ 27 h 930"/>
                <a:gd name="T2" fmla="*/ 10 w 857"/>
                <a:gd name="T3" fmla="*/ 23 h 930"/>
                <a:gd name="T4" fmla="*/ 10 w 857"/>
                <a:gd name="T5" fmla="*/ 19 h 930"/>
                <a:gd name="T6" fmla="*/ 11 w 857"/>
                <a:gd name="T7" fmla="*/ 19 h 930"/>
                <a:gd name="T8" fmla="*/ 20 w 857"/>
                <a:gd name="T9" fmla="*/ 15 h 930"/>
                <a:gd name="T10" fmla="*/ 19 w 857"/>
                <a:gd name="T11" fmla="*/ 14 h 930"/>
                <a:gd name="T12" fmla="*/ 20 w 857"/>
                <a:gd name="T13" fmla="*/ 14 h 930"/>
                <a:gd name="T14" fmla="*/ 22 w 857"/>
                <a:gd name="T15" fmla="*/ 14 h 930"/>
                <a:gd name="T16" fmla="*/ 11 w 857"/>
                <a:gd name="T17" fmla="*/ 13 h 930"/>
                <a:gd name="T18" fmla="*/ 24 w 857"/>
                <a:gd name="T19" fmla="*/ 13 h 930"/>
                <a:gd name="T20" fmla="*/ 22 w 857"/>
                <a:gd name="T21" fmla="*/ 13 h 930"/>
                <a:gd name="T22" fmla="*/ 25 w 857"/>
                <a:gd name="T23" fmla="*/ 12 h 930"/>
                <a:gd name="T24" fmla="*/ 15 w 857"/>
                <a:gd name="T25" fmla="*/ 6 h 930"/>
                <a:gd name="T26" fmla="*/ 15 w 857"/>
                <a:gd name="T27" fmla="*/ 2 h 930"/>
                <a:gd name="T28" fmla="*/ 17 w 857"/>
                <a:gd name="T29" fmla="*/ 3 h 930"/>
                <a:gd name="T30" fmla="*/ 15 w 857"/>
                <a:gd name="T31" fmla="*/ 7 h 930"/>
                <a:gd name="T32" fmla="*/ 15 w 857"/>
                <a:gd name="T33" fmla="*/ 9 h 930"/>
                <a:gd name="T34" fmla="*/ 14 w 857"/>
                <a:gd name="T35" fmla="*/ 9 h 930"/>
                <a:gd name="T36" fmla="*/ 16 w 857"/>
                <a:gd name="T37" fmla="*/ 11 h 930"/>
                <a:gd name="T38" fmla="*/ 18 w 857"/>
                <a:gd name="T39" fmla="*/ 12 h 930"/>
                <a:gd name="T40" fmla="*/ 19 w 857"/>
                <a:gd name="T41" fmla="*/ 11 h 930"/>
                <a:gd name="T42" fmla="*/ 23 w 857"/>
                <a:gd name="T43" fmla="*/ 11 h 930"/>
                <a:gd name="T44" fmla="*/ 26 w 857"/>
                <a:gd name="T45" fmla="*/ 11 h 930"/>
                <a:gd name="T46" fmla="*/ 26 w 857"/>
                <a:gd name="T47" fmla="*/ 12 h 930"/>
                <a:gd name="T48" fmla="*/ 27 w 857"/>
                <a:gd name="T49" fmla="*/ 14 h 930"/>
                <a:gd name="T50" fmla="*/ 25 w 857"/>
                <a:gd name="T51" fmla="*/ 15 h 930"/>
                <a:gd name="T52" fmla="*/ 25 w 857"/>
                <a:gd name="T53" fmla="*/ 15 h 930"/>
                <a:gd name="T54" fmla="*/ 23 w 857"/>
                <a:gd name="T55" fmla="*/ 15 h 930"/>
                <a:gd name="T56" fmla="*/ 23 w 857"/>
                <a:gd name="T57" fmla="*/ 15 h 930"/>
                <a:gd name="T58" fmla="*/ 21 w 857"/>
                <a:gd name="T59" fmla="*/ 15 h 930"/>
                <a:gd name="T60" fmla="*/ 18 w 857"/>
                <a:gd name="T61" fmla="*/ 15 h 930"/>
                <a:gd name="T62" fmla="*/ 16 w 857"/>
                <a:gd name="T63" fmla="*/ 15 h 930"/>
                <a:gd name="T64" fmla="*/ 14 w 857"/>
                <a:gd name="T65" fmla="*/ 17 h 930"/>
                <a:gd name="T66" fmla="*/ 14 w 857"/>
                <a:gd name="T67" fmla="*/ 21 h 930"/>
                <a:gd name="T68" fmla="*/ 13 w 857"/>
                <a:gd name="T69" fmla="*/ 25 h 930"/>
                <a:gd name="T70" fmla="*/ 11 w 857"/>
                <a:gd name="T71" fmla="*/ 29 h 930"/>
                <a:gd name="T72" fmla="*/ 10 w 857"/>
                <a:gd name="T73" fmla="*/ 29 h 930"/>
                <a:gd name="T74" fmla="*/ 11 w 857"/>
                <a:gd name="T75" fmla="*/ 28 h 930"/>
                <a:gd name="T76" fmla="*/ 9 w 857"/>
                <a:gd name="T77" fmla="*/ 27 h 930"/>
                <a:gd name="T78" fmla="*/ 8 w 857"/>
                <a:gd name="T79" fmla="*/ 26 h 930"/>
                <a:gd name="T80" fmla="*/ 8 w 857"/>
                <a:gd name="T81" fmla="*/ 23 h 930"/>
                <a:gd name="T82" fmla="*/ 9 w 857"/>
                <a:gd name="T83" fmla="*/ 24 h 930"/>
                <a:gd name="T84" fmla="*/ 10 w 857"/>
                <a:gd name="T85" fmla="*/ 21 h 930"/>
                <a:gd name="T86" fmla="*/ 10 w 857"/>
                <a:gd name="T87" fmla="*/ 21 h 930"/>
                <a:gd name="T88" fmla="*/ 10 w 857"/>
                <a:gd name="T89" fmla="*/ 18 h 930"/>
                <a:gd name="T90" fmla="*/ 10 w 857"/>
                <a:gd name="T91" fmla="*/ 15 h 930"/>
                <a:gd name="T92" fmla="*/ 8 w 857"/>
                <a:gd name="T93" fmla="*/ 15 h 930"/>
                <a:gd name="T94" fmla="*/ 6 w 857"/>
                <a:gd name="T95" fmla="*/ 15 h 930"/>
                <a:gd name="T96" fmla="*/ 7 w 857"/>
                <a:gd name="T97" fmla="*/ 17 h 930"/>
                <a:gd name="T98" fmla="*/ 4 w 857"/>
                <a:gd name="T99" fmla="*/ 17 h 930"/>
                <a:gd name="T100" fmla="*/ 1 w 857"/>
                <a:gd name="T101" fmla="*/ 15 h 930"/>
                <a:gd name="T102" fmla="*/ 2 w 857"/>
                <a:gd name="T103" fmla="*/ 14 h 930"/>
                <a:gd name="T104" fmla="*/ 4 w 857"/>
                <a:gd name="T105" fmla="*/ 14 h 930"/>
                <a:gd name="T106" fmla="*/ 7 w 857"/>
                <a:gd name="T107" fmla="*/ 13 h 930"/>
                <a:gd name="T108" fmla="*/ 8 w 857"/>
                <a:gd name="T109" fmla="*/ 13 h 930"/>
                <a:gd name="T110" fmla="*/ 11 w 857"/>
                <a:gd name="T111" fmla="*/ 12 h 930"/>
                <a:gd name="T112" fmla="*/ 11 w 857"/>
                <a:gd name="T113" fmla="*/ 7 h 930"/>
                <a:gd name="T114" fmla="*/ 12 w 857"/>
                <a:gd name="T115" fmla="*/ 5 h 930"/>
                <a:gd name="T116" fmla="*/ 14 w 857"/>
                <a:gd name="T117" fmla="*/ 1 h 93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57"/>
                <a:gd name="T178" fmla="*/ 0 h 930"/>
                <a:gd name="T179" fmla="*/ 857 w 857"/>
                <a:gd name="T180" fmla="*/ 930 h 93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57" h="930">
                  <a:moveTo>
                    <a:pt x="288" y="830"/>
                  </a:moveTo>
                  <a:lnTo>
                    <a:pt x="302" y="844"/>
                  </a:lnTo>
                  <a:lnTo>
                    <a:pt x="304" y="849"/>
                  </a:lnTo>
                  <a:lnTo>
                    <a:pt x="302" y="856"/>
                  </a:lnTo>
                  <a:lnTo>
                    <a:pt x="299" y="871"/>
                  </a:lnTo>
                  <a:lnTo>
                    <a:pt x="305" y="869"/>
                  </a:lnTo>
                  <a:lnTo>
                    <a:pt x="307" y="866"/>
                  </a:lnTo>
                  <a:lnTo>
                    <a:pt x="309" y="859"/>
                  </a:lnTo>
                  <a:lnTo>
                    <a:pt x="310" y="854"/>
                  </a:lnTo>
                  <a:lnTo>
                    <a:pt x="314" y="849"/>
                  </a:lnTo>
                  <a:lnTo>
                    <a:pt x="319" y="849"/>
                  </a:lnTo>
                  <a:lnTo>
                    <a:pt x="329" y="851"/>
                  </a:lnTo>
                  <a:lnTo>
                    <a:pt x="329" y="830"/>
                  </a:lnTo>
                  <a:lnTo>
                    <a:pt x="321" y="835"/>
                  </a:lnTo>
                  <a:lnTo>
                    <a:pt x="316" y="837"/>
                  </a:lnTo>
                  <a:lnTo>
                    <a:pt x="312" y="837"/>
                  </a:lnTo>
                  <a:lnTo>
                    <a:pt x="307" y="834"/>
                  </a:lnTo>
                  <a:lnTo>
                    <a:pt x="300" y="832"/>
                  </a:lnTo>
                  <a:lnTo>
                    <a:pt x="288" y="830"/>
                  </a:lnTo>
                  <a:close/>
                  <a:moveTo>
                    <a:pt x="288" y="721"/>
                  </a:moveTo>
                  <a:lnTo>
                    <a:pt x="288" y="730"/>
                  </a:lnTo>
                  <a:lnTo>
                    <a:pt x="299" y="730"/>
                  </a:lnTo>
                  <a:lnTo>
                    <a:pt x="299" y="721"/>
                  </a:lnTo>
                  <a:lnTo>
                    <a:pt x="288" y="721"/>
                  </a:lnTo>
                  <a:close/>
                  <a:moveTo>
                    <a:pt x="338" y="611"/>
                  </a:moveTo>
                  <a:lnTo>
                    <a:pt x="338" y="621"/>
                  </a:lnTo>
                  <a:lnTo>
                    <a:pt x="348" y="621"/>
                  </a:lnTo>
                  <a:lnTo>
                    <a:pt x="348" y="611"/>
                  </a:lnTo>
                  <a:lnTo>
                    <a:pt x="338" y="611"/>
                  </a:lnTo>
                  <a:close/>
                  <a:moveTo>
                    <a:pt x="309" y="581"/>
                  </a:moveTo>
                  <a:lnTo>
                    <a:pt x="307" y="587"/>
                  </a:lnTo>
                  <a:lnTo>
                    <a:pt x="304" y="592"/>
                  </a:lnTo>
                  <a:lnTo>
                    <a:pt x="299" y="596"/>
                  </a:lnTo>
                  <a:lnTo>
                    <a:pt x="297" y="601"/>
                  </a:lnTo>
                  <a:lnTo>
                    <a:pt x="299" y="611"/>
                  </a:lnTo>
                  <a:lnTo>
                    <a:pt x="305" y="609"/>
                  </a:lnTo>
                  <a:lnTo>
                    <a:pt x="312" y="604"/>
                  </a:lnTo>
                  <a:lnTo>
                    <a:pt x="317" y="598"/>
                  </a:lnTo>
                  <a:lnTo>
                    <a:pt x="319" y="589"/>
                  </a:lnTo>
                  <a:lnTo>
                    <a:pt x="317" y="584"/>
                  </a:lnTo>
                  <a:lnTo>
                    <a:pt x="309" y="581"/>
                  </a:lnTo>
                  <a:close/>
                  <a:moveTo>
                    <a:pt x="329" y="570"/>
                  </a:moveTo>
                  <a:lnTo>
                    <a:pt x="329" y="581"/>
                  </a:lnTo>
                  <a:lnTo>
                    <a:pt x="338" y="581"/>
                  </a:lnTo>
                  <a:lnTo>
                    <a:pt x="338" y="570"/>
                  </a:lnTo>
                  <a:lnTo>
                    <a:pt x="329" y="570"/>
                  </a:lnTo>
                  <a:close/>
                  <a:moveTo>
                    <a:pt x="708" y="452"/>
                  </a:moveTo>
                  <a:lnTo>
                    <a:pt x="708" y="462"/>
                  </a:lnTo>
                  <a:lnTo>
                    <a:pt x="718" y="462"/>
                  </a:lnTo>
                  <a:lnTo>
                    <a:pt x="718" y="452"/>
                  </a:lnTo>
                  <a:lnTo>
                    <a:pt x="708" y="452"/>
                  </a:lnTo>
                  <a:close/>
                  <a:moveTo>
                    <a:pt x="628" y="452"/>
                  </a:moveTo>
                  <a:lnTo>
                    <a:pt x="626" y="455"/>
                  </a:lnTo>
                  <a:lnTo>
                    <a:pt x="626" y="458"/>
                  </a:lnTo>
                  <a:lnTo>
                    <a:pt x="628" y="460"/>
                  </a:lnTo>
                  <a:lnTo>
                    <a:pt x="629" y="460"/>
                  </a:lnTo>
                  <a:lnTo>
                    <a:pt x="633" y="462"/>
                  </a:lnTo>
                  <a:lnTo>
                    <a:pt x="635" y="462"/>
                  </a:lnTo>
                  <a:lnTo>
                    <a:pt x="638" y="465"/>
                  </a:lnTo>
                  <a:lnTo>
                    <a:pt x="638" y="472"/>
                  </a:lnTo>
                  <a:lnTo>
                    <a:pt x="645" y="469"/>
                  </a:lnTo>
                  <a:lnTo>
                    <a:pt x="652" y="463"/>
                  </a:lnTo>
                  <a:lnTo>
                    <a:pt x="655" y="458"/>
                  </a:lnTo>
                  <a:lnTo>
                    <a:pt x="658" y="452"/>
                  </a:lnTo>
                  <a:lnTo>
                    <a:pt x="628" y="452"/>
                  </a:lnTo>
                  <a:close/>
                  <a:moveTo>
                    <a:pt x="597" y="441"/>
                  </a:moveTo>
                  <a:lnTo>
                    <a:pt x="597" y="462"/>
                  </a:lnTo>
                  <a:lnTo>
                    <a:pt x="607" y="462"/>
                  </a:lnTo>
                  <a:lnTo>
                    <a:pt x="607" y="441"/>
                  </a:lnTo>
                  <a:lnTo>
                    <a:pt x="597" y="441"/>
                  </a:lnTo>
                  <a:close/>
                  <a:moveTo>
                    <a:pt x="718" y="421"/>
                  </a:moveTo>
                  <a:lnTo>
                    <a:pt x="718" y="431"/>
                  </a:lnTo>
                  <a:lnTo>
                    <a:pt x="728" y="431"/>
                  </a:lnTo>
                  <a:lnTo>
                    <a:pt x="728" y="421"/>
                  </a:lnTo>
                  <a:lnTo>
                    <a:pt x="718" y="421"/>
                  </a:lnTo>
                  <a:close/>
                  <a:moveTo>
                    <a:pt x="618" y="421"/>
                  </a:moveTo>
                  <a:lnTo>
                    <a:pt x="618" y="431"/>
                  </a:lnTo>
                  <a:lnTo>
                    <a:pt x="628" y="431"/>
                  </a:lnTo>
                  <a:lnTo>
                    <a:pt x="628" y="421"/>
                  </a:lnTo>
                  <a:lnTo>
                    <a:pt x="618" y="421"/>
                  </a:lnTo>
                  <a:close/>
                  <a:moveTo>
                    <a:pt x="757" y="411"/>
                  </a:moveTo>
                  <a:lnTo>
                    <a:pt x="757" y="421"/>
                  </a:lnTo>
                  <a:lnTo>
                    <a:pt x="767" y="421"/>
                  </a:lnTo>
                  <a:lnTo>
                    <a:pt x="767" y="411"/>
                  </a:lnTo>
                  <a:lnTo>
                    <a:pt x="757" y="411"/>
                  </a:lnTo>
                  <a:close/>
                  <a:moveTo>
                    <a:pt x="677" y="401"/>
                  </a:moveTo>
                  <a:lnTo>
                    <a:pt x="675" y="411"/>
                  </a:lnTo>
                  <a:lnTo>
                    <a:pt x="682" y="421"/>
                  </a:lnTo>
                  <a:lnTo>
                    <a:pt x="685" y="424"/>
                  </a:lnTo>
                  <a:lnTo>
                    <a:pt x="687" y="431"/>
                  </a:lnTo>
                  <a:lnTo>
                    <a:pt x="708" y="431"/>
                  </a:lnTo>
                  <a:lnTo>
                    <a:pt x="708" y="411"/>
                  </a:lnTo>
                  <a:lnTo>
                    <a:pt x="699" y="418"/>
                  </a:lnTo>
                  <a:lnTo>
                    <a:pt x="694" y="418"/>
                  </a:lnTo>
                  <a:lnTo>
                    <a:pt x="691" y="416"/>
                  </a:lnTo>
                  <a:lnTo>
                    <a:pt x="689" y="411"/>
                  </a:lnTo>
                  <a:lnTo>
                    <a:pt x="684" y="406"/>
                  </a:lnTo>
                  <a:lnTo>
                    <a:pt x="677" y="401"/>
                  </a:lnTo>
                  <a:close/>
                  <a:moveTo>
                    <a:pt x="338" y="401"/>
                  </a:moveTo>
                  <a:lnTo>
                    <a:pt x="338" y="421"/>
                  </a:lnTo>
                  <a:lnTo>
                    <a:pt x="348" y="421"/>
                  </a:lnTo>
                  <a:lnTo>
                    <a:pt x="348" y="401"/>
                  </a:lnTo>
                  <a:lnTo>
                    <a:pt x="338" y="401"/>
                  </a:lnTo>
                  <a:close/>
                  <a:moveTo>
                    <a:pt x="808" y="392"/>
                  </a:moveTo>
                  <a:lnTo>
                    <a:pt x="808" y="401"/>
                  </a:lnTo>
                  <a:lnTo>
                    <a:pt x="818" y="401"/>
                  </a:lnTo>
                  <a:lnTo>
                    <a:pt x="818" y="392"/>
                  </a:lnTo>
                  <a:lnTo>
                    <a:pt x="808" y="392"/>
                  </a:lnTo>
                  <a:close/>
                  <a:moveTo>
                    <a:pt x="747" y="392"/>
                  </a:moveTo>
                  <a:lnTo>
                    <a:pt x="747" y="401"/>
                  </a:lnTo>
                  <a:lnTo>
                    <a:pt x="757" y="401"/>
                  </a:lnTo>
                  <a:lnTo>
                    <a:pt x="757" y="392"/>
                  </a:lnTo>
                  <a:lnTo>
                    <a:pt x="747" y="392"/>
                  </a:lnTo>
                  <a:close/>
                  <a:moveTo>
                    <a:pt x="718" y="382"/>
                  </a:moveTo>
                  <a:lnTo>
                    <a:pt x="718" y="392"/>
                  </a:lnTo>
                  <a:lnTo>
                    <a:pt x="728" y="392"/>
                  </a:lnTo>
                  <a:lnTo>
                    <a:pt x="728" y="382"/>
                  </a:lnTo>
                  <a:lnTo>
                    <a:pt x="718" y="382"/>
                  </a:lnTo>
                  <a:close/>
                  <a:moveTo>
                    <a:pt x="677" y="382"/>
                  </a:moveTo>
                  <a:lnTo>
                    <a:pt x="677" y="392"/>
                  </a:lnTo>
                  <a:lnTo>
                    <a:pt x="687" y="392"/>
                  </a:lnTo>
                  <a:lnTo>
                    <a:pt x="687" y="382"/>
                  </a:lnTo>
                  <a:lnTo>
                    <a:pt x="677" y="382"/>
                  </a:lnTo>
                  <a:close/>
                  <a:moveTo>
                    <a:pt x="618" y="372"/>
                  </a:moveTo>
                  <a:lnTo>
                    <a:pt x="618" y="382"/>
                  </a:lnTo>
                  <a:lnTo>
                    <a:pt x="628" y="382"/>
                  </a:lnTo>
                  <a:lnTo>
                    <a:pt x="628" y="372"/>
                  </a:lnTo>
                  <a:lnTo>
                    <a:pt x="618" y="372"/>
                  </a:lnTo>
                  <a:close/>
                  <a:moveTo>
                    <a:pt x="797" y="362"/>
                  </a:moveTo>
                  <a:lnTo>
                    <a:pt x="791" y="363"/>
                  </a:lnTo>
                  <a:lnTo>
                    <a:pt x="786" y="367"/>
                  </a:lnTo>
                  <a:lnTo>
                    <a:pt x="782" y="370"/>
                  </a:lnTo>
                  <a:lnTo>
                    <a:pt x="779" y="375"/>
                  </a:lnTo>
                  <a:lnTo>
                    <a:pt x="777" y="382"/>
                  </a:lnTo>
                  <a:lnTo>
                    <a:pt x="784" y="380"/>
                  </a:lnTo>
                  <a:lnTo>
                    <a:pt x="789" y="377"/>
                  </a:lnTo>
                  <a:lnTo>
                    <a:pt x="792" y="373"/>
                  </a:lnTo>
                  <a:lnTo>
                    <a:pt x="796" y="368"/>
                  </a:lnTo>
                  <a:lnTo>
                    <a:pt x="797" y="362"/>
                  </a:lnTo>
                  <a:close/>
                  <a:moveTo>
                    <a:pt x="458" y="161"/>
                  </a:moveTo>
                  <a:lnTo>
                    <a:pt x="458" y="188"/>
                  </a:lnTo>
                  <a:lnTo>
                    <a:pt x="461" y="192"/>
                  </a:lnTo>
                  <a:lnTo>
                    <a:pt x="468" y="192"/>
                  </a:lnTo>
                  <a:lnTo>
                    <a:pt x="468" y="165"/>
                  </a:lnTo>
                  <a:lnTo>
                    <a:pt x="465" y="161"/>
                  </a:lnTo>
                  <a:lnTo>
                    <a:pt x="458" y="161"/>
                  </a:lnTo>
                  <a:close/>
                  <a:moveTo>
                    <a:pt x="439" y="0"/>
                  </a:moveTo>
                  <a:lnTo>
                    <a:pt x="458" y="2"/>
                  </a:lnTo>
                  <a:lnTo>
                    <a:pt x="456" y="12"/>
                  </a:lnTo>
                  <a:lnTo>
                    <a:pt x="458" y="17"/>
                  </a:lnTo>
                  <a:lnTo>
                    <a:pt x="463" y="20"/>
                  </a:lnTo>
                  <a:lnTo>
                    <a:pt x="467" y="24"/>
                  </a:lnTo>
                  <a:lnTo>
                    <a:pt x="468" y="29"/>
                  </a:lnTo>
                  <a:lnTo>
                    <a:pt x="468" y="37"/>
                  </a:lnTo>
                  <a:lnTo>
                    <a:pt x="480" y="48"/>
                  </a:lnTo>
                  <a:lnTo>
                    <a:pt x="497" y="71"/>
                  </a:lnTo>
                  <a:lnTo>
                    <a:pt x="507" y="82"/>
                  </a:lnTo>
                  <a:lnTo>
                    <a:pt x="501" y="98"/>
                  </a:lnTo>
                  <a:lnTo>
                    <a:pt x="497" y="109"/>
                  </a:lnTo>
                  <a:lnTo>
                    <a:pt x="499" y="122"/>
                  </a:lnTo>
                  <a:lnTo>
                    <a:pt x="506" y="119"/>
                  </a:lnTo>
                  <a:lnTo>
                    <a:pt x="511" y="110"/>
                  </a:lnTo>
                  <a:lnTo>
                    <a:pt x="512" y="102"/>
                  </a:lnTo>
                  <a:lnTo>
                    <a:pt x="519" y="85"/>
                  </a:lnTo>
                  <a:lnTo>
                    <a:pt x="528" y="82"/>
                  </a:lnTo>
                  <a:lnTo>
                    <a:pt x="524" y="97"/>
                  </a:lnTo>
                  <a:lnTo>
                    <a:pt x="521" y="110"/>
                  </a:lnTo>
                  <a:lnTo>
                    <a:pt x="514" y="122"/>
                  </a:lnTo>
                  <a:lnTo>
                    <a:pt x="504" y="129"/>
                  </a:lnTo>
                  <a:lnTo>
                    <a:pt x="489" y="132"/>
                  </a:lnTo>
                  <a:lnTo>
                    <a:pt x="487" y="155"/>
                  </a:lnTo>
                  <a:lnTo>
                    <a:pt x="482" y="173"/>
                  </a:lnTo>
                  <a:lnTo>
                    <a:pt x="475" y="190"/>
                  </a:lnTo>
                  <a:lnTo>
                    <a:pt x="470" y="211"/>
                  </a:lnTo>
                  <a:lnTo>
                    <a:pt x="468" y="233"/>
                  </a:lnTo>
                  <a:lnTo>
                    <a:pt x="453" y="231"/>
                  </a:lnTo>
                  <a:lnTo>
                    <a:pt x="443" y="234"/>
                  </a:lnTo>
                  <a:lnTo>
                    <a:pt x="434" y="239"/>
                  </a:lnTo>
                  <a:lnTo>
                    <a:pt x="428" y="246"/>
                  </a:lnTo>
                  <a:lnTo>
                    <a:pt x="458" y="261"/>
                  </a:lnTo>
                  <a:lnTo>
                    <a:pt x="460" y="265"/>
                  </a:lnTo>
                  <a:lnTo>
                    <a:pt x="460" y="268"/>
                  </a:lnTo>
                  <a:lnTo>
                    <a:pt x="458" y="270"/>
                  </a:lnTo>
                  <a:lnTo>
                    <a:pt x="456" y="270"/>
                  </a:lnTo>
                  <a:lnTo>
                    <a:pt x="455" y="272"/>
                  </a:lnTo>
                  <a:lnTo>
                    <a:pt x="451" y="272"/>
                  </a:lnTo>
                  <a:lnTo>
                    <a:pt x="450" y="273"/>
                  </a:lnTo>
                  <a:lnTo>
                    <a:pt x="448" y="273"/>
                  </a:lnTo>
                  <a:lnTo>
                    <a:pt x="446" y="275"/>
                  </a:lnTo>
                  <a:lnTo>
                    <a:pt x="446" y="278"/>
                  </a:lnTo>
                  <a:lnTo>
                    <a:pt x="448" y="282"/>
                  </a:lnTo>
                  <a:lnTo>
                    <a:pt x="445" y="282"/>
                  </a:lnTo>
                  <a:lnTo>
                    <a:pt x="441" y="280"/>
                  </a:lnTo>
                  <a:lnTo>
                    <a:pt x="441" y="278"/>
                  </a:lnTo>
                  <a:lnTo>
                    <a:pt x="439" y="277"/>
                  </a:lnTo>
                  <a:lnTo>
                    <a:pt x="438" y="273"/>
                  </a:lnTo>
                  <a:lnTo>
                    <a:pt x="436" y="272"/>
                  </a:lnTo>
                  <a:lnTo>
                    <a:pt x="433" y="272"/>
                  </a:lnTo>
                  <a:lnTo>
                    <a:pt x="422" y="278"/>
                  </a:lnTo>
                  <a:lnTo>
                    <a:pt x="419" y="289"/>
                  </a:lnTo>
                  <a:lnTo>
                    <a:pt x="417" y="300"/>
                  </a:lnTo>
                  <a:lnTo>
                    <a:pt x="419" y="312"/>
                  </a:lnTo>
                  <a:lnTo>
                    <a:pt x="422" y="324"/>
                  </a:lnTo>
                  <a:lnTo>
                    <a:pt x="424" y="336"/>
                  </a:lnTo>
                  <a:lnTo>
                    <a:pt x="422" y="345"/>
                  </a:lnTo>
                  <a:lnTo>
                    <a:pt x="419" y="351"/>
                  </a:lnTo>
                  <a:lnTo>
                    <a:pt x="434" y="340"/>
                  </a:lnTo>
                  <a:lnTo>
                    <a:pt x="450" y="336"/>
                  </a:lnTo>
                  <a:lnTo>
                    <a:pt x="499" y="336"/>
                  </a:lnTo>
                  <a:lnTo>
                    <a:pt x="514" y="333"/>
                  </a:lnTo>
                  <a:lnTo>
                    <a:pt x="528" y="321"/>
                  </a:lnTo>
                  <a:lnTo>
                    <a:pt x="541" y="329"/>
                  </a:lnTo>
                  <a:lnTo>
                    <a:pt x="555" y="329"/>
                  </a:lnTo>
                  <a:lnTo>
                    <a:pt x="568" y="321"/>
                  </a:lnTo>
                  <a:lnTo>
                    <a:pt x="575" y="324"/>
                  </a:lnTo>
                  <a:lnTo>
                    <a:pt x="580" y="328"/>
                  </a:lnTo>
                  <a:lnTo>
                    <a:pt x="585" y="334"/>
                  </a:lnTo>
                  <a:lnTo>
                    <a:pt x="587" y="341"/>
                  </a:lnTo>
                  <a:lnTo>
                    <a:pt x="568" y="341"/>
                  </a:lnTo>
                  <a:lnTo>
                    <a:pt x="570" y="355"/>
                  </a:lnTo>
                  <a:lnTo>
                    <a:pt x="575" y="368"/>
                  </a:lnTo>
                  <a:lnTo>
                    <a:pt x="580" y="380"/>
                  </a:lnTo>
                  <a:lnTo>
                    <a:pt x="589" y="387"/>
                  </a:lnTo>
                  <a:lnTo>
                    <a:pt x="602" y="392"/>
                  </a:lnTo>
                  <a:lnTo>
                    <a:pt x="607" y="384"/>
                  </a:lnTo>
                  <a:lnTo>
                    <a:pt x="606" y="373"/>
                  </a:lnTo>
                  <a:lnTo>
                    <a:pt x="599" y="367"/>
                  </a:lnTo>
                  <a:lnTo>
                    <a:pt x="590" y="362"/>
                  </a:lnTo>
                  <a:lnTo>
                    <a:pt x="579" y="362"/>
                  </a:lnTo>
                  <a:lnTo>
                    <a:pt x="582" y="351"/>
                  </a:lnTo>
                  <a:lnTo>
                    <a:pt x="602" y="331"/>
                  </a:lnTo>
                  <a:lnTo>
                    <a:pt x="609" y="334"/>
                  </a:lnTo>
                  <a:lnTo>
                    <a:pt x="618" y="336"/>
                  </a:lnTo>
                  <a:lnTo>
                    <a:pt x="628" y="338"/>
                  </a:lnTo>
                  <a:lnTo>
                    <a:pt x="636" y="341"/>
                  </a:lnTo>
                  <a:lnTo>
                    <a:pt x="643" y="345"/>
                  </a:lnTo>
                  <a:lnTo>
                    <a:pt x="648" y="351"/>
                  </a:lnTo>
                  <a:lnTo>
                    <a:pt x="648" y="362"/>
                  </a:lnTo>
                  <a:lnTo>
                    <a:pt x="660" y="355"/>
                  </a:lnTo>
                  <a:lnTo>
                    <a:pt x="670" y="345"/>
                  </a:lnTo>
                  <a:lnTo>
                    <a:pt x="677" y="331"/>
                  </a:lnTo>
                  <a:lnTo>
                    <a:pt x="709" y="331"/>
                  </a:lnTo>
                  <a:lnTo>
                    <a:pt x="735" y="329"/>
                  </a:lnTo>
                  <a:lnTo>
                    <a:pt x="757" y="328"/>
                  </a:lnTo>
                  <a:lnTo>
                    <a:pt x="797" y="321"/>
                  </a:lnTo>
                  <a:lnTo>
                    <a:pt x="799" y="326"/>
                  </a:lnTo>
                  <a:lnTo>
                    <a:pt x="797" y="328"/>
                  </a:lnTo>
                  <a:lnTo>
                    <a:pt x="796" y="331"/>
                  </a:lnTo>
                  <a:lnTo>
                    <a:pt x="777" y="331"/>
                  </a:lnTo>
                  <a:lnTo>
                    <a:pt x="777" y="346"/>
                  </a:lnTo>
                  <a:lnTo>
                    <a:pt x="787" y="351"/>
                  </a:lnTo>
                  <a:lnTo>
                    <a:pt x="797" y="350"/>
                  </a:lnTo>
                  <a:lnTo>
                    <a:pt x="808" y="346"/>
                  </a:lnTo>
                  <a:lnTo>
                    <a:pt x="820" y="341"/>
                  </a:lnTo>
                  <a:lnTo>
                    <a:pt x="831" y="340"/>
                  </a:lnTo>
                  <a:lnTo>
                    <a:pt x="847" y="341"/>
                  </a:lnTo>
                  <a:lnTo>
                    <a:pt x="847" y="353"/>
                  </a:lnTo>
                  <a:lnTo>
                    <a:pt x="843" y="362"/>
                  </a:lnTo>
                  <a:lnTo>
                    <a:pt x="837" y="368"/>
                  </a:lnTo>
                  <a:lnTo>
                    <a:pt x="826" y="372"/>
                  </a:lnTo>
                  <a:lnTo>
                    <a:pt x="826" y="351"/>
                  </a:lnTo>
                  <a:lnTo>
                    <a:pt x="808" y="351"/>
                  </a:lnTo>
                  <a:lnTo>
                    <a:pt x="806" y="358"/>
                  </a:lnTo>
                  <a:lnTo>
                    <a:pt x="806" y="363"/>
                  </a:lnTo>
                  <a:lnTo>
                    <a:pt x="808" y="368"/>
                  </a:lnTo>
                  <a:lnTo>
                    <a:pt x="814" y="372"/>
                  </a:lnTo>
                  <a:lnTo>
                    <a:pt x="826" y="372"/>
                  </a:lnTo>
                  <a:lnTo>
                    <a:pt x="840" y="399"/>
                  </a:lnTo>
                  <a:lnTo>
                    <a:pt x="847" y="402"/>
                  </a:lnTo>
                  <a:lnTo>
                    <a:pt x="857" y="401"/>
                  </a:lnTo>
                  <a:lnTo>
                    <a:pt x="857" y="421"/>
                  </a:lnTo>
                  <a:lnTo>
                    <a:pt x="847" y="414"/>
                  </a:lnTo>
                  <a:lnTo>
                    <a:pt x="843" y="414"/>
                  </a:lnTo>
                  <a:lnTo>
                    <a:pt x="840" y="416"/>
                  </a:lnTo>
                  <a:lnTo>
                    <a:pt x="838" y="419"/>
                  </a:lnTo>
                  <a:lnTo>
                    <a:pt x="837" y="424"/>
                  </a:lnTo>
                  <a:lnTo>
                    <a:pt x="837" y="441"/>
                  </a:lnTo>
                  <a:lnTo>
                    <a:pt x="825" y="441"/>
                  </a:lnTo>
                  <a:lnTo>
                    <a:pt x="818" y="438"/>
                  </a:lnTo>
                  <a:lnTo>
                    <a:pt x="816" y="433"/>
                  </a:lnTo>
                  <a:lnTo>
                    <a:pt x="816" y="428"/>
                  </a:lnTo>
                  <a:lnTo>
                    <a:pt x="818" y="421"/>
                  </a:lnTo>
                  <a:lnTo>
                    <a:pt x="787" y="421"/>
                  </a:lnTo>
                  <a:lnTo>
                    <a:pt x="797" y="441"/>
                  </a:lnTo>
                  <a:lnTo>
                    <a:pt x="796" y="448"/>
                  </a:lnTo>
                  <a:lnTo>
                    <a:pt x="789" y="452"/>
                  </a:lnTo>
                  <a:lnTo>
                    <a:pt x="777" y="452"/>
                  </a:lnTo>
                  <a:lnTo>
                    <a:pt x="775" y="457"/>
                  </a:lnTo>
                  <a:lnTo>
                    <a:pt x="781" y="462"/>
                  </a:lnTo>
                  <a:lnTo>
                    <a:pt x="797" y="462"/>
                  </a:lnTo>
                  <a:lnTo>
                    <a:pt x="796" y="467"/>
                  </a:lnTo>
                  <a:lnTo>
                    <a:pt x="792" y="472"/>
                  </a:lnTo>
                  <a:lnTo>
                    <a:pt x="789" y="475"/>
                  </a:lnTo>
                  <a:lnTo>
                    <a:pt x="784" y="479"/>
                  </a:lnTo>
                  <a:lnTo>
                    <a:pt x="777" y="480"/>
                  </a:lnTo>
                  <a:lnTo>
                    <a:pt x="777" y="463"/>
                  </a:lnTo>
                  <a:lnTo>
                    <a:pt x="775" y="462"/>
                  </a:lnTo>
                  <a:lnTo>
                    <a:pt x="772" y="462"/>
                  </a:lnTo>
                  <a:lnTo>
                    <a:pt x="769" y="463"/>
                  </a:lnTo>
                  <a:lnTo>
                    <a:pt x="769" y="465"/>
                  </a:lnTo>
                  <a:lnTo>
                    <a:pt x="767" y="469"/>
                  </a:lnTo>
                  <a:lnTo>
                    <a:pt x="767" y="480"/>
                  </a:lnTo>
                  <a:lnTo>
                    <a:pt x="758" y="475"/>
                  </a:lnTo>
                  <a:lnTo>
                    <a:pt x="752" y="474"/>
                  </a:lnTo>
                  <a:lnTo>
                    <a:pt x="747" y="477"/>
                  </a:lnTo>
                  <a:lnTo>
                    <a:pt x="740" y="480"/>
                  </a:lnTo>
                  <a:lnTo>
                    <a:pt x="728" y="480"/>
                  </a:lnTo>
                  <a:lnTo>
                    <a:pt x="731" y="475"/>
                  </a:lnTo>
                  <a:lnTo>
                    <a:pt x="735" y="467"/>
                  </a:lnTo>
                  <a:lnTo>
                    <a:pt x="736" y="460"/>
                  </a:lnTo>
                  <a:lnTo>
                    <a:pt x="740" y="455"/>
                  </a:lnTo>
                  <a:lnTo>
                    <a:pt x="747" y="452"/>
                  </a:lnTo>
                  <a:lnTo>
                    <a:pt x="757" y="452"/>
                  </a:lnTo>
                  <a:lnTo>
                    <a:pt x="757" y="436"/>
                  </a:lnTo>
                  <a:lnTo>
                    <a:pt x="747" y="431"/>
                  </a:lnTo>
                  <a:lnTo>
                    <a:pt x="738" y="435"/>
                  </a:lnTo>
                  <a:lnTo>
                    <a:pt x="730" y="445"/>
                  </a:lnTo>
                  <a:lnTo>
                    <a:pt x="726" y="457"/>
                  </a:lnTo>
                  <a:lnTo>
                    <a:pt x="728" y="472"/>
                  </a:lnTo>
                  <a:lnTo>
                    <a:pt x="716" y="470"/>
                  </a:lnTo>
                  <a:lnTo>
                    <a:pt x="709" y="474"/>
                  </a:lnTo>
                  <a:lnTo>
                    <a:pt x="704" y="479"/>
                  </a:lnTo>
                  <a:lnTo>
                    <a:pt x="701" y="484"/>
                  </a:lnTo>
                  <a:lnTo>
                    <a:pt x="694" y="489"/>
                  </a:lnTo>
                  <a:lnTo>
                    <a:pt x="687" y="491"/>
                  </a:lnTo>
                  <a:lnTo>
                    <a:pt x="680" y="489"/>
                  </a:lnTo>
                  <a:lnTo>
                    <a:pt x="670" y="479"/>
                  </a:lnTo>
                  <a:lnTo>
                    <a:pt x="667" y="472"/>
                  </a:lnTo>
                  <a:lnTo>
                    <a:pt x="660" y="474"/>
                  </a:lnTo>
                  <a:lnTo>
                    <a:pt x="650" y="484"/>
                  </a:lnTo>
                  <a:lnTo>
                    <a:pt x="648" y="491"/>
                  </a:lnTo>
                  <a:lnTo>
                    <a:pt x="633" y="482"/>
                  </a:lnTo>
                  <a:lnTo>
                    <a:pt x="616" y="480"/>
                  </a:lnTo>
                  <a:lnTo>
                    <a:pt x="599" y="480"/>
                  </a:lnTo>
                  <a:lnTo>
                    <a:pt x="584" y="482"/>
                  </a:lnTo>
                  <a:lnTo>
                    <a:pt x="568" y="480"/>
                  </a:lnTo>
                  <a:lnTo>
                    <a:pt x="567" y="479"/>
                  </a:lnTo>
                  <a:lnTo>
                    <a:pt x="567" y="474"/>
                  </a:lnTo>
                  <a:lnTo>
                    <a:pt x="565" y="472"/>
                  </a:lnTo>
                  <a:lnTo>
                    <a:pt x="558" y="472"/>
                  </a:lnTo>
                  <a:lnTo>
                    <a:pt x="551" y="475"/>
                  </a:lnTo>
                  <a:lnTo>
                    <a:pt x="546" y="480"/>
                  </a:lnTo>
                  <a:lnTo>
                    <a:pt x="543" y="480"/>
                  </a:lnTo>
                  <a:lnTo>
                    <a:pt x="517" y="472"/>
                  </a:lnTo>
                  <a:lnTo>
                    <a:pt x="512" y="472"/>
                  </a:lnTo>
                  <a:lnTo>
                    <a:pt x="511" y="474"/>
                  </a:lnTo>
                  <a:lnTo>
                    <a:pt x="511" y="475"/>
                  </a:lnTo>
                  <a:lnTo>
                    <a:pt x="509" y="477"/>
                  </a:lnTo>
                  <a:lnTo>
                    <a:pt x="509" y="480"/>
                  </a:lnTo>
                  <a:lnTo>
                    <a:pt x="507" y="480"/>
                  </a:lnTo>
                  <a:lnTo>
                    <a:pt x="495" y="482"/>
                  </a:lnTo>
                  <a:lnTo>
                    <a:pt x="482" y="482"/>
                  </a:lnTo>
                  <a:lnTo>
                    <a:pt x="468" y="484"/>
                  </a:lnTo>
                  <a:lnTo>
                    <a:pt x="458" y="491"/>
                  </a:lnTo>
                  <a:lnTo>
                    <a:pt x="453" y="492"/>
                  </a:lnTo>
                  <a:lnTo>
                    <a:pt x="451" y="492"/>
                  </a:lnTo>
                  <a:lnTo>
                    <a:pt x="448" y="489"/>
                  </a:lnTo>
                  <a:lnTo>
                    <a:pt x="448" y="474"/>
                  </a:lnTo>
                  <a:lnTo>
                    <a:pt x="446" y="472"/>
                  </a:lnTo>
                  <a:lnTo>
                    <a:pt x="443" y="472"/>
                  </a:lnTo>
                  <a:lnTo>
                    <a:pt x="438" y="491"/>
                  </a:lnTo>
                  <a:lnTo>
                    <a:pt x="436" y="514"/>
                  </a:lnTo>
                  <a:lnTo>
                    <a:pt x="438" y="540"/>
                  </a:lnTo>
                  <a:lnTo>
                    <a:pt x="438" y="565"/>
                  </a:lnTo>
                  <a:lnTo>
                    <a:pt x="439" y="591"/>
                  </a:lnTo>
                  <a:lnTo>
                    <a:pt x="438" y="611"/>
                  </a:lnTo>
                  <a:lnTo>
                    <a:pt x="438" y="616"/>
                  </a:lnTo>
                  <a:lnTo>
                    <a:pt x="436" y="620"/>
                  </a:lnTo>
                  <a:lnTo>
                    <a:pt x="433" y="621"/>
                  </a:lnTo>
                  <a:lnTo>
                    <a:pt x="428" y="621"/>
                  </a:lnTo>
                  <a:lnTo>
                    <a:pt x="433" y="628"/>
                  </a:lnTo>
                  <a:lnTo>
                    <a:pt x="436" y="635"/>
                  </a:lnTo>
                  <a:lnTo>
                    <a:pt x="438" y="643"/>
                  </a:lnTo>
                  <a:lnTo>
                    <a:pt x="436" y="650"/>
                  </a:lnTo>
                  <a:lnTo>
                    <a:pt x="428" y="655"/>
                  </a:lnTo>
                  <a:lnTo>
                    <a:pt x="434" y="667"/>
                  </a:lnTo>
                  <a:lnTo>
                    <a:pt x="436" y="681"/>
                  </a:lnTo>
                  <a:lnTo>
                    <a:pt x="434" y="698"/>
                  </a:lnTo>
                  <a:lnTo>
                    <a:pt x="428" y="711"/>
                  </a:lnTo>
                  <a:lnTo>
                    <a:pt x="419" y="723"/>
                  </a:lnTo>
                  <a:lnTo>
                    <a:pt x="409" y="730"/>
                  </a:lnTo>
                  <a:lnTo>
                    <a:pt x="414" y="744"/>
                  </a:lnTo>
                  <a:lnTo>
                    <a:pt x="414" y="761"/>
                  </a:lnTo>
                  <a:lnTo>
                    <a:pt x="409" y="778"/>
                  </a:lnTo>
                  <a:lnTo>
                    <a:pt x="400" y="791"/>
                  </a:lnTo>
                  <a:lnTo>
                    <a:pt x="389" y="801"/>
                  </a:lnTo>
                  <a:lnTo>
                    <a:pt x="390" y="827"/>
                  </a:lnTo>
                  <a:lnTo>
                    <a:pt x="387" y="845"/>
                  </a:lnTo>
                  <a:lnTo>
                    <a:pt x="382" y="862"/>
                  </a:lnTo>
                  <a:lnTo>
                    <a:pt x="373" y="878"/>
                  </a:lnTo>
                  <a:lnTo>
                    <a:pt x="366" y="893"/>
                  </a:lnTo>
                  <a:lnTo>
                    <a:pt x="360" y="910"/>
                  </a:lnTo>
                  <a:lnTo>
                    <a:pt x="358" y="930"/>
                  </a:lnTo>
                  <a:lnTo>
                    <a:pt x="348" y="925"/>
                  </a:lnTo>
                  <a:lnTo>
                    <a:pt x="341" y="917"/>
                  </a:lnTo>
                  <a:lnTo>
                    <a:pt x="338" y="905"/>
                  </a:lnTo>
                  <a:lnTo>
                    <a:pt x="338" y="890"/>
                  </a:lnTo>
                  <a:lnTo>
                    <a:pt x="334" y="888"/>
                  </a:lnTo>
                  <a:lnTo>
                    <a:pt x="331" y="890"/>
                  </a:lnTo>
                  <a:lnTo>
                    <a:pt x="329" y="891"/>
                  </a:lnTo>
                  <a:lnTo>
                    <a:pt x="329" y="893"/>
                  </a:lnTo>
                  <a:lnTo>
                    <a:pt x="327" y="896"/>
                  </a:lnTo>
                  <a:lnTo>
                    <a:pt x="329" y="900"/>
                  </a:lnTo>
                  <a:lnTo>
                    <a:pt x="329" y="910"/>
                  </a:lnTo>
                  <a:lnTo>
                    <a:pt x="316" y="910"/>
                  </a:lnTo>
                  <a:lnTo>
                    <a:pt x="307" y="907"/>
                  </a:lnTo>
                  <a:lnTo>
                    <a:pt x="302" y="900"/>
                  </a:lnTo>
                  <a:lnTo>
                    <a:pt x="299" y="890"/>
                  </a:lnTo>
                  <a:lnTo>
                    <a:pt x="302" y="890"/>
                  </a:lnTo>
                  <a:lnTo>
                    <a:pt x="305" y="891"/>
                  </a:lnTo>
                  <a:lnTo>
                    <a:pt x="307" y="891"/>
                  </a:lnTo>
                  <a:lnTo>
                    <a:pt x="307" y="895"/>
                  </a:lnTo>
                  <a:lnTo>
                    <a:pt x="309" y="896"/>
                  </a:lnTo>
                  <a:lnTo>
                    <a:pt x="309" y="898"/>
                  </a:lnTo>
                  <a:lnTo>
                    <a:pt x="310" y="900"/>
                  </a:lnTo>
                  <a:lnTo>
                    <a:pt x="314" y="900"/>
                  </a:lnTo>
                  <a:lnTo>
                    <a:pt x="319" y="895"/>
                  </a:lnTo>
                  <a:lnTo>
                    <a:pt x="326" y="890"/>
                  </a:lnTo>
                  <a:lnTo>
                    <a:pt x="329" y="883"/>
                  </a:lnTo>
                  <a:lnTo>
                    <a:pt x="329" y="871"/>
                  </a:lnTo>
                  <a:lnTo>
                    <a:pt x="321" y="876"/>
                  </a:lnTo>
                  <a:lnTo>
                    <a:pt x="307" y="879"/>
                  </a:lnTo>
                  <a:lnTo>
                    <a:pt x="293" y="879"/>
                  </a:lnTo>
                  <a:lnTo>
                    <a:pt x="280" y="881"/>
                  </a:lnTo>
                  <a:lnTo>
                    <a:pt x="266" y="884"/>
                  </a:lnTo>
                  <a:lnTo>
                    <a:pt x="258" y="890"/>
                  </a:lnTo>
                  <a:lnTo>
                    <a:pt x="258" y="876"/>
                  </a:lnTo>
                  <a:lnTo>
                    <a:pt x="268" y="851"/>
                  </a:lnTo>
                  <a:lnTo>
                    <a:pt x="260" y="852"/>
                  </a:lnTo>
                  <a:lnTo>
                    <a:pt x="256" y="857"/>
                  </a:lnTo>
                  <a:lnTo>
                    <a:pt x="251" y="864"/>
                  </a:lnTo>
                  <a:lnTo>
                    <a:pt x="248" y="869"/>
                  </a:lnTo>
                  <a:lnTo>
                    <a:pt x="239" y="871"/>
                  </a:lnTo>
                  <a:lnTo>
                    <a:pt x="248" y="847"/>
                  </a:lnTo>
                  <a:lnTo>
                    <a:pt x="256" y="822"/>
                  </a:lnTo>
                  <a:lnTo>
                    <a:pt x="268" y="801"/>
                  </a:lnTo>
                  <a:lnTo>
                    <a:pt x="260" y="803"/>
                  </a:lnTo>
                  <a:lnTo>
                    <a:pt x="256" y="808"/>
                  </a:lnTo>
                  <a:lnTo>
                    <a:pt x="251" y="813"/>
                  </a:lnTo>
                  <a:lnTo>
                    <a:pt x="248" y="818"/>
                  </a:lnTo>
                  <a:lnTo>
                    <a:pt x="239" y="820"/>
                  </a:lnTo>
                  <a:lnTo>
                    <a:pt x="239" y="798"/>
                  </a:lnTo>
                  <a:lnTo>
                    <a:pt x="243" y="791"/>
                  </a:lnTo>
                  <a:lnTo>
                    <a:pt x="249" y="786"/>
                  </a:lnTo>
                  <a:lnTo>
                    <a:pt x="241" y="778"/>
                  </a:lnTo>
                  <a:lnTo>
                    <a:pt x="237" y="771"/>
                  </a:lnTo>
                  <a:lnTo>
                    <a:pt x="237" y="766"/>
                  </a:lnTo>
                  <a:lnTo>
                    <a:pt x="239" y="761"/>
                  </a:lnTo>
                  <a:lnTo>
                    <a:pt x="244" y="754"/>
                  </a:lnTo>
                  <a:lnTo>
                    <a:pt x="248" y="733"/>
                  </a:lnTo>
                  <a:lnTo>
                    <a:pt x="251" y="725"/>
                  </a:lnTo>
                  <a:lnTo>
                    <a:pt x="258" y="721"/>
                  </a:lnTo>
                  <a:lnTo>
                    <a:pt x="258" y="735"/>
                  </a:lnTo>
                  <a:lnTo>
                    <a:pt x="268" y="761"/>
                  </a:lnTo>
                  <a:lnTo>
                    <a:pt x="273" y="761"/>
                  </a:lnTo>
                  <a:lnTo>
                    <a:pt x="277" y="759"/>
                  </a:lnTo>
                  <a:lnTo>
                    <a:pt x="280" y="755"/>
                  </a:lnTo>
                  <a:lnTo>
                    <a:pt x="282" y="752"/>
                  </a:lnTo>
                  <a:lnTo>
                    <a:pt x="283" y="750"/>
                  </a:lnTo>
                  <a:lnTo>
                    <a:pt x="285" y="747"/>
                  </a:lnTo>
                  <a:lnTo>
                    <a:pt x="288" y="745"/>
                  </a:lnTo>
                  <a:lnTo>
                    <a:pt x="278" y="740"/>
                  </a:lnTo>
                  <a:lnTo>
                    <a:pt x="270" y="733"/>
                  </a:lnTo>
                  <a:lnTo>
                    <a:pt x="263" y="723"/>
                  </a:lnTo>
                  <a:lnTo>
                    <a:pt x="258" y="711"/>
                  </a:lnTo>
                  <a:lnTo>
                    <a:pt x="265" y="708"/>
                  </a:lnTo>
                  <a:lnTo>
                    <a:pt x="275" y="688"/>
                  </a:lnTo>
                  <a:lnTo>
                    <a:pt x="280" y="682"/>
                  </a:lnTo>
                  <a:lnTo>
                    <a:pt x="288" y="679"/>
                  </a:lnTo>
                  <a:lnTo>
                    <a:pt x="299" y="681"/>
                  </a:lnTo>
                  <a:lnTo>
                    <a:pt x="297" y="667"/>
                  </a:lnTo>
                  <a:lnTo>
                    <a:pt x="300" y="659"/>
                  </a:lnTo>
                  <a:lnTo>
                    <a:pt x="305" y="650"/>
                  </a:lnTo>
                  <a:lnTo>
                    <a:pt x="309" y="642"/>
                  </a:lnTo>
                  <a:lnTo>
                    <a:pt x="309" y="632"/>
                  </a:lnTo>
                  <a:lnTo>
                    <a:pt x="305" y="630"/>
                  </a:lnTo>
                  <a:lnTo>
                    <a:pt x="302" y="630"/>
                  </a:lnTo>
                  <a:lnTo>
                    <a:pt x="300" y="632"/>
                  </a:lnTo>
                  <a:lnTo>
                    <a:pt x="300" y="633"/>
                  </a:lnTo>
                  <a:lnTo>
                    <a:pt x="299" y="635"/>
                  </a:lnTo>
                  <a:lnTo>
                    <a:pt x="299" y="637"/>
                  </a:lnTo>
                  <a:lnTo>
                    <a:pt x="297" y="638"/>
                  </a:lnTo>
                  <a:lnTo>
                    <a:pt x="297" y="640"/>
                  </a:lnTo>
                  <a:lnTo>
                    <a:pt x="295" y="642"/>
                  </a:lnTo>
                  <a:lnTo>
                    <a:pt x="292" y="642"/>
                  </a:lnTo>
                  <a:lnTo>
                    <a:pt x="288" y="640"/>
                  </a:lnTo>
                  <a:lnTo>
                    <a:pt x="288" y="570"/>
                  </a:lnTo>
                  <a:lnTo>
                    <a:pt x="292" y="572"/>
                  </a:lnTo>
                  <a:lnTo>
                    <a:pt x="295" y="572"/>
                  </a:lnTo>
                  <a:lnTo>
                    <a:pt x="297" y="570"/>
                  </a:lnTo>
                  <a:lnTo>
                    <a:pt x="297" y="569"/>
                  </a:lnTo>
                  <a:lnTo>
                    <a:pt x="299" y="567"/>
                  </a:lnTo>
                  <a:lnTo>
                    <a:pt x="299" y="565"/>
                  </a:lnTo>
                  <a:lnTo>
                    <a:pt x="300" y="564"/>
                  </a:lnTo>
                  <a:lnTo>
                    <a:pt x="300" y="562"/>
                  </a:lnTo>
                  <a:lnTo>
                    <a:pt x="302" y="560"/>
                  </a:lnTo>
                  <a:lnTo>
                    <a:pt x="305" y="560"/>
                  </a:lnTo>
                  <a:lnTo>
                    <a:pt x="309" y="562"/>
                  </a:lnTo>
                  <a:lnTo>
                    <a:pt x="302" y="548"/>
                  </a:lnTo>
                  <a:lnTo>
                    <a:pt x="302" y="531"/>
                  </a:lnTo>
                  <a:lnTo>
                    <a:pt x="307" y="516"/>
                  </a:lnTo>
                  <a:lnTo>
                    <a:pt x="314" y="501"/>
                  </a:lnTo>
                  <a:lnTo>
                    <a:pt x="322" y="486"/>
                  </a:lnTo>
                  <a:lnTo>
                    <a:pt x="329" y="472"/>
                  </a:lnTo>
                  <a:lnTo>
                    <a:pt x="322" y="474"/>
                  </a:lnTo>
                  <a:lnTo>
                    <a:pt x="317" y="477"/>
                  </a:lnTo>
                  <a:lnTo>
                    <a:pt x="314" y="480"/>
                  </a:lnTo>
                  <a:lnTo>
                    <a:pt x="310" y="486"/>
                  </a:lnTo>
                  <a:lnTo>
                    <a:pt x="309" y="491"/>
                  </a:lnTo>
                  <a:lnTo>
                    <a:pt x="292" y="492"/>
                  </a:lnTo>
                  <a:lnTo>
                    <a:pt x="278" y="489"/>
                  </a:lnTo>
                  <a:lnTo>
                    <a:pt x="266" y="486"/>
                  </a:lnTo>
                  <a:lnTo>
                    <a:pt x="254" y="480"/>
                  </a:lnTo>
                  <a:lnTo>
                    <a:pt x="251" y="482"/>
                  </a:lnTo>
                  <a:lnTo>
                    <a:pt x="249" y="486"/>
                  </a:lnTo>
                  <a:lnTo>
                    <a:pt x="249" y="501"/>
                  </a:lnTo>
                  <a:lnTo>
                    <a:pt x="239" y="494"/>
                  </a:lnTo>
                  <a:lnTo>
                    <a:pt x="231" y="494"/>
                  </a:lnTo>
                  <a:lnTo>
                    <a:pt x="214" y="497"/>
                  </a:lnTo>
                  <a:lnTo>
                    <a:pt x="207" y="496"/>
                  </a:lnTo>
                  <a:lnTo>
                    <a:pt x="198" y="491"/>
                  </a:lnTo>
                  <a:lnTo>
                    <a:pt x="193" y="491"/>
                  </a:lnTo>
                  <a:lnTo>
                    <a:pt x="190" y="492"/>
                  </a:lnTo>
                  <a:lnTo>
                    <a:pt x="187" y="499"/>
                  </a:lnTo>
                  <a:lnTo>
                    <a:pt x="185" y="501"/>
                  </a:lnTo>
                  <a:lnTo>
                    <a:pt x="183" y="504"/>
                  </a:lnTo>
                  <a:lnTo>
                    <a:pt x="180" y="506"/>
                  </a:lnTo>
                  <a:lnTo>
                    <a:pt x="183" y="511"/>
                  </a:lnTo>
                  <a:lnTo>
                    <a:pt x="187" y="509"/>
                  </a:lnTo>
                  <a:lnTo>
                    <a:pt x="195" y="501"/>
                  </a:lnTo>
                  <a:lnTo>
                    <a:pt x="200" y="499"/>
                  </a:lnTo>
                  <a:lnTo>
                    <a:pt x="209" y="501"/>
                  </a:lnTo>
                  <a:lnTo>
                    <a:pt x="207" y="511"/>
                  </a:lnTo>
                  <a:lnTo>
                    <a:pt x="209" y="516"/>
                  </a:lnTo>
                  <a:lnTo>
                    <a:pt x="214" y="519"/>
                  </a:lnTo>
                  <a:lnTo>
                    <a:pt x="217" y="525"/>
                  </a:lnTo>
                  <a:lnTo>
                    <a:pt x="219" y="531"/>
                  </a:lnTo>
                  <a:lnTo>
                    <a:pt x="212" y="531"/>
                  </a:lnTo>
                  <a:lnTo>
                    <a:pt x="210" y="533"/>
                  </a:lnTo>
                  <a:lnTo>
                    <a:pt x="210" y="535"/>
                  </a:lnTo>
                  <a:lnTo>
                    <a:pt x="209" y="536"/>
                  </a:lnTo>
                  <a:lnTo>
                    <a:pt x="209" y="538"/>
                  </a:lnTo>
                  <a:lnTo>
                    <a:pt x="207" y="540"/>
                  </a:lnTo>
                  <a:lnTo>
                    <a:pt x="204" y="542"/>
                  </a:lnTo>
                  <a:lnTo>
                    <a:pt x="190" y="536"/>
                  </a:lnTo>
                  <a:lnTo>
                    <a:pt x="180" y="533"/>
                  </a:lnTo>
                  <a:lnTo>
                    <a:pt x="171" y="535"/>
                  </a:lnTo>
                  <a:lnTo>
                    <a:pt x="159" y="542"/>
                  </a:lnTo>
                  <a:lnTo>
                    <a:pt x="146" y="531"/>
                  </a:lnTo>
                  <a:lnTo>
                    <a:pt x="112" y="518"/>
                  </a:lnTo>
                  <a:lnTo>
                    <a:pt x="95" y="513"/>
                  </a:lnTo>
                  <a:lnTo>
                    <a:pt x="80" y="504"/>
                  </a:lnTo>
                  <a:lnTo>
                    <a:pt x="69" y="491"/>
                  </a:lnTo>
                  <a:lnTo>
                    <a:pt x="30" y="491"/>
                  </a:lnTo>
                  <a:lnTo>
                    <a:pt x="20" y="487"/>
                  </a:lnTo>
                  <a:lnTo>
                    <a:pt x="13" y="480"/>
                  </a:lnTo>
                  <a:lnTo>
                    <a:pt x="12" y="480"/>
                  </a:lnTo>
                  <a:lnTo>
                    <a:pt x="10" y="482"/>
                  </a:lnTo>
                  <a:lnTo>
                    <a:pt x="8" y="486"/>
                  </a:lnTo>
                  <a:lnTo>
                    <a:pt x="8" y="491"/>
                  </a:lnTo>
                  <a:lnTo>
                    <a:pt x="10" y="494"/>
                  </a:lnTo>
                  <a:lnTo>
                    <a:pt x="10" y="497"/>
                  </a:lnTo>
                  <a:lnTo>
                    <a:pt x="8" y="499"/>
                  </a:lnTo>
                  <a:lnTo>
                    <a:pt x="8" y="501"/>
                  </a:lnTo>
                  <a:lnTo>
                    <a:pt x="7" y="503"/>
                  </a:lnTo>
                  <a:lnTo>
                    <a:pt x="3" y="503"/>
                  </a:lnTo>
                  <a:lnTo>
                    <a:pt x="0" y="501"/>
                  </a:lnTo>
                  <a:lnTo>
                    <a:pt x="0" y="462"/>
                  </a:lnTo>
                  <a:lnTo>
                    <a:pt x="12" y="453"/>
                  </a:lnTo>
                  <a:lnTo>
                    <a:pt x="27" y="448"/>
                  </a:lnTo>
                  <a:lnTo>
                    <a:pt x="41" y="441"/>
                  </a:lnTo>
                  <a:lnTo>
                    <a:pt x="51" y="433"/>
                  </a:lnTo>
                  <a:lnTo>
                    <a:pt x="59" y="421"/>
                  </a:lnTo>
                  <a:lnTo>
                    <a:pt x="68" y="419"/>
                  </a:lnTo>
                  <a:lnTo>
                    <a:pt x="80" y="421"/>
                  </a:lnTo>
                  <a:lnTo>
                    <a:pt x="100" y="421"/>
                  </a:lnTo>
                  <a:lnTo>
                    <a:pt x="107" y="418"/>
                  </a:lnTo>
                  <a:lnTo>
                    <a:pt x="109" y="411"/>
                  </a:lnTo>
                  <a:lnTo>
                    <a:pt x="112" y="411"/>
                  </a:lnTo>
                  <a:lnTo>
                    <a:pt x="115" y="413"/>
                  </a:lnTo>
                  <a:lnTo>
                    <a:pt x="117" y="413"/>
                  </a:lnTo>
                  <a:lnTo>
                    <a:pt x="119" y="416"/>
                  </a:lnTo>
                  <a:lnTo>
                    <a:pt x="119" y="418"/>
                  </a:lnTo>
                  <a:lnTo>
                    <a:pt x="122" y="421"/>
                  </a:lnTo>
                  <a:lnTo>
                    <a:pt x="124" y="421"/>
                  </a:lnTo>
                  <a:lnTo>
                    <a:pt x="132" y="414"/>
                  </a:lnTo>
                  <a:lnTo>
                    <a:pt x="142" y="411"/>
                  </a:lnTo>
                  <a:lnTo>
                    <a:pt x="154" y="409"/>
                  </a:lnTo>
                  <a:lnTo>
                    <a:pt x="165" y="406"/>
                  </a:lnTo>
                  <a:lnTo>
                    <a:pt x="175" y="401"/>
                  </a:lnTo>
                  <a:lnTo>
                    <a:pt x="180" y="392"/>
                  </a:lnTo>
                  <a:lnTo>
                    <a:pt x="188" y="390"/>
                  </a:lnTo>
                  <a:lnTo>
                    <a:pt x="198" y="392"/>
                  </a:lnTo>
                  <a:lnTo>
                    <a:pt x="219" y="392"/>
                  </a:lnTo>
                  <a:lnTo>
                    <a:pt x="226" y="389"/>
                  </a:lnTo>
                  <a:lnTo>
                    <a:pt x="229" y="382"/>
                  </a:lnTo>
                  <a:lnTo>
                    <a:pt x="236" y="382"/>
                  </a:lnTo>
                  <a:lnTo>
                    <a:pt x="237" y="384"/>
                  </a:lnTo>
                  <a:lnTo>
                    <a:pt x="237" y="385"/>
                  </a:lnTo>
                  <a:lnTo>
                    <a:pt x="241" y="389"/>
                  </a:lnTo>
                  <a:lnTo>
                    <a:pt x="241" y="390"/>
                  </a:lnTo>
                  <a:lnTo>
                    <a:pt x="244" y="392"/>
                  </a:lnTo>
                  <a:lnTo>
                    <a:pt x="246" y="394"/>
                  </a:lnTo>
                  <a:lnTo>
                    <a:pt x="249" y="394"/>
                  </a:lnTo>
                  <a:lnTo>
                    <a:pt x="254" y="392"/>
                  </a:lnTo>
                  <a:lnTo>
                    <a:pt x="256" y="390"/>
                  </a:lnTo>
                  <a:lnTo>
                    <a:pt x="258" y="387"/>
                  </a:lnTo>
                  <a:lnTo>
                    <a:pt x="258" y="372"/>
                  </a:lnTo>
                  <a:lnTo>
                    <a:pt x="271" y="379"/>
                  </a:lnTo>
                  <a:lnTo>
                    <a:pt x="280" y="380"/>
                  </a:lnTo>
                  <a:lnTo>
                    <a:pt x="285" y="385"/>
                  </a:lnTo>
                  <a:lnTo>
                    <a:pt x="288" y="392"/>
                  </a:lnTo>
                  <a:lnTo>
                    <a:pt x="299" y="389"/>
                  </a:lnTo>
                  <a:lnTo>
                    <a:pt x="309" y="384"/>
                  </a:lnTo>
                  <a:lnTo>
                    <a:pt x="319" y="375"/>
                  </a:lnTo>
                  <a:lnTo>
                    <a:pt x="327" y="365"/>
                  </a:lnTo>
                  <a:lnTo>
                    <a:pt x="331" y="353"/>
                  </a:lnTo>
                  <a:lnTo>
                    <a:pt x="327" y="341"/>
                  </a:lnTo>
                  <a:lnTo>
                    <a:pt x="319" y="331"/>
                  </a:lnTo>
                  <a:lnTo>
                    <a:pt x="326" y="321"/>
                  </a:lnTo>
                  <a:lnTo>
                    <a:pt x="329" y="306"/>
                  </a:lnTo>
                  <a:lnTo>
                    <a:pt x="329" y="251"/>
                  </a:lnTo>
                  <a:lnTo>
                    <a:pt x="333" y="253"/>
                  </a:lnTo>
                  <a:lnTo>
                    <a:pt x="336" y="253"/>
                  </a:lnTo>
                  <a:lnTo>
                    <a:pt x="338" y="251"/>
                  </a:lnTo>
                  <a:lnTo>
                    <a:pt x="338" y="250"/>
                  </a:lnTo>
                  <a:lnTo>
                    <a:pt x="339" y="246"/>
                  </a:lnTo>
                  <a:lnTo>
                    <a:pt x="339" y="243"/>
                  </a:lnTo>
                  <a:lnTo>
                    <a:pt x="341" y="241"/>
                  </a:lnTo>
                  <a:lnTo>
                    <a:pt x="348" y="241"/>
                  </a:lnTo>
                  <a:lnTo>
                    <a:pt x="341" y="229"/>
                  </a:lnTo>
                  <a:lnTo>
                    <a:pt x="339" y="216"/>
                  </a:lnTo>
                  <a:lnTo>
                    <a:pt x="341" y="202"/>
                  </a:lnTo>
                  <a:lnTo>
                    <a:pt x="348" y="188"/>
                  </a:lnTo>
                  <a:lnTo>
                    <a:pt x="356" y="178"/>
                  </a:lnTo>
                  <a:lnTo>
                    <a:pt x="368" y="171"/>
                  </a:lnTo>
                  <a:lnTo>
                    <a:pt x="361" y="156"/>
                  </a:lnTo>
                  <a:lnTo>
                    <a:pt x="361" y="139"/>
                  </a:lnTo>
                  <a:lnTo>
                    <a:pt x="366" y="122"/>
                  </a:lnTo>
                  <a:lnTo>
                    <a:pt x="372" y="102"/>
                  </a:lnTo>
                  <a:lnTo>
                    <a:pt x="377" y="83"/>
                  </a:lnTo>
                  <a:lnTo>
                    <a:pt x="378" y="63"/>
                  </a:lnTo>
                  <a:lnTo>
                    <a:pt x="387" y="56"/>
                  </a:lnTo>
                  <a:lnTo>
                    <a:pt x="394" y="48"/>
                  </a:lnTo>
                  <a:lnTo>
                    <a:pt x="399" y="37"/>
                  </a:lnTo>
                  <a:lnTo>
                    <a:pt x="404" y="25"/>
                  </a:lnTo>
                  <a:lnTo>
                    <a:pt x="409" y="15"/>
                  </a:lnTo>
                  <a:lnTo>
                    <a:pt x="417" y="7"/>
                  </a:lnTo>
                  <a:lnTo>
                    <a:pt x="426" y="2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CC00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0" name="Freeform 54"/>
            <p:cNvSpPr>
              <a:spLocks noEditPoints="1"/>
            </p:cNvSpPr>
            <p:nvPr/>
          </p:nvSpPr>
          <p:spPr bwMode="auto">
            <a:xfrm>
              <a:off x="1644" y="1598"/>
              <a:ext cx="385" cy="535"/>
            </a:xfrm>
            <a:custGeom>
              <a:avLst/>
              <a:gdLst>
                <a:gd name="T0" fmla="*/ 21 w 770"/>
                <a:gd name="T1" fmla="*/ 30 h 1070"/>
                <a:gd name="T2" fmla="*/ 20 w 770"/>
                <a:gd name="T3" fmla="*/ 29 h 1070"/>
                <a:gd name="T4" fmla="*/ 12 w 770"/>
                <a:gd name="T5" fmla="*/ 2 h 1070"/>
                <a:gd name="T6" fmla="*/ 9 w 770"/>
                <a:gd name="T7" fmla="*/ 4 h 1070"/>
                <a:gd name="T8" fmla="*/ 7 w 770"/>
                <a:gd name="T9" fmla="*/ 8 h 1070"/>
                <a:gd name="T10" fmla="*/ 7 w 770"/>
                <a:gd name="T11" fmla="*/ 9 h 1070"/>
                <a:gd name="T12" fmla="*/ 6 w 770"/>
                <a:gd name="T13" fmla="*/ 14 h 1070"/>
                <a:gd name="T14" fmla="*/ 10 w 770"/>
                <a:gd name="T15" fmla="*/ 13 h 1070"/>
                <a:gd name="T16" fmla="*/ 11 w 770"/>
                <a:gd name="T17" fmla="*/ 13 h 1070"/>
                <a:gd name="T18" fmla="*/ 11 w 770"/>
                <a:gd name="T19" fmla="*/ 12 h 1070"/>
                <a:gd name="T20" fmla="*/ 13 w 770"/>
                <a:gd name="T21" fmla="*/ 11 h 1070"/>
                <a:gd name="T22" fmla="*/ 17 w 770"/>
                <a:gd name="T23" fmla="*/ 9 h 1070"/>
                <a:gd name="T24" fmla="*/ 19 w 770"/>
                <a:gd name="T25" fmla="*/ 7 h 1070"/>
                <a:gd name="T26" fmla="*/ 22 w 770"/>
                <a:gd name="T27" fmla="*/ 5 h 1070"/>
                <a:gd name="T28" fmla="*/ 18 w 770"/>
                <a:gd name="T29" fmla="*/ 3 h 1070"/>
                <a:gd name="T30" fmla="*/ 13 w 770"/>
                <a:gd name="T31" fmla="*/ 1 h 1070"/>
                <a:gd name="T32" fmla="*/ 17 w 770"/>
                <a:gd name="T33" fmla="*/ 1 h 1070"/>
                <a:gd name="T34" fmla="*/ 22 w 770"/>
                <a:gd name="T35" fmla="*/ 1 h 1070"/>
                <a:gd name="T36" fmla="*/ 24 w 770"/>
                <a:gd name="T37" fmla="*/ 6 h 1070"/>
                <a:gd name="T38" fmla="*/ 23 w 770"/>
                <a:gd name="T39" fmla="*/ 9 h 1070"/>
                <a:gd name="T40" fmla="*/ 20 w 770"/>
                <a:gd name="T41" fmla="*/ 11 h 1070"/>
                <a:gd name="T42" fmla="*/ 17 w 770"/>
                <a:gd name="T43" fmla="*/ 13 h 1070"/>
                <a:gd name="T44" fmla="*/ 12 w 770"/>
                <a:gd name="T45" fmla="*/ 15 h 1070"/>
                <a:gd name="T46" fmla="*/ 12 w 770"/>
                <a:gd name="T47" fmla="*/ 17 h 1070"/>
                <a:gd name="T48" fmla="*/ 11 w 770"/>
                <a:gd name="T49" fmla="*/ 17 h 1070"/>
                <a:gd name="T50" fmla="*/ 12 w 770"/>
                <a:gd name="T51" fmla="*/ 20 h 1070"/>
                <a:gd name="T52" fmla="*/ 12 w 770"/>
                <a:gd name="T53" fmla="*/ 21 h 1070"/>
                <a:gd name="T54" fmla="*/ 14 w 770"/>
                <a:gd name="T55" fmla="*/ 23 h 1070"/>
                <a:gd name="T56" fmla="*/ 17 w 770"/>
                <a:gd name="T57" fmla="*/ 25 h 1070"/>
                <a:gd name="T58" fmla="*/ 19 w 770"/>
                <a:gd name="T59" fmla="*/ 25 h 1070"/>
                <a:gd name="T60" fmla="*/ 19 w 770"/>
                <a:gd name="T61" fmla="*/ 27 h 1070"/>
                <a:gd name="T62" fmla="*/ 20 w 770"/>
                <a:gd name="T63" fmla="*/ 27 h 1070"/>
                <a:gd name="T64" fmla="*/ 21 w 770"/>
                <a:gd name="T65" fmla="*/ 27 h 1070"/>
                <a:gd name="T66" fmla="*/ 20 w 770"/>
                <a:gd name="T67" fmla="*/ 28 h 1070"/>
                <a:gd name="T68" fmla="*/ 22 w 770"/>
                <a:gd name="T69" fmla="*/ 29 h 1070"/>
                <a:gd name="T70" fmla="*/ 23 w 770"/>
                <a:gd name="T71" fmla="*/ 30 h 1070"/>
                <a:gd name="T72" fmla="*/ 23 w 770"/>
                <a:gd name="T73" fmla="*/ 31 h 1070"/>
                <a:gd name="T74" fmla="*/ 23 w 770"/>
                <a:gd name="T75" fmla="*/ 33 h 1070"/>
                <a:gd name="T76" fmla="*/ 21 w 770"/>
                <a:gd name="T77" fmla="*/ 33 h 1070"/>
                <a:gd name="T78" fmla="*/ 14 w 770"/>
                <a:gd name="T79" fmla="*/ 28 h 1070"/>
                <a:gd name="T80" fmla="*/ 12 w 770"/>
                <a:gd name="T81" fmla="*/ 25 h 1070"/>
                <a:gd name="T82" fmla="*/ 6 w 770"/>
                <a:gd name="T83" fmla="*/ 20 h 1070"/>
                <a:gd name="T84" fmla="*/ 3 w 770"/>
                <a:gd name="T85" fmla="*/ 30 h 1070"/>
                <a:gd name="T86" fmla="*/ 1 w 770"/>
                <a:gd name="T87" fmla="*/ 26 h 1070"/>
                <a:gd name="T88" fmla="*/ 1 w 770"/>
                <a:gd name="T89" fmla="*/ 22 h 1070"/>
                <a:gd name="T90" fmla="*/ 2 w 770"/>
                <a:gd name="T91" fmla="*/ 21 h 1070"/>
                <a:gd name="T92" fmla="*/ 3 w 770"/>
                <a:gd name="T93" fmla="*/ 20 h 1070"/>
                <a:gd name="T94" fmla="*/ 3 w 770"/>
                <a:gd name="T95" fmla="*/ 19 h 1070"/>
                <a:gd name="T96" fmla="*/ 3 w 770"/>
                <a:gd name="T97" fmla="*/ 18 h 1070"/>
                <a:gd name="T98" fmla="*/ 3 w 770"/>
                <a:gd name="T99" fmla="*/ 15 h 1070"/>
                <a:gd name="T100" fmla="*/ 5 w 770"/>
                <a:gd name="T101" fmla="*/ 10 h 1070"/>
                <a:gd name="T102" fmla="*/ 6 w 770"/>
                <a:gd name="T103" fmla="*/ 4 h 1070"/>
                <a:gd name="T104" fmla="*/ 5 w 770"/>
                <a:gd name="T105" fmla="*/ 4 h 1070"/>
                <a:gd name="T106" fmla="*/ 5 w 770"/>
                <a:gd name="T107" fmla="*/ 2 h 1070"/>
                <a:gd name="T108" fmla="*/ 6 w 770"/>
                <a:gd name="T109" fmla="*/ 1 h 1070"/>
                <a:gd name="T110" fmla="*/ 11 w 770"/>
                <a:gd name="T111" fmla="*/ 1 h 107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70"/>
                <a:gd name="T169" fmla="*/ 0 h 1070"/>
                <a:gd name="T170" fmla="*/ 770 w 770"/>
                <a:gd name="T171" fmla="*/ 1070 h 107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70" h="1070">
                  <a:moveTo>
                    <a:pt x="649" y="1020"/>
                  </a:moveTo>
                  <a:lnTo>
                    <a:pt x="651" y="1026"/>
                  </a:lnTo>
                  <a:lnTo>
                    <a:pt x="655" y="1031"/>
                  </a:lnTo>
                  <a:lnTo>
                    <a:pt x="658" y="1034"/>
                  </a:lnTo>
                  <a:lnTo>
                    <a:pt x="663" y="1037"/>
                  </a:lnTo>
                  <a:lnTo>
                    <a:pt x="670" y="1039"/>
                  </a:lnTo>
                  <a:lnTo>
                    <a:pt x="670" y="1020"/>
                  </a:lnTo>
                  <a:lnTo>
                    <a:pt x="649" y="1020"/>
                  </a:lnTo>
                  <a:close/>
                  <a:moveTo>
                    <a:pt x="660" y="990"/>
                  </a:moveTo>
                  <a:lnTo>
                    <a:pt x="660" y="1000"/>
                  </a:lnTo>
                  <a:lnTo>
                    <a:pt x="670" y="1000"/>
                  </a:lnTo>
                  <a:lnTo>
                    <a:pt x="670" y="990"/>
                  </a:lnTo>
                  <a:lnTo>
                    <a:pt x="660" y="990"/>
                  </a:lnTo>
                  <a:close/>
                  <a:moveTo>
                    <a:pt x="619" y="951"/>
                  </a:moveTo>
                  <a:lnTo>
                    <a:pt x="619" y="959"/>
                  </a:lnTo>
                  <a:lnTo>
                    <a:pt x="629" y="959"/>
                  </a:lnTo>
                  <a:lnTo>
                    <a:pt x="629" y="951"/>
                  </a:lnTo>
                  <a:lnTo>
                    <a:pt x="619" y="951"/>
                  </a:lnTo>
                  <a:close/>
                  <a:moveTo>
                    <a:pt x="40" y="730"/>
                  </a:moveTo>
                  <a:lnTo>
                    <a:pt x="40" y="751"/>
                  </a:lnTo>
                  <a:lnTo>
                    <a:pt x="50" y="751"/>
                  </a:lnTo>
                  <a:lnTo>
                    <a:pt x="50" y="730"/>
                  </a:lnTo>
                  <a:lnTo>
                    <a:pt x="40" y="730"/>
                  </a:lnTo>
                  <a:close/>
                  <a:moveTo>
                    <a:pt x="431" y="82"/>
                  </a:moveTo>
                  <a:lnTo>
                    <a:pt x="420" y="90"/>
                  </a:lnTo>
                  <a:lnTo>
                    <a:pt x="405" y="94"/>
                  </a:lnTo>
                  <a:lnTo>
                    <a:pt x="385" y="94"/>
                  </a:lnTo>
                  <a:lnTo>
                    <a:pt x="364" y="92"/>
                  </a:lnTo>
                  <a:lnTo>
                    <a:pt x="344" y="92"/>
                  </a:lnTo>
                  <a:lnTo>
                    <a:pt x="324" y="90"/>
                  </a:lnTo>
                  <a:lnTo>
                    <a:pt x="305" y="92"/>
                  </a:lnTo>
                  <a:lnTo>
                    <a:pt x="296" y="95"/>
                  </a:lnTo>
                  <a:lnTo>
                    <a:pt x="288" y="100"/>
                  </a:lnTo>
                  <a:lnTo>
                    <a:pt x="280" y="104"/>
                  </a:lnTo>
                  <a:lnTo>
                    <a:pt x="271" y="102"/>
                  </a:lnTo>
                  <a:lnTo>
                    <a:pt x="266" y="133"/>
                  </a:lnTo>
                  <a:lnTo>
                    <a:pt x="266" y="167"/>
                  </a:lnTo>
                  <a:lnTo>
                    <a:pt x="264" y="199"/>
                  </a:lnTo>
                  <a:lnTo>
                    <a:pt x="261" y="231"/>
                  </a:lnTo>
                  <a:lnTo>
                    <a:pt x="251" y="231"/>
                  </a:lnTo>
                  <a:lnTo>
                    <a:pt x="251" y="240"/>
                  </a:lnTo>
                  <a:lnTo>
                    <a:pt x="252" y="251"/>
                  </a:lnTo>
                  <a:lnTo>
                    <a:pt x="251" y="262"/>
                  </a:lnTo>
                  <a:lnTo>
                    <a:pt x="249" y="263"/>
                  </a:lnTo>
                  <a:lnTo>
                    <a:pt x="246" y="263"/>
                  </a:lnTo>
                  <a:lnTo>
                    <a:pt x="244" y="265"/>
                  </a:lnTo>
                  <a:lnTo>
                    <a:pt x="242" y="265"/>
                  </a:lnTo>
                  <a:lnTo>
                    <a:pt x="242" y="268"/>
                  </a:lnTo>
                  <a:lnTo>
                    <a:pt x="240" y="272"/>
                  </a:lnTo>
                  <a:lnTo>
                    <a:pt x="240" y="311"/>
                  </a:lnTo>
                  <a:lnTo>
                    <a:pt x="232" y="311"/>
                  </a:lnTo>
                  <a:lnTo>
                    <a:pt x="232" y="313"/>
                  </a:lnTo>
                  <a:lnTo>
                    <a:pt x="230" y="316"/>
                  </a:lnTo>
                  <a:lnTo>
                    <a:pt x="230" y="318"/>
                  </a:lnTo>
                  <a:lnTo>
                    <a:pt x="229" y="319"/>
                  </a:lnTo>
                  <a:lnTo>
                    <a:pt x="229" y="321"/>
                  </a:lnTo>
                  <a:lnTo>
                    <a:pt x="227" y="323"/>
                  </a:lnTo>
                  <a:lnTo>
                    <a:pt x="224" y="323"/>
                  </a:lnTo>
                  <a:lnTo>
                    <a:pt x="220" y="321"/>
                  </a:lnTo>
                  <a:lnTo>
                    <a:pt x="220" y="355"/>
                  </a:lnTo>
                  <a:lnTo>
                    <a:pt x="217" y="386"/>
                  </a:lnTo>
                  <a:lnTo>
                    <a:pt x="207" y="440"/>
                  </a:lnTo>
                  <a:lnTo>
                    <a:pt x="201" y="469"/>
                  </a:lnTo>
                  <a:lnTo>
                    <a:pt x="200" y="501"/>
                  </a:lnTo>
                  <a:lnTo>
                    <a:pt x="215" y="494"/>
                  </a:lnTo>
                  <a:lnTo>
                    <a:pt x="229" y="486"/>
                  </a:lnTo>
                  <a:lnTo>
                    <a:pt x="239" y="476"/>
                  </a:lnTo>
                  <a:lnTo>
                    <a:pt x="246" y="462"/>
                  </a:lnTo>
                  <a:lnTo>
                    <a:pt x="259" y="459"/>
                  </a:lnTo>
                  <a:lnTo>
                    <a:pt x="280" y="445"/>
                  </a:lnTo>
                  <a:lnTo>
                    <a:pt x="293" y="442"/>
                  </a:lnTo>
                  <a:lnTo>
                    <a:pt x="310" y="442"/>
                  </a:lnTo>
                  <a:lnTo>
                    <a:pt x="312" y="435"/>
                  </a:lnTo>
                  <a:lnTo>
                    <a:pt x="310" y="428"/>
                  </a:lnTo>
                  <a:lnTo>
                    <a:pt x="310" y="420"/>
                  </a:lnTo>
                  <a:lnTo>
                    <a:pt x="312" y="414"/>
                  </a:lnTo>
                  <a:lnTo>
                    <a:pt x="315" y="411"/>
                  </a:lnTo>
                  <a:lnTo>
                    <a:pt x="319" y="411"/>
                  </a:lnTo>
                  <a:lnTo>
                    <a:pt x="320" y="413"/>
                  </a:lnTo>
                  <a:lnTo>
                    <a:pt x="320" y="414"/>
                  </a:lnTo>
                  <a:lnTo>
                    <a:pt x="322" y="418"/>
                  </a:lnTo>
                  <a:lnTo>
                    <a:pt x="322" y="420"/>
                  </a:lnTo>
                  <a:lnTo>
                    <a:pt x="324" y="421"/>
                  </a:lnTo>
                  <a:lnTo>
                    <a:pt x="330" y="421"/>
                  </a:lnTo>
                  <a:lnTo>
                    <a:pt x="329" y="416"/>
                  </a:lnTo>
                  <a:lnTo>
                    <a:pt x="330" y="414"/>
                  </a:lnTo>
                  <a:lnTo>
                    <a:pt x="330" y="413"/>
                  </a:lnTo>
                  <a:lnTo>
                    <a:pt x="334" y="411"/>
                  </a:lnTo>
                  <a:lnTo>
                    <a:pt x="351" y="411"/>
                  </a:lnTo>
                  <a:lnTo>
                    <a:pt x="351" y="396"/>
                  </a:lnTo>
                  <a:lnTo>
                    <a:pt x="352" y="392"/>
                  </a:lnTo>
                  <a:lnTo>
                    <a:pt x="356" y="391"/>
                  </a:lnTo>
                  <a:lnTo>
                    <a:pt x="368" y="389"/>
                  </a:lnTo>
                  <a:lnTo>
                    <a:pt x="385" y="379"/>
                  </a:lnTo>
                  <a:lnTo>
                    <a:pt x="395" y="374"/>
                  </a:lnTo>
                  <a:lnTo>
                    <a:pt x="405" y="370"/>
                  </a:lnTo>
                  <a:lnTo>
                    <a:pt x="420" y="372"/>
                  </a:lnTo>
                  <a:lnTo>
                    <a:pt x="424" y="362"/>
                  </a:lnTo>
                  <a:lnTo>
                    <a:pt x="432" y="353"/>
                  </a:lnTo>
                  <a:lnTo>
                    <a:pt x="444" y="352"/>
                  </a:lnTo>
                  <a:lnTo>
                    <a:pt x="459" y="352"/>
                  </a:lnTo>
                  <a:lnTo>
                    <a:pt x="463" y="340"/>
                  </a:lnTo>
                  <a:lnTo>
                    <a:pt x="470" y="331"/>
                  </a:lnTo>
                  <a:lnTo>
                    <a:pt x="478" y="324"/>
                  </a:lnTo>
                  <a:lnTo>
                    <a:pt x="490" y="321"/>
                  </a:lnTo>
                  <a:lnTo>
                    <a:pt x="500" y="318"/>
                  </a:lnTo>
                  <a:lnTo>
                    <a:pt x="510" y="311"/>
                  </a:lnTo>
                  <a:lnTo>
                    <a:pt x="515" y="302"/>
                  </a:lnTo>
                  <a:lnTo>
                    <a:pt x="549" y="302"/>
                  </a:lnTo>
                  <a:lnTo>
                    <a:pt x="551" y="287"/>
                  </a:lnTo>
                  <a:lnTo>
                    <a:pt x="554" y="279"/>
                  </a:lnTo>
                  <a:lnTo>
                    <a:pt x="561" y="274"/>
                  </a:lnTo>
                  <a:lnTo>
                    <a:pt x="571" y="275"/>
                  </a:lnTo>
                  <a:lnTo>
                    <a:pt x="580" y="282"/>
                  </a:lnTo>
                  <a:lnTo>
                    <a:pt x="582" y="268"/>
                  </a:lnTo>
                  <a:lnTo>
                    <a:pt x="587" y="258"/>
                  </a:lnTo>
                  <a:lnTo>
                    <a:pt x="595" y="251"/>
                  </a:lnTo>
                  <a:lnTo>
                    <a:pt x="605" y="248"/>
                  </a:lnTo>
                  <a:lnTo>
                    <a:pt x="629" y="241"/>
                  </a:lnTo>
                  <a:lnTo>
                    <a:pt x="634" y="224"/>
                  </a:lnTo>
                  <a:lnTo>
                    <a:pt x="643" y="212"/>
                  </a:lnTo>
                  <a:lnTo>
                    <a:pt x="655" y="202"/>
                  </a:lnTo>
                  <a:lnTo>
                    <a:pt x="668" y="195"/>
                  </a:lnTo>
                  <a:lnTo>
                    <a:pt x="682" y="187"/>
                  </a:lnTo>
                  <a:lnTo>
                    <a:pt x="692" y="175"/>
                  </a:lnTo>
                  <a:lnTo>
                    <a:pt x="699" y="161"/>
                  </a:lnTo>
                  <a:lnTo>
                    <a:pt x="683" y="160"/>
                  </a:lnTo>
                  <a:lnTo>
                    <a:pt x="673" y="153"/>
                  </a:lnTo>
                  <a:lnTo>
                    <a:pt x="660" y="133"/>
                  </a:lnTo>
                  <a:lnTo>
                    <a:pt x="641" y="133"/>
                  </a:lnTo>
                  <a:lnTo>
                    <a:pt x="590" y="112"/>
                  </a:lnTo>
                  <a:lnTo>
                    <a:pt x="576" y="111"/>
                  </a:lnTo>
                  <a:lnTo>
                    <a:pt x="563" y="112"/>
                  </a:lnTo>
                  <a:lnTo>
                    <a:pt x="549" y="112"/>
                  </a:lnTo>
                  <a:lnTo>
                    <a:pt x="548" y="111"/>
                  </a:lnTo>
                  <a:lnTo>
                    <a:pt x="546" y="107"/>
                  </a:lnTo>
                  <a:lnTo>
                    <a:pt x="546" y="105"/>
                  </a:lnTo>
                  <a:lnTo>
                    <a:pt x="539" y="102"/>
                  </a:lnTo>
                  <a:lnTo>
                    <a:pt x="512" y="97"/>
                  </a:lnTo>
                  <a:lnTo>
                    <a:pt x="458" y="90"/>
                  </a:lnTo>
                  <a:lnTo>
                    <a:pt x="431" y="82"/>
                  </a:lnTo>
                  <a:close/>
                  <a:moveTo>
                    <a:pt x="420" y="0"/>
                  </a:moveTo>
                  <a:lnTo>
                    <a:pt x="427" y="4"/>
                  </a:lnTo>
                  <a:lnTo>
                    <a:pt x="431" y="12"/>
                  </a:lnTo>
                  <a:lnTo>
                    <a:pt x="437" y="7"/>
                  </a:lnTo>
                  <a:lnTo>
                    <a:pt x="448" y="4"/>
                  </a:lnTo>
                  <a:lnTo>
                    <a:pt x="459" y="2"/>
                  </a:lnTo>
                  <a:lnTo>
                    <a:pt x="468" y="4"/>
                  </a:lnTo>
                  <a:lnTo>
                    <a:pt x="475" y="12"/>
                  </a:lnTo>
                  <a:lnTo>
                    <a:pt x="485" y="4"/>
                  </a:lnTo>
                  <a:lnTo>
                    <a:pt x="495" y="0"/>
                  </a:lnTo>
                  <a:lnTo>
                    <a:pt x="509" y="2"/>
                  </a:lnTo>
                  <a:lnTo>
                    <a:pt x="520" y="5"/>
                  </a:lnTo>
                  <a:lnTo>
                    <a:pt x="532" y="7"/>
                  </a:lnTo>
                  <a:lnTo>
                    <a:pt x="543" y="7"/>
                  </a:lnTo>
                  <a:lnTo>
                    <a:pt x="549" y="2"/>
                  </a:lnTo>
                  <a:lnTo>
                    <a:pt x="561" y="9"/>
                  </a:lnTo>
                  <a:lnTo>
                    <a:pt x="576" y="12"/>
                  </a:lnTo>
                  <a:lnTo>
                    <a:pt x="629" y="12"/>
                  </a:lnTo>
                  <a:lnTo>
                    <a:pt x="641" y="24"/>
                  </a:lnTo>
                  <a:lnTo>
                    <a:pt x="658" y="31"/>
                  </a:lnTo>
                  <a:lnTo>
                    <a:pt x="680" y="32"/>
                  </a:lnTo>
                  <a:lnTo>
                    <a:pt x="700" y="55"/>
                  </a:lnTo>
                  <a:lnTo>
                    <a:pt x="726" y="73"/>
                  </a:lnTo>
                  <a:lnTo>
                    <a:pt x="750" y="92"/>
                  </a:lnTo>
                  <a:lnTo>
                    <a:pt x="751" y="114"/>
                  </a:lnTo>
                  <a:lnTo>
                    <a:pt x="756" y="134"/>
                  </a:lnTo>
                  <a:lnTo>
                    <a:pt x="761" y="153"/>
                  </a:lnTo>
                  <a:lnTo>
                    <a:pt x="767" y="173"/>
                  </a:lnTo>
                  <a:lnTo>
                    <a:pt x="770" y="195"/>
                  </a:lnTo>
                  <a:lnTo>
                    <a:pt x="770" y="223"/>
                  </a:lnTo>
                  <a:lnTo>
                    <a:pt x="756" y="231"/>
                  </a:lnTo>
                  <a:lnTo>
                    <a:pt x="746" y="245"/>
                  </a:lnTo>
                  <a:lnTo>
                    <a:pt x="741" y="262"/>
                  </a:lnTo>
                  <a:lnTo>
                    <a:pt x="739" y="282"/>
                  </a:lnTo>
                  <a:lnTo>
                    <a:pt x="726" y="289"/>
                  </a:lnTo>
                  <a:lnTo>
                    <a:pt x="719" y="290"/>
                  </a:lnTo>
                  <a:lnTo>
                    <a:pt x="712" y="294"/>
                  </a:lnTo>
                  <a:lnTo>
                    <a:pt x="709" y="301"/>
                  </a:lnTo>
                  <a:lnTo>
                    <a:pt x="709" y="311"/>
                  </a:lnTo>
                  <a:lnTo>
                    <a:pt x="697" y="311"/>
                  </a:lnTo>
                  <a:lnTo>
                    <a:pt x="688" y="316"/>
                  </a:lnTo>
                  <a:lnTo>
                    <a:pt x="682" y="324"/>
                  </a:lnTo>
                  <a:lnTo>
                    <a:pt x="678" y="333"/>
                  </a:lnTo>
                  <a:lnTo>
                    <a:pt x="675" y="343"/>
                  </a:lnTo>
                  <a:lnTo>
                    <a:pt x="670" y="352"/>
                  </a:lnTo>
                  <a:lnTo>
                    <a:pt x="644" y="352"/>
                  </a:lnTo>
                  <a:lnTo>
                    <a:pt x="641" y="353"/>
                  </a:lnTo>
                  <a:lnTo>
                    <a:pt x="639" y="360"/>
                  </a:lnTo>
                  <a:lnTo>
                    <a:pt x="639" y="367"/>
                  </a:lnTo>
                  <a:lnTo>
                    <a:pt x="641" y="375"/>
                  </a:lnTo>
                  <a:lnTo>
                    <a:pt x="639" y="382"/>
                  </a:lnTo>
                  <a:lnTo>
                    <a:pt x="616" y="394"/>
                  </a:lnTo>
                  <a:lnTo>
                    <a:pt x="571" y="421"/>
                  </a:lnTo>
                  <a:lnTo>
                    <a:pt x="544" y="431"/>
                  </a:lnTo>
                  <a:lnTo>
                    <a:pt x="541" y="433"/>
                  </a:lnTo>
                  <a:lnTo>
                    <a:pt x="541" y="435"/>
                  </a:lnTo>
                  <a:lnTo>
                    <a:pt x="539" y="438"/>
                  </a:lnTo>
                  <a:lnTo>
                    <a:pt x="539" y="452"/>
                  </a:lnTo>
                  <a:lnTo>
                    <a:pt x="519" y="453"/>
                  </a:lnTo>
                  <a:lnTo>
                    <a:pt x="502" y="460"/>
                  </a:lnTo>
                  <a:lnTo>
                    <a:pt x="487" y="469"/>
                  </a:lnTo>
                  <a:lnTo>
                    <a:pt x="475" y="479"/>
                  </a:lnTo>
                  <a:lnTo>
                    <a:pt x="461" y="487"/>
                  </a:lnTo>
                  <a:lnTo>
                    <a:pt x="446" y="496"/>
                  </a:lnTo>
                  <a:lnTo>
                    <a:pt x="427" y="501"/>
                  </a:lnTo>
                  <a:lnTo>
                    <a:pt x="405" y="501"/>
                  </a:lnTo>
                  <a:lnTo>
                    <a:pt x="400" y="508"/>
                  </a:lnTo>
                  <a:lnTo>
                    <a:pt x="393" y="515"/>
                  </a:lnTo>
                  <a:lnTo>
                    <a:pt x="385" y="520"/>
                  </a:lnTo>
                  <a:lnTo>
                    <a:pt x="375" y="521"/>
                  </a:lnTo>
                  <a:lnTo>
                    <a:pt x="361" y="521"/>
                  </a:lnTo>
                  <a:lnTo>
                    <a:pt x="359" y="525"/>
                  </a:lnTo>
                  <a:lnTo>
                    <a:pt x="359" y="528"/>
                  </a:lnTo>
                  <a:lnTo>
                    <a:pt x="361" y="528"/>
                  </a:lnTo>
                  <a:lnTo>
                    <a:pt x="363" y="530"/>
                  </a:lnTo>
                  <a:lnTo>
                    <a:pt x="364" y="530"/>
                  </a:lnTo>
                  <a:lnTo>
                    <a:pt x="366" y="532"/>
                  </a:lnTo>
                  <a:lnTo>
                    <a:pt x="368" y="532"/>
                  </a:lnTo>
                  <a:lnTo>
                    <a:pt x="371" y="535"/>
                  </a:lnTo>
                  <a:lnTo>
                    <a:pt x="371" y="538"/>
                  </a:lnTo>
                  <a:lnTo>
                    <a:pt x="369" y="542"/>
                  </a:lnTo>
                  <a:lnTo>
                    <a:pt x="356" y="537"/>
                  </a:lnTo>
                  <a:lnTo>
                    <a:pt x="344" y="538"/>
                  </a:lnTo>
                  <a:lnTo>
                    <a:pt x="332" y="545"/>
                  </a:lnTo>
                  <a:lnTo>
                    <a:pt x="320" y="555"/>
                  </a:lnTo>
                  <a:lnTo>
                    <a:pt x="308" y="567"/>
                  </a:lnTo>
                  <a:lnTo>
                    <a:pt x="295" y="576"/>
                  </a:lnTo>
                  <a:lnTo>
                    <a:pt x="281" y="581"/>
                  </a:lnTo>
                  <a:lnTo>
                    <a:pt x="293" y="599"/>
                  </a:lnTo>
                  <a:lnTo>
                    <a:pt x="308" y="613"/>
                  </a:lnTo>
                  <a:lnTo>
                    <a:pt x="327" y="625"/>
                  </a:lnTo>
                  <a:lnTo>
                    <a:pt x="351" y="630"/>
                  </a:lnTo>
                  <a:lnTo>
                    <a:pt x="354" y="640"/>
                  </a:lnTo>
                  <a:lnTo>
                    <a:pt x="359" y="647"/>
                  </a:lnTo>
                  <a:lnTo>
                    <a:pt x="368" y="650"/>
                  </a:lnTo>
                  <a:lnTo>
                    <a:pt x="380" y="650"/>
                  </a:lnTo>
                  <a:lnTo>
                    <a:pt x="378" y="661"/>
                  </a:lnTo>
                  <a:lnTo>
                    <a:pt x="381" y="667"/>
                  </a:lnTo>
                  <a:lnTo>
                    <a:pt x="386" y="671"/>
                  </a:lnTo>
                  <a:lnTo>
                    <a:pt x="393" y="672"/>
                  </a:lnTo>
                  <a:lnTo>
                    <a:pt x="400" y="676"/>
                  </a:lnTo>
                  <a:lnTo>
                    <a:pt x="402" y="681"/>
                  </a:lnTo>
                  <a:lnTo>
                    <a:pt x="400" y="691"/>
                  </a:lnTo>
                  <a:lnTo>
                    <a:pt x="431" y="691"/>
                  </a:lnTo>
                  <a:lnTo>
                    <a:pt x="431" y="701"/>
                  </a:lnTo>
                  <a:lnTo>
                    <a:pt x="436" y="708"/>
                  </a:lnTo>
                  <a:lnTo>
                    <a:pt x="442" y="713"/>
                  </a:lnTo>
                  <a:lnTo>
                    <a:pt x="451" y="717"/>
                  </a:lnTo>
                  <a:lnTo>
                    <a:pt x="458" y="720"/>
                  </a:lnTo>
                  <a:lnTo>
                    <a:pt x="461" y="728"/>
                  </a:lnTo>
                  <a:lnTo>
                    <a:pt x="459" y="740"/>
                  </a:lnTo>
                  <a:lnTo>
                    <a:pt x="480" y="747"/>
                  </a:lnTo>
                  <a:lnTo>
                    <a:pt x="495" y="757"/>
                  </a:lnTo>
                  <a:lnTo>
                    <a:pt x="510" y="769"/>
                  </a:lnTo>
                  <a:lnTo>
                    <a:pt x="524" y="781"/>
                  </a:lnTo>
                  <a:lnTo>
                    <a:pt x="539" y="791"/>
                  </a:lnTo>
                  <a:lnTo>
                    <a:pt x="541" y="795"/>
                  </a:lnTo>
                  <a:lnTo>
                    <a:pt x="541" y="798"/>
                  </a:lnTo>
                  <a:lnTo>
                    <a:pt x="539" y="800"/>
                  </a:lnTo>
                  <a:lnTo>
                    <a:pt x="534" y="800"/>
                  </a:lnTo>
                  <a:lnTo>
                    <a:pt x="532" y="801"/>
                  </a:lnTo>
                  <a:lnTo>
                    <a:pt x="531" y="801"/>
                  </a:lnTo>
                  <a:lnTo>
                    <a:pt x="529" y="803"/>
                  </a:lnTo>
                  <a:lnTo>
                    <a:pt x="529" y="810"/>
                  </a:lnTo>
                  <a:lnTo>
                    <a:pt x="539" y="803"/>
                  </a:lnTo>
                  <a:lnTo>
                    <a:pt x="548" y="801"/>
                  </a:lnTo>
                  <a:lnTo>
                    <a:pt x="556" y="805"/>
                  </a:lnTo>
                  <a:lnTo>
                    <a:pt x="566" y="808"/>
                  </a:lnTo>
                  <a:lnTo>
                    <a:pt x="580" y="810"/>
                  </a:lnTo>
                  <a:lnTo>
                    <a:pt x="578" y="827"/>
                  </a:lnTo>
                  <a:lnTo>
                    <a:pt x="583" y="837"/>
                  </a:lnTo>
                  <a:lnTo>
                    <a:pt x="593" y="842"/>
                  </a:lnTo>
                  <a:lnTo>
                    <a:pt x="609" y="841"/>
                  </a:lnTo>
                  <a:lnTo>
                    <a:pt x="607" y="847"/>
                  </a:lnTo>
                  <a:lnTo>
                    <a:pt x="605" y="851"/>
                  </a:lnTo>
                  <a:lnTo>
                    <a:pt x="600" y="856"/>
                  </a:lnTo>
                  <a:lnTo>
                    <a:pt x="599" y="861"/>
                  </a:lnTo>
                  <a:lnTo>
                    <a:pt x="600" y="871"/>
                  </a:lnTo>
                  <a:lnTo>
                    <a:pt x="607" y="871"/>
                  </a:lnTo>
                  <a:lnTo>
                    <a:pt x="609" y="869"/>
                  </a:lnTo>
                  <a:lnTo>
                    <a:pt x="609" y="866"/>
                  </a:lnTo>
                  <a:lnTo>
                    <a:pt x="610" y="863"/>
                  </a:lnTo>
                  <a:lnTo>
                    <a:pt x="610" y="861"/>
                  </a:lnTo>
                  <a:lnTo>
                    <a:pt x="612" y="859"/>
                  </a:lnTo>
                  <a:lnTo>
                    <a:pt x="616" y="859"/>
                  </a:lnTo>
                  <a:lnTo>
                    <a:pt x="619" y="861"/>
                  </a:lnTo>
                  <a:lnTo>
                    <a:pt x="614" y="869"/>
                  </a:lnTo>
                  <a:lnTo>
                    <a:pt x="612" y="874"/>
                  </a:lnTo>
                  <a:lnTo>
                    <a:pt x="616" y="885"/>
                  </a:lnTo>
                  <a:lnTo>
                    <a:pt x="614" y="891"/>
                  </a:lnTo>
                  <a:lnTo>
                    <a:pt x="609" y="900"/>
                  </a:lnTo>
                  <a:lnTo>
                    <a:pt x="617" y="898"/>
                  </a:lnTo>
                  <a:lnTo>
                    <a:pt x="627" y="888"/>
                  </a:lnTo>
                  <a:lnTo>
                    <a:pt x="631" y="881"/>
                  </a:lnTo>
                  <a:lnTo>
                    <a:pt x="639" y="880"/>
                  </a:lnTo>
                  <a:lnTo>
                    <a:pt x="641" y="886"/>
                  </a:lnTo>
                  <a:lnTo>
                    <a:pt x="641" y="893"/>
                  </a:lnTo>
                  <a:lnTo>
                    <a:pt x="639" y="897"/>
                  </a:lnTo>
                  <a:lnTo>
                    <a:pt x="632" y="900"/>
                  </a:lnTo>
                  <a:lnTo>
                    <a:pt x="631" y="900"/>
                  </a:lnTo>
                  <a:lnTo>
                    <a:pt x="627" y="902"/>
                  </a:lnTo>
                  <a:lnTo>
                    <a:pt x="624" y="902"/>
                  </a:lnTo>
                  <a:lnTo>
                    <a:pt x="621" y="903"/>
                  </a:lnTo>
                  <a:lnTo>
                    <a:pt x="619" y="905"/>
                  </a:lnTo>
                  <a:lnTo>
                    <a:pt x="631" y="907"/>
                  </a:lnTo>
                  <a:lnTo>
                    <a:pt x="643" y="905"/>
                  </a:lnTo>
                  <a:lnTo>
                    <a:pt x="653" y="903"/>
                  </a:lnTo>
                  <a:lnTo>
                    <a:pt x="665" y="905"/>
                  </a:lnTo>
                  <a:lnTo>
                    <a:pt x="680" y="910"/>
                  </a:lnTo>
                  <a:lnTo>
                    <a:pt x="680" y="941"/>
                  </a:lnTo>
                  <a:lnTo>
                    <a:pt x="687" y="941"/>
                  </a:lnTo>
                  <a:lnTo>
                    <a:pt x="688" y="939"/>
                  </a:lnTo>
                  <a:lnTo>
                    <a:pt x="688" y="936"/>
                  </a:lnTo>
                  <a:lnTo>
                    <a:pt x="690" y="932"/>
                  </a:lnTo>
                  <a:lnTo>
                    <a:pt x="690" y="930"/>
                  </a:lnTo>
                  <a:lnTo>
                    <a:pt x="692" y="929"/>
                  </a:lnTo>
                  <a:lnTo>
                    <a:pt x="695" y="929"/>
                  </a:lnTo>
                  <a:lnTo>
                    <a:pt x="699" y="930"/>
                  </a:lnTo>
                  <a:lnTo>
                    <a:pt x="709" y="949"/>
                  </a:lnTo>
                  <a:lnTo>
                    <a:pt x="719" y="970"/>
                  </a:lnTo>
                  <a:lnTo>
                    <a:pt x="722" y="971"/>
                  </a:lnTo>
                  <a:lnTo>
                    <a:pt x="726" y="971"/>
                  </a:lnTo>
                  <a:lnTo>
                    <a:pt x="728" y="970"/>
                  </a:lnTo>
                  <a:lnTo>
                    <a:pt x="728" y="968"/>
                  </a:lnTo>
                  <a:lnTo>
                    <a:pt x="729" y="966"/>
                  </a:lnTo>
                  <a:lnTo>
                    <a:pt x="729" y="964"/>
                  </a:lnTo>
                  <a:lnTo>
                    <a:pt x="731" y="961"/>
                  </a:lnTo>
                  <a:lnTo>
                    <a:pt x="731" y="959"/>
                  </a:lnTo>
                  <a:lnTo>
                    <a:pt x="739" y="959"/>
                  </a:lnTo>
                  <a:lnTo>
                    <a:pt x="739" y="1000"/>
                  </a:lnTo>
                  <a:lnTo>
                    <a:pt x="733" y="1002"/>
                  </a:lnTo>
                  <a:lnTo>
                    <a:pt x="729" y="1005"/>
                  </a:lnTo>
                  <a:lnTo>
                    <a:pt x="719" y="1012"/>
                  </a:lnTo>
                  <a:lnTo>
                    <a:pt x="709" y="1010"/>
                  </a:lnTo>
                  <a:lnTo>
                    <a:pt x="709" y="1017"/>
                  </a:lnTo>
                  <a:lnTo>
                    <a:pt x="711" y="1019"/>
                  </a:lnTo>
                  <a:lnTo>
                    <a:pt x="714" y="1019"/>
                  </a:lnTo>
                  <a:lnTo>
                    <a:pt x="716" y="1020"/>
                  </a:lnTo>
                  <a:lnTo>
                    <a:pt x="717" y="1020"/>
                  </a:lnTo>
                  <a:lnTo>
                    <a:pt x="721" y="1024"/>
                  </a:lnTo>
                  <a:lnTo>
                    <a:pt x="721" y="1027"/>
                  </a:lnTo>
                  <a:lnTo>
                    <a:pt x="719" y="1031"/>
                  </a:lnTo>
                  <a:lnTo>
                    <a:pt x="711" y="1034"/>
                  </a:lnTo>
                  <a:lnTo>
                    <a:pt x="704" y="1039"/>
                  </a:lnTo>
                  <a:lnTo>
                    <a:pt x="699" y="1048"/>
                  </a:lnTo>
                  <a:lnTo>
                    <a:pt x="699" y="1059"/>
                  </a:lnTo>
                  <a:lnTo>
                    <a:pt x="678" y="1059"/>
                  </a:lnTo>
                  <a:lnTo>
                    <a:pt x="663" y="1063"/>
                  </a:lnTo>
                  <a:lnTo>
                    <a:pt x="649" y="1070"/>
                  </a:lnTo>
                  <a:lnTo>
                    <a:pt x="643" y="1058"/>
                  </a:lnTo>
                  <a:lnTo>
                    <a:pt x="631" y="1049"/>
                  </a:lnTo>
                  <a:lnTo>
                    <a:pt x="616" y="1043"/>
                  </a:lnTo>
                  <a:lnTo>
                    <a:pt x="600" y="1039"/>
                  </a:lnTo>
                  <a:lnTo>
                    <a:pt x="602" y="1034"/>
                  </a:lnTo>
                  <a:lnTo>
                    <a:pt x="600" y="1029"/>
                  </a:lnTo>
                  <a:lnTo>
                    <a:pt x="597" y="1022"/>
                  </a:lnTo>
                  <a:lnTo>
                    <a:pt x="514" y="939"/>
                  </a:lnTo>
                  <a:lnTo>
                    <a:pt x="480" y="900"/>
                  </a:lnTo>
                  <a:lnTo>
                    <a:pt x="470" y="902"/>
                  </a:lnTo>
                  <a:lnTo>
                    <a:pt x="464" y="900"/>
                  </a:lnTo>
                  <a:lnTo>
                    <a:pt x="461" y="895"/>
                  </a:lnTo>
                  <a:lnTo>
                    <a:pt x="456" y="891"/>
                  </a:lnTo>
                  <a:lnTo>
                    <a:pt x="449" y="890"/>
                  </a:lnTo>
                  <a:lnTo>
                    <a:pt x="444" y="876"/>
                  </a:lnTo>
                  <a:lnTo>
                    <a:pt x="434" y="859"/>
                  </a:lnTo>
                  <a:lnTo>
                    <a:pt x="420" y="842"/>
                  </a:lnTo>
                  <a:lnTo>
                    <a:pt x="405" y="825"/>
                  </a:lnTo>
                  <a:lnTo>
                    <a:pt x="381" y="801"/>
                  </a:lnTo>
                  <a:lnTo>
                    <a:pt x="373" y="795"/>
                  </a:lnTo>
                  <a:lnTo>
                    <a:pt x="364" y="793"/>
                  </a:lnTo>
                  <a:lnTo>
                    <a:pt x="351" y="791"/>
                  </a:lnTo>
                  <a:lnTo>
                    <a:pt x="327" y="762"/>
                  </a:lnTo>
                  <a:lnTo>
                    <a:pt x="276" y="711"/>
                  </a:lnTo>
                  <a:lnTo>
                    <a:pt x="257" y="691"/>
                  </a:lnTo>
                  <a:lnTo>
                    <a:pt x="239" y="672"/>
                  </a:lnTo>
                  <a:lnTo>
                    <a:pt x="218" y="654"/>
                  </a:lnTo>
                  <a:lnTo>
                    <a:pt x="196" y="640"/>
                  </a:lnTo>
                  <a:lnTo>
                    <a:pt x="196" y="684"/>
                  </a:lnTo>
                  <a:lnTo>
                    <a:pt x="193" y="732"/>
                  </a:lnTo>
                  <a:lnTo>
                    <a:pt x="188" y="784"/>
                  </a:lnTo>
                  <a:lnTo>
                    <a:pt x="183" y="839"/>
                  </a:lnTo>
                  <a:lnTo>
                    <a:pt x="181" y="895"/>
                  </a:lnTo>
                  <a:lnTo>
                    <a:pt x="181" y="951"/>
                  </a:lnTo>
                  <a:lnTo>
                    <a:pt x="156" y="970"/>
                  </a:lnTo>
                  <a:lnTo>
                    <a:pt x="123" y="981"/>
                  </a:lnTo>
                  <a:lnTo>
                    <a:pt x="88" y="988"/>
                  </a:lnTo>
                  <a:lnTo>
                    <a:pt x="47" y="992"/>
                  </a:lnTo>
                  <a:lnTo>
                    <a:pt x="1" y="990"/>
                  </a:lnTo>
                  <a:lnTo>
                    <a:pt x="0" y="963"/>
                  </a:lnTo>
                  <a:lnTo>
                    <a:pt x="1" y="941"/>
                  </a:lnTo>
                  <a:lnTo>
                    <a:pt x="5" y="919"/>
                  </a:lnTo>
                  <a:lnTo>
                    <a:pt x="8" y="898"/>
                  </a:lnTo>
                  <a:lnTo>
                    <a:pt x="11" y="876"/>
                  </a:lnTo>
                  <a:lnTo>
                    <a:pt x="11" y="851"/>
                  </a:lnTo>
                  <a:lnTo>
                    <a:pt x="18" y="851"/>
                  </a:lnTo>
                  <a:lnTo>
                    <a:pt x="22" y="847"/>
                  </a:lnTo>
                  <a:lnTo>
                    <a:pt x="22" y="820"/>
                  </a:lnTo>
                  <a:lnTo>
                    <a:pt x="33" y="810"/>
                  </a:lnTo>
                  <a:lnTo>
                    <a:pt x="39" y="795"/>
                  </a:lnTo>
                  <a:lnTo>
                    <a:pt x="40" y="776"/>
                  </a:lnTo>
                  <a:lnTo>
                    <a:pt x="40" y="774"/>
                  </a:lnTo>
                  <a:lnTo>
                    <a:pt x="37" y="771"/>
                  </a:lnTo>
                  <a:lnTo>
                    <a:pt x="32" y="771"/>
                  </a:lnTo>
                  <a:lnTo>
                    <a:pt x="32" y="725"/>
                  </a:lnTo>
                  <a:lnTo>
                    <a:pt x="33" y="711"/>
                  </a:lnTo>
                  <a:lnTo>
                    <a:pt x="39" y="701"/>
                  </a:lnTo>
                  <a:lnTo>
                    <a:pt x="47" y="695"/>
                  </a:lnTo>
                  <a:lnTo>
                    <a:pt x="61" y="691"/>
                  </a:lnTo>
                  <a:lnTo>
                    <a:pt x="62" y="695"/>
                  </a:lnTo>
                  <a:lnTo>
                    <a:pt x="62" y="698"/>
                  </a:lnTo>
                  <a:lnTo>
                    <a:pt x="61" y="700"/>
                  </a:lnTo>
                  <a:lnTo>
                    <a:pt x="59" y="700"/>
                  </a:lnTo>
                  <a:lnTo>
                    <a:pt x="56" y="701"/>
                  </a:lnTo>
                  <a:lnTo>
                    <a:pt x="54" y="701"/>
                  </a:lnTo>
                  <a:lnTo>
                    <a:pt x="50" y="705"/>
                  </a:lnTo>
                  <a:lnTo>
                    <a:pt x="50" y="711"/>
                  </a:lnTo>
                  <a:lnTo>
                    <a:pt x="62" y="706"/>
                  </a:lnTo>
                  <a:lnTo>
                    <a:pt x="69" y="698"/>
                  </a:lnTo>
                  <a:lnTo>
                    <a:pt x="76" y="688"/>
                  </a:lnTo>
                  <a:lnTo>
                    <a:pt x="79" y="676"/>
                  </a:lnTo>
                  <a:lnTo>
                    <a:pt x="84" y="666"/>
                  </a:lnTo>
                  <a:lnTo>
                    <a:pt x="91" y="655"/>
                  </a:lnTo>
                  <a:lnTo>
                    <a:pt x="88" y="654"/>
                  </a:lnTo>
                  <a:lnTo>
                    <a:pt x="86" y="650"/>
                  </a:lnTo>
                  <a:lnTo>
                    <a:pt x="84" y="649"/>
                  </a:lnTo>
                  <a:lnTo>
                    <a:pt x="83" y="645"/>
                  </a:lnTo>
                  <a:lnTo>
                    <a:pt x="79" y="642"/>
                  </a:lnTo>
                  <a:lnTo>
                    <a:pt x="76" y="640"/>
                  </a:lnTo>
                  <a:lnTo>
                    <a:pt x="71" y="640"/>
                  </a:lnTo>
                  <a:lnTo>
                    <a:pt x="71" y="635"/>
                  </a:lnTo>
                  <a:lnTo>
                    <a:pt x="72" y="632"/>
                  </a:lnTo>
                  <a:lnTo>
                    <a:pt x="76" y="630"/>
                  </a:lnTo>
                  <a:lnTo>
                    <a:pt x="79" y="627"/>
                  </a:lnTo>
                  <a:lnTo>
                    <a:pt x="86" y="623"/>
                  </a:lnTo>
                  <a:lnTo>
                    <a:pt x="89" y="620"/>
                  </a:lnTo>
                  <a:lnTo>
                    <a:pt x="91" y="616"/>
                  </a:lnTo>
                  <a:lnTo>
                    <a:pt x="89" y="613"/>
                  </a:lnTo>
                  <a:lnTo>
                    <a:pt x="86" y="611"/>
                  </a:lnTo>
                  <a:lnTo>
                    <a:pt x="71" y="611"/>
                  </a:lnTo>
                  <a:lnTo>
                    <a:pt x="76" y="599"/>
                  </a:lnTo>
                  <a:lnTo>
                    <a:pt x="79" y="588"/>
                  </a:lnTo>
                  <a:lnTo>
                    <a:pt x="83" y="572"/>
                  </a:lnTo>
                  <a:lnTo>
                    <a:pt x="86" y="559"/>
                  </a:lnTo>
                  <a:lnTo>
                    <a:pt x="91" y="549"/>
                  </a:lnTo>
                  <a:lnTo>
                    <a:pt x="101" y="542"/>
                  </a:lnTo>
                  <a:lnTo>
                    <a:pt x="96" y="533"/>
                  </a:lnTo>
                  <a:lnTo>
                    <a:pt x="91" y="521"/>
                  </a:lnTo>
                  <a:lnTo>
                    <a:pt x="89" y="508"/>
                  </a:lnTo>
                  <a:lnTo>
                    <a:pt x="91" y="491"/>
                  </a:lnTo>
                  <a:lnTo>
                    <a:pt x="101" y="491"/>
                  </a:lnTo>
                  <a:lnTo>
                    <a:pt x="101" y="462"/>
                  </a:lnTo>
                  <a:lnTo>
                    <a:pt x="112" y="462"/>
                  </a:lnTo>
                  <a:lnTo>
                    <a:pt x="112" y="448"/>
                  </a:lnTo>
                  <a:lnTo>
                    <a:pt x="110" y="435"/>
                  </a:lnTo>
                  <a:lnTo>
                    <a:pt x="112" y="421"/>
                  </a:lnTo>
                  <a:lnTo>
                    <a:pt x="120" y="391"/>
                  </a:lnTo>
                  <a:lnTo>
                    <a:pt x="130" y="358"/>
                  </a:lnTo>
                  <a:lnTo>
                    <a:pt x="139" y="326"/>
                  </a:lnTo>
                  <a:lnTo>
                    <a:pt x="140" y="292"/>
                  </a:lnTo>
                  <a:lnTo>
                    <a:pt x="152" y="280"/>
                  </a:lnTo>
                  <a:lnTo>
                    <a:pt x="166" y="246"/>
                  </a:lnTo>
                  <a:lnTo>
                    <a:pt x="171" y="229"/>
                  </a:lnTo>
                  <a:lnTo>
                    <a:pt x="179" y="214"/>
                  </a:lnTo>
                  <a:lnTo>
                    <a:pt x="191" y="202"/>
                  </a:lnTo>
                  <a:lnTo>
                    <a:pt x="191" y="145"/>
                  </a:lnTo>
                  <a:lnTo>
                    <a:pt x="188" y="141"/>
                  </a:lnTo>
                  <a:lnTo>
                    <a:pt x="178" y="141"/>
                  </a:lnTo>
                  <a:lnTo>
                    <a:pt x="176" y="143"/>
                  </a:lnTo>
                  <a:lnTo>
                    <a:pt x="173" y="141"/>
                  </a:lnTo>
                  <a:lnTo>
                    <a:pt x="171" y="141"/>
                  </a:lnTo>
                  <a:lnTo>
                    <a:pt x="169" y="139"/>
                  </a:lnTo>
                  <a:lnTo>
                    <a:pt x="169" y="136"/>
                  </a:lnTo>
                  <a:lnTo>
                    <a:pt x="171" y="133"/>
                  </a:lnTo>
                  <a:lnTo>
                    <a:pt x="154" y="139"/>
                  </a:lnTo>
                  <a:lnTo>
                    <a:pt x="144" y="143"/>
                  </a:lnTo>
                  <a:lnTo>
                    <a:pt x="130" y="143"/>
                  </a:lnTo>
                  <a:lnTo>
                    <a:pt x="128" y="136"/>
                  </a:lnTo>
                  <a:lnTo>
                    <a:pt x="125" y="131"/>
                  </a:lnTo>
                  <a:lnTo>
                    <a:pt x="122" y="128"/>
                  </a:lnTo>
                  <a:lnTo>
                    <a:pt x="117" y="124"/>
                  </a:lnTo>
                  <a:lnTo>
                    <a:pt x="112" y="122"/>
                  </a:lnTo>
                  <a:lnTo>
                    <a:pt x="110" y="105"/>
                  </a:lnTo>
                  <a:lnTo>
                    <a:pt x="113" y="94"/>
                  </a:lnTo>
                  <a:lnTo>
                    <a:pt x="122" y="85"/>
                  </a:lnTo>
                  <a:lnTo>
                    <a:pt x="132" y="80"/>
                  </a:lnTo>
                  <a:lnTo>
                    <a:pt x="156" y="73"/>
                  </a:lnTo>
                  <a:lnTo>
                    <a:pt x="166" y="70"/>
                  </a:lnTo>
                  <a:lnTo>
                    <a:pt x="176" y="63"/>
                  </a:lnTo>
                  <a:lnTo>
                    <a:pt x="181" y="53"/>
                  </a:lnTo>
                  <a:lnTo>
                    <a:pt x="207" y="53"/>
                  </a:lnTo>
                  <a:lnTo>
                    <a:pt x="208" y="51"/>
                  </a:lnTo>
                  <a:lnTo>
                    <a:pt x="210" y="48"/>
                  </a:lnTo>
                  <a:lnTo>
                    <a:pt x="210" y="32"/>
                  </a:lnTo>
                  <a:lnTo>
                    <a:pt x="222" y="31"/>
                  </a:lnTo>
                  <a:lnTo>
                    <a:pt x="234" y="26"/>
                  </a:lnTo>
                  <a:lnTo>
                    <a:pt x="246" y="22"/>
                  </a:lnTo>
                  <a:lnTo>
                    <a:pt x="257" y="24"/>
                  </a:lnTo>
                  <a:lnTo>
                    <a:pt x="266" y="32"/>
                  </a:lnTo>
                  <a:lnTo>
                    <a:pt x="278" y="24"/>
                  </a:lnTo>
                  <a:lnTo>
                    <a:pt x="308" y="17"/>
                  </a:lnTo>
                  <a:lnTo>
                    <a:pt x="325" y="15"/>
                  </a:lnTo>
                  <a:lnTo>
                    <a:pt x="341" y="10"/>
                  </a:lnTo>
                  <a:lnTo>
                    <a:pt x="351" y="2"/>
                  </a:lnTo>
                  <a:lnTo>
                    <a:pt x="358" y="4"/>
                  </a:lnTo>
                  <a:lnTo>
                    <a:pt x="368" y="2"/>
                  </a:lnTo>
                  <a:lnTo>
                    <a:pt x="383" y="2"/>
                  </a:lnTo>
                  <a:lnTo>
                    <a:pt x="388" y="5"/>
                  </a:lnTo>
                  <a:lnTo>
                    <a:pt x="390" y="12"/>
                  </a:lnTo>
                  <a:lnTo>
                    <a:pt x="395" y="9"/>
                  </a:lnTo>
                  <a:lnTo>
                    <a:pt x="412" y="2"/>
                  </a:lnTo>
                  <a:lnTo>
                    <a:pt x="420" y="0"/>
                  </a:lnTo>
                  <a:close/>
                </a:path>
              </a:pathLst>
            </a:custGeom>
            <a:solidFill>
              <a:srgbClr val="CC00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1" name="Freeform 55"/>
            <p:cNvSpPr>
              <a:spLocks noEditPoints="1"/>
            </p:cNvSpPr>
            <p:nvPr/>
          </p:nvSpPr>
          <p:spPr bwMode="auto">
            <a:xfrm>
              <a:off x="2028" y="1618"/>
              <a:ext cx="329" cy="241"/>
            </a:xfrm>
            <a:custGeom>
              <a:avLst/>
              <a:gdLst>
                <a:gd name="T0" fmla="*/ 18 w 659"/>
                <a:gd name="T1" fmla="*/ 12 h 480"/>
                <a:gd name="T2" fmla="*/ 12 w 659"/>
                <a:gd name="T3" fmla="*/ 11 h 480"/>
                <a:gd name="T4" fmla="*/ 16 w 659"/>
                <a:gd name="T5" fmla="*/ 12 h 480"/>
                <a:gd name="T6" fmla="*/ 12 w 659"/>
                <a:gd name="T7" fmla="*/ 11 h 480"/>
                <a:gd name="T8" fmla="*/ 9 w 659"/>
                <a:gd name="T9" fmla="*/ 11 h 480"/>
                <a:gd name="T10" fmla="*/ 15 w 659"/>
                <a:gd name="T11" fmla="*/ 10 h 480"/>
                <a:gd name="T12" fmla="*/ 15 w 659"/>
                <a:gd name="T13" fmla="*/ 10 h 480"/>
                <a:gd name="T14" fmla="*/ 7 w 659"/>
                <a:gd name="T15" fmla="*/ 1 h 480"/>
                <a:gd name="T16" fmla="*/ 10 w 659"/>
                <a:gd name="T17" fmla="*/ 4 h 480"/>
                <a:gd name="T18" fmla="*/ 8 w 659"/>
                <a:gd name="T19" fmla="*/ 7 h 480"/>
                <a:gd name="T20" fmla="*/ 7 w 659"/>
                <a:gd name="T21" fmla="*/ 8 h 480"/>
                <a:gd name="T22" fmla="*/ 7 w 659"/>
                <a:gd name="T23" fmla="*/ 8 h 480"/>
                <a:gd name="T24" fmla="*/ 7 w 659"/>
                <a:gd name="T25" fmla="*/ 8 h 480"/>
                <a:gd name="T26" fmla="*/ 6 w 659"/>
                <a:gd name="T27" fmla="*/ 9 h 480"/>
                <a:gd name="T28" fmla="*/ 6 w 659"/>
                <a:gd name="T29" fmla="*/ 9 h 480"/>
                <a:gd name="T30" fmla="*/ 5 w 659"/>
                <a:gd name="T31" fmla="*/ 11 h 480"/>
                <a:gd name="T32" fmla="*/ 7 w 659"/>
                <a:gd name="T33" fmla="*/ 11 h 480"/>
                <a:gd name="T34" fmla="*/ 7 w 659"/>
                <a:gd name="T35" fmla="*/ 10 h 480"/>
                <a:gd name="T36" fmla="*/ 7 w 659"/>
                <a:gd name="T37" fmla="*/ 11 h 480"/>
                <a:gd name="T38" fmla="*/ 8 w 659"/>
                <a:gd name="T39" fmla="*/ 10 h 480"/>
                <a:gd name="T40" fmla="*/ 9 w 659"/>
                <a:gd name="T41" fmla="*/ 10 h 480"/>
                <a:gd name="T42" fmla="*/ 10 w 659"/>
                <a:gd name="T43" fmla="*/ 11 h 480"/>
                <a:gd name="T44" fmla="*/ 11 w 659"/>
                <a:gd name="T45" fmla="*/ 10 h 480"/>
                <a:gd name="T46" fmla="*/ 12 w 659"/>
                <a:gd name="T47" fmla="*/ 10 h 480"/>
                <a:gd name="T48" fmla="*/ 13 w 659"/>
                <a:gd name="T49" fmla="*/ 10 h 480"/>
                <a:gd name="T50" fmla="*/ 16 w 659"/>
                <a:gd name="T51" fmla="*/ 9 h 480"/>
                <a:gd name="T52" fmla="*/ 16 w 659"/>
                <a:gd name="T53" fmla="*/ 10 h 480"/>
                <a:gd name="T54" fmla="*/ 18 w 659"/>
                <a:gd name="T55" fmla="*/ 9 h 480"/>
                <a:gd name="T56" fmla="*/ 19 w 659"/>
                <a:gd name="T57" fmla="*/ 11 h 480"/>
                <a:gd name="T58" fmla="*/ 18 w 659"/>
                <a:gd name="T59" fmla="*/ 10 h 480"/>
                <a:gd name="T60" fmla="*/ 19 w 659"/>
                <a:gd name="T61" fmla="*/ 9 h 480"/>
                <a:gd name="T62" fmla="*/ 19 w 659"/>
                <a:gd name="T63" fmla="*/ 9 h 480"/>
                <a:gd name="T64" fmla="*/ 19 w 659"/>
                <a:gd name="T65" fmla="*/ 9 h 480"/>
                <a:gd name="T66" fmla="*/ 19 w 659"/>
                <a:gd name="T67" fmla="*/ 11 h 480"/>
                <a:gd name="T68" fmla="*/ 19 w 659"/>
                <a:gd name="T69" fmla="*/ 12 h 480"/>
                <a:gd name="T70" fmla="*/ 20 w 659"/>
                <a:gd name="T71" fmla="*/ 13 h 480"/>
                <a:gd name="T72" fmla="*/ 17 w 659"/>
                <a:gd name="T73" fmla="*/ 13 h 480"/>
                <a:gd name="T74" fmla="*/ 18 w 659"/>
                <a:gd name="T75" fmla="*/ 13 h 480"/>
                <a:gd name="T76" fmla="*/ 16 w 659"/>
                <a:gd name="T77" fmla="*/ 13 h 480"/>
                <a:gd name="T78" fmla="*/ 14 w 659"/>
                <a:gd name="T79" fmla="*/ 14 h 480"/>
                <a:gd name="T80" fmla="*/ 13 w 659"/>
                <a:gd name="T81" fmla="*/ 14 h 480"/>
                <a:gd name="T82" fmla="*/ 13 w 659"/>
                <a:gd name="T83" fmla="*/ 14 h 480"/>
                <a:gd name="T84" fmla="*/ 10 w 659"/>
                <a:gd name="T85" fmla="*/ 14 h 480"/>
                <a:gd name="T86" fmla="*/ 2 w 659"/>
                <a:gd name="T87" fmla="*/ 15 h 480"/>
                <a:gd name="T88" fmla="*/ 1 w 659"/>
                <a:gd name="T89" fmla="*/ 15 h 480"/>
                <a:gd name="T90" fmla="*/ 0 w 659"/>
                <a:gd name="T91" fmla="*/ 15 h 480"/>
                <a:gd name="T92" fmla="*/ 0 w 659"/>
                <a:gd name="T93" fmla="*/ 14 h 480"/>
                <a:gd name="T94" fmla="*/ 0 w 659"/>
                <a:gd name="T95" fmla="*/ 14 h 480"/>
                <a:gd name="T96" fmla="*/ 0 w 659"/>
                <a:gd name="T97" fmla="*/ 12 h 480"/>
                <a:gd name="T98" fmla="*/ 0 w 659"/>
                <a:gd name="T99" fmla="*/ 12 h 480"/>
                <a:gd name="T100" fmla="*/ 2 w 659"/>
                <a:gd name="T101" fmla="*/ 10 h 480"/>
                <a:gd name="T102" fmla="*/ 6 w 659"/>
                <a:gd name="T103" fmla="*/ 5 h 480"/>
                <a:gd name="T104" fmla="*/ 5 w 659"/>
                <a:gd name="T105" fmla="*/ 4 h 480"/>
                <a:gd name="T106" fmla="*/ 3 w 659"/>
                <a:gd name="T107" fmla="*/ 4 h 48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59"/>
                <a:gd name="T163" fmla="*/ 0 h 480"/>
                <a:gd name="T164" fmla="*/ 659 w 659"/>
                <a:gd name="T165" fmla="*/ 480 h 48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59" h="480">
                  <a:moveTo>
                    <a:pt x="620" y="350"/>
                  </a:moveTo>
                  <a:lnTo>
                    <a:pt x="620" y="360"/>
                  </a:lnTo>
                  <a:lnTo>
                    <a:pt x="630" y="360"/>
                  </a:lnTo>
                  <a:lnTo>
                    <a:pt x="630" y="350"/>
                  </a:lnTo>
                  <a:lnTo>
                    <a:pt x="620" y="350"/>
                  </a:lnTo>
                  <a:close/>
                  <a:moveTo>
                    <a:pt x="589" y="350"/>
                  </a:moveTo>
                  <a:lnTo>
                    <a:pt x="591" y="356"/>
                  </a:lnTo>
                  <a:lnTo>
                    <a:pt x="594" y="362"/>
                  </a:lnTo>
                  <a:lnTo>
                    <a:pt x="598" y="365"/>
                  </a:lnTo>
                  <a:lnTo>
                    <a:pt x="603" y="368"/>
                  </a:lnTo>
                  <a:lnTo>
                    <a:pt x="609" y="370"/>
                  </a:lnTo>
                  <a:lnTo>
                    <a:pt x="609" y="350"/>
                  </a:lnTo>
                  <a:lnTo>
                    <a:pt x="589" y="350"/>
                  </a:lnTo>
                  <a:close/>
                  <a:moveTo>
                    <a:pt x="409" y="350"/>
                  </a:moveTo>
                  <a:lnTo>
                    <a:pt x="409" y="360"/>
                  </a:lnTo>
                  <a:lnTo>
                    <a:pt x="419" y="360"/>
                  </a:lnTo>
                  <a:lnTo>
                    <a:pt x="419" y="350"/>
                  </a:lnTo>
                  <a:lnTo>
                    <a:pt x="409" y="350"/>
                  </a:lnTo>
                  <a:close/>
                  <a:moveTo>
                    <a:pt x="520" y="331"/>
                  </a:moveTo>
                  <a:lnTo>
                    <a:pt x="520" y="356"/>
                  </a:lnTo>
                  <a:lnTo>
                    <a:pt x="523" y="360"/>
                  </a:lnTo>
                  <a:lnTo>
                    <a:pt x="530" y="360"/>
                  </a:lnTo>
                  <a:lnTo>
                    <a:pt x="530" y="334"/>
                  </a:lnTo>
                  <a:lnTo>
                    <a:pt x="526" y="331"/>
                  </a:lnTo>
                  <a:lnTo>
                    <a:pt x="520" y="331"/>
                  </a:lnTo>
                  <a:close/>
                  <a:moveTo>
                    <a:pt x="380" y="321"/>
                  </a:moveTo>
                  <a:lnTo>
                    <a:pt x="380" y="331"/>
                  </a:lnTo>
                  <a:lnTo>
                    <a:pt x="397" y="331"/>
                  </a:lnTo>
                  <a:lnTo>
                    <a:pt x="402" y="326"/>
                  </a:lnTo>
                  <a:lnTo>
                    <a:pt x="401" y="321"/>
                  </a:lnTo>
                  <a:lnTo>
                    <a:pt x="380" y="321"/>
                  </a:lnTo>
                  <a:close/>
                  <a:moveTo>
                    <a:pt x="290" y="321"/>
                  </a:moveTo>
                  <a:lnTo>
                    <a:pt x="290" y="331"/>
                  </a:lnTo>
                  <a:lnTo>
                    <a:pt x="301" y="331"/>
                  </a:lnTo>
                  <a:lnTo>
                    <a:pt x="301" y="321"/>
                  </a:lnTo>
                  <a:lnTo>
                    <a:pt x="290" y="321"/>
                  </a:lnTo>
                  <a:close/>
                  <a:moveTo>
                    <a:pt x="450" y="300"/>
                  </a:moveTo>
                  <a:lnTo>
                    <a:pt x="450" y="311"/>
                  </a:lnTo>
                  <a:lnTo>
                    <a:pt x="460" y="311"/>
                  </a:lnTo>
                  <a:lnTo>
                    <a:pt x="460" y="300"/>
                  </a:lnTo>
                  <a:lnTo>
                    <a:pt x="450" y="300"/>
                  </a:lnTo>
                  <a:close/>
                  <a:moveTo>
                    <a:pt x="491" y="290"/>
                  </a:moveTo>
                  <a:lnTo>
                    <a:pt x="492" y="297"/>
                  </a:lnTo>
                  <a:lnTo>
                    <a:pt x="496" y="302"/>
                  </a:lnTo>
                  <a:lnTo>
                    <a:pt x="499" y="306"/>
                  </a:lnTo>
                  <a:lnTo>
                    <a:pt x="504" y="309"/>
                  </a:lnTo>
                  <a:lnTo>
                    <a:pt x="509" y="311"/>
                  </a:lnTo>
                  <a:lnTo>
                    <a:pt x="509" y="290"/>
                  </a:lnTo>
                  <a:lnTo>
                    <a:pt x="491" y="290"/>
                  </a:lnTo>
                  <a:close/>
                  <a:moveTo>
                    <a:pt x="190" y="0"/>
                  </a:moveTo>
                  <a:lnTo>
                    <a:pt x="195" y="0"/>
                  </a:lnTo>
                  <a:lnTo>
                    <a:pt x="199" y="3"/>
                  </a:lnTo>
                  <a:lnTo>
                    <a:pt x="200" y="7"/>
                  </a:lnTo>
                  <a:lnTo>
                    <a:pt x="206" y="12"/>
                  </a:lnTo>
                  <a:lnTo>
                    <a:pt x="217" y="2"/>
                  </a:lnTo>
                  <a:lnTo>
                    <a:pt x="229" y="2"/>
                  </a:lnTo>
                  <a:lnTo>
                    <a:pt x="243" y="3"/>
                  </a:lnTo>
                  <a:lnTo>
                    <a:pt x="273" y="14"/>
                  </a:lnTo>
                  <a:lnTo>
                    <a:pt x="290" y="12"/>
                  </a:lnTo>
                  <a:lnTo>
                    <a:pt x="299" y="34"/>
                  </a:lnTo>
                  <a:lnTo>
                    <a:pt x="311" y="56"/>
                  </a:lnTo>
                  <a:lnTo>
                    <a:pt x="321" y="78"/>
                  </a:lnTo>
                  <a:lnTo>
                    <a:pt x="329" y="102"/>
                  </a:lnTo>
                  <a:lnTo>
                    <a:pt x="316" y="120"/>
                  </a:lnTo>
                  <a:lnTo>
                    <a:pt x="307" y="143"/>
                  </a:lnTo>
                  <a:lnTo>
                    <a:pt x="290" y="190"/>
                  </a:lnTo>
                  <a:lnTo>
                    <a:pt x="270" y="190"/>
                  </a:lnTo>
                  <a:lnTo>
                    <a:pt x="268" y="202"/>
                  </a:lnTo>
                  <a:lnTo>
                    <a:pt x="265" y="214"/>
                  </a:lnTo>
                  <a:lnTo>
                    <a:pt x="262" y="222"/>
                  </a:lnTo>
                  <a:lnTo>
                    <a:pt x="253" y="229"/>
                  </a:lnTo>
                  <a:lnTo>
                    <a:pt x="241" y="231"/>
                  </a:lnTo>
                  <a:lnTo>
                    <a:pt x="240" y="234"/>
                  </a:lnTo>
                  <a:lnTo>
                    <a:pt x="240" y="238"/>
                  </a:lnTo>
                  <a:lnTo>
                    <a:pt x="241" y="238"/>
                  </a:lnTo>
                  <a:lnTo>
                    <a:pt x="243" y="239"/>
                  </a:lnTo>
                  <a:lnTo>
                    <a:pt x="245" y="239"/>
                  </a:lnTo>
                  <a:lnTo>
                    <a:pt x="246" y="241"/>
                  </a:lnTo>
                  <a:lnTo>
                    <a:pt x="248" y="241"/>
                  </a:lnTo>
                  <a:lnTo>
                    <a:pt x="251" y="244"/>
                  </a:lnTo>
                  <a:lnTo>
                    <a:pt x="251" y="248"/>
                  </a:lnTo>
                  <a:lnTo>
                    <a:pt x="250" y="251"/>
                  </a:lnTo>
                  <a:lnTo>
                    <a:pt x="243" y="251"/>
                  </a:lnTo>
                  <a:lnTo>
                    <a:pt x="243" y="253"/>
                  </a:lnTo>
                  <a:lnTo>
                    <a:pt x="241" y="255"/>
                  </a:lnTo>
                  <a:lnTo>
                    <a:pt x="241" y="261"/>
                  </a:lnTo>
                  <a:lnTo>
                    <a:pt x="238" y="261"/>
                  </a:lnTo>
                  <a:lnTo>
                    <a:pt x="234" y="260"/>
                  </a:lnTo>
                  <a:lnTo>
                    <a:pt x="233" y="260"/>
                  </a:lnTo>
                  <a:lnTo>
                    <a:pt x="231" y="256"/>
                  </a:lnTo>
                  <a:lnTo>
                    <a:pt x="231" y="255"/>
                  </a:lnTo>
                  <a:lnTo>
                    <a:pt x="228" y="251"/>
                  </a:lnTo>
                  <a:lnTo>
                    <a:pt x="226" y="251"/>
                  </a:lnTo>
                  <a:lnTo>
                    <a:pt x="223" y="255"/>
                  </a:lnTo>
                  <a:lnTo>
                    <a:pt x="221" y="258"/>
                  </a:lnTo>
                  <a:lnTo>
                    <a:pt x="217" y="260"/>
                  </a:lnTo>
                  <a:lnTo>
                    <a:pt x="216" y="261"/>
                  </a:lnTo>
                  <a:lnTo>
                    <a:pt x="211" y="261"/>
                  </a:lnTo>
                  <a:lnTo>
                    <a:pt x="212" y="268"/>
                  </a:lnTo>
                  <a:lnTo>
                    <a:pt x="219" y="275"/>
                  </a:lnTo>
                  <a:lnTo>
                    <a:pt x="223" y="280"/>
                  </a:lnTo>
                  <a:lnTo>
                    <a:pt x="221" y="290"/>
                  </a:lnTo>
                  <a:lnTo>
                    <a:pt x="214" y="290"/>
                  </a:lnTo>
                  <a:lnTo>
                    <a:pt x="212" y="289"/>
                  </a:lnTo>
                  <a:lnTo>
                    <a:pt x="212" y="287"/>
                  </a:lnTo>
                  <a:lnTo>
                    <a:pt x="211" y="285"/>
                  </a:lnTo>
                  <a:lnTo>
                    <a:pt x="211" y="283"/>
                  </a:lnTo>
                  <a:lnTo>
                    <a:pt x="209" y="282"/>
                  </a:lnTo>
                  <a:lnTo>
                    <a:pt x="206" y="280"/>
                  </a:lnTo>
                  <a:lnTo>
                    <a:pt x="200" y="297"/>
                  </a:lnTo>
                  <a:lnTo>
                    <a:pt x="194" y="312"/>
                  </a:lnTo>
                  <a:lnTo>
                    <a:pt x="190" y="331"/>
                  </a:lnTo>
                  <a:lnTo>
                    <a:pt x="199" y="329"/>
                  </a:lnTo>
                  <a:lnTo>
                    <a:pt x="204" y="324"/>
                  </a:lnTo>
                  <a:lnTo>
                    <a:pt x="207" y="317"/>
                  </a:lnTo>
                  <a:lnTo>
                    <a:pt x="212" y="312"/>
                  </a:lnTo>
                  <a:lnTo>
                    <a:pt x="221" y="311"/>
                  </a:lnTo>
                  <a:lnTo>
                    <a:pt x="221" y="321"/>
                  </a:lnTo>
                  <a:lnTo>
                    <a:pt x="224" y="328"/>
                  </a:lnTo>
                  <a:lnTo>
                    <a:pt x="229" y="331"/>
                  </a:lnTo>
                  <a:lnTo>
                    <a:pt x="236" y="334"/>
                  </a:lnTo>
                  <a:lnTo>
                    <a:pt x="245" y="338"/>
                  </a:lnTo>
                  <a:lnTo>
                    <a:pt x="250" y="341"/>
                  </a:lnTo>
                  <a:lnTo>
                    <a:pt x="248" y="333"/>
                  </a:lnTo>
                  <a:lnTo>
                    <a:pt x="238" y="322"/>
                  </a:lnTo>
                  <a:lnTo>
                    <a:pt x="233" y="319"/>
                  </a:lnTo>
                  <a:lnTo>
                    <a:pt x="231" y="311"/>
                  </a:lnTo>
                  <a:lnTo>
                    <a:pt x="238" y="311"/>
                  </a:lnTo>
                  <a:lnTo>
                    <a:pt x="238" y="312"/>
                  </a:lnTo>
                  <a:lnTo>
                    <a:pt x="240" y="314"/>
                  </a:lnTo>
                  <a:lnTo>
                    <a:pt x="241" y="317"/>
                  </a:lnTo>
                  <a:lnTo>
                    <a:pt x="241" y="321"/>
                  </a:lnTo>
                  <a:lnTo>
                    <a:pt x="248" y="321"/>
                  </a:lnTo>
                  <a:lnTo>
                    <a:pt x="250" y="319"/>
                  </a:lnTo>
                  <a:lnTo>
                    <a:pt x="250" y="316"/>
                  </a:lnTo>
                  <a:lnTo>
                    <a:pt x="251" y="312"/>
                  </a:lnTo>
                  <a:lnTo>
                    <a:pt x="251" y="311"/>
                  </a:lnTo>
                  <a:lnTo>
                    <a:pt x="253" y="309"/>
                  </a:lnTo>
                  <a:lnTo>
                    <a:pt x="256" y="309"/>
                  </a:lnTo>
                  <a:lnTo>
                    <a:pt x="260" y="311"/>
                  </a:lnTo>
                  <a:lnTo>
                    <a:pt x="260" y="317"/>
                  </a:lnTo>
                  <a:lnTo>
                    <a:pt x="262" y="317"/>
                  </a:lnTo>
                  <a:lnTo>
                    <a:pt x="265" y="319"/>
                  </a:lnTo>
                  <a:lnTo>
                    <a:pt x="267" y="321"/>
                  </a:lnTo>
                  <a:lnTo>
                    <a:pt x="270" y="321"/>
                  </a:lnTo>
                  <a:lnTo>
                    <a:pt x="290" y="312"/>
                  </a:lnTo>
                  <a:lnTo>
                    <a:pt x="312" y="307"/>
                  </a:lnTo>
                  <a:lnTo>
                    <a:pt x="333" y="300"/>
                  </a:lnTo>
                  <a:lnTo>
                    <a:pt x="350" y="290"/>
                  </a:lnTo>
                  <a:lnTo>
                    <a:pt x="346" y="304"/>
                  </a:lnTo>
                  <a:lnTo>
                    <a:pt x="345" y="312"/>
                  </a:lnTo>
                  <a:lnTo>
                    <a:pt x="346" y="321"/>
                  </a:lnTo>
                  <a:lnTo>
                    <a:pt x="348" y="331"/>
                  </a:lnTo>
                  <a:lnTo>
                    <a:pt x="350" y="343"/>
                  </a:lnTo>
                  <a:lnTo>
                    <a:pt x="350" y="360"/>
                  </a:lnTo>
                  <a:lnTo>
                    <a:pt x="358" y="356"/>
                  </a:lnTo>
                  <a:lnTo>
                    <a:pt x="362" y="348"/>
                  </a:lnTo>
                  <a:lnTo>
                    <a:pt x="362" y="336"/>
                  </a:lnTo>
                  <a:lnTo>
                    <a:pt x="360" y="324"/>
                  </a:lnTo>
                  <a:lnTo>
                    <a:pt x="358" y="311"/>
                  </a:lnTo>
                  <a:lnTo>
                    <a:pt x="360" y="300"/>
                  </a:lnTo>
                  <a:lnTo>
                    <a:pt x="372" y="300"/>
                  </a:lnTo>
                  <a:lnTo>
                    <a:pt x="379" y="304"/>
                  </a:lnTo>
                  <a:lnTo>
                    <a:pt x="380" y="306"/>
                  </a:lnTo>
                  <a:lnTo>
                    <a:pt x="382" y="309"/>
                  </a:lnTo>
                  <a:lnTo>
                    <a:pt x="385" y="311"/>
                  </a:lnTo>
                  <a:lnTo>
                    <a:pt x="391" y="306"/>
                  </a:lnTo>
                  <a:lnTo>
                    <a:pt x="397" y="300"/>
                  </a:lnTo>
                  <a:lnTo>
                    <a:pt x="401" y="292"/>
                  </a:lnTo>
                  <a:lnTo>
                    <a:pt x="401" y="280"/>
                  </a:lnTo>
                  <a:lnTo>
                    <a:pt x="430" y="280"/>
                  </a:lnTo>
                  <a:lnTo>
                    <a:pt x="431" y="290"/>
                  </a:lnTo>
                  <a:lnTo>
                    <a:pt x="430" y="295"/>
                  </a:lnTo>
                  <a:lnTo>
                    <a:pt x="421" y="304"/>
                  </a:lnTo>
                  <a:lnTo>
                    <a:pt x="419" y="311"/>
                  </a:lnTo>
                  <a:lnTo>
                    <a:pt x="435" y="299"/>
                  </a:lnTo>
                  <a:lnTo>
                    <a:pt x="453" y="292"/>
                  </a:lnTo>
                  <a:lnTo>
                    <a:pt x="475" y="287"/>
                  </a:lnTo>
                  <a:lnTo>
                    <a:pt x="499" y="282"/>
                  </a:lnTo>
                  <a:lnTo>
                    <a:pt x="520" y="277"/>
                  </a:lnTo>
                  <a:lnTo>
                    <a:pt x="540" y="270"/>
                  </a:lnTo>
                  <a:lnTo>
                    <a:pt x="540" y="280"/>
                  </a:lnTo>
                  <a:lnTo>
                    <a:pt x="538" y="289"/>
                  </a:lnTo>
                  <a:lnTo>
                    <a:pt x="533" y="294"/>
                  </a:lnTo>
                  <a:lnTo>
                    <a:pt x="526" y="297"/>
                  </a:lnTo>
                  <a:lnTo>
                    <a:pt x="521" y="302"/>
                  </a:lnTo>
                  <a:lnTo>
                    <a:pt x="520" y="311"/>
                  </a:lnTo>
                  <a:lnTo>
                    <a:pt x="520" y="321"/>
                  </a:lnTo>
                  <a:lnTo>
                    <a:pt x="528" y="317"/>
                  </a:lnTo>
                  <a:lnTo>
                    <a:pt x="535" y="311"/>
                  </a:lnTo>
                  <a:lnTo>
                    <a:pt x="540" y="302"/>
                  </a:lnTo>
                  <a:lnTo>
                    <a:pt x="540" y="290"/>
                  </a:lnTo>
                  <a:lnTo>
                    <a:pt x="555" y="289"/>
                  </a:lnTo>
                  <a:lnTo>
                    <a:pt x="567" y="282"/>
                  </a:lnTo>
                  <a:lnTo>
                    <a:pt x="577" y="275"/>
                  </a:lnTo>
                  <a:lnTo>
                    <a:pt x="589" y="270"/>
                  </a:lnTo>
                  <a:lnTo>
                    <a:pt x="589" y="302"/>
                  </a:lnTo>
                  <a:lnTo>
                    <a:pt x="586" y="311"/>
                  </a:lnTo>
                  <a:lnTo>
                    <a:pt x="579" y="316"/>
                  </a:lnTo>
                  <a:lnTo>
                    <a:pt x="587" y="321"/>
                  </a:lnTo>
                  <a:lnTo>
                    <a:pt x="592" y="329"/>
                  </a:lnTo>
                  <a:lnTo>
                    <a:pt x="599" y="336"/>
                  </a:lnTo>
                  <a:lnTo>
                    <a:pt x="608" y="341"/>
                  </a:lnTo>
                  <a:lnTo>
                    <a:pt x="620" y="341"/>
                  </a:lnTo>
                  <a:lnTo>
                    <a:pt x="620" y="326"/>
                  </a:lnTo>
                  <a:lnTo>
                    <a:pt x="618" y="322"/>
                  </a:lnTo>
                  <a:lnTo>
                    <a:pt x="616" y="321"/>
                  </a:lnTo>
                  <a:lnTo>
                    <a:pt x="599" y="321"/>
                  </a:lnTo>
                  <a:lnTo>
                    <a:pt x="606" y="312"/>
                  </a:lnTo>
                  <a:lnTo>
                    <a:pt x="606" y="307"/>
                  </a:lnTo>
                  <a:lnTo>
                    <a:pt x="604" y="300"/>
                  </a:lnTo>
                  <a:lnTo>
                    <a:pt x="601" y="294"/>
                  </a:lnTo>
                  <a:lnTo>
                    <a:pt x="599" y="283"/>
                  </a:lnTo>
                  <a:lnTo>
                    <a:pt x="599" y="270"/>
                  </a:lnTo>
                  <a:lnTo>
                    <a:pt x="603" y="272"/>
                  </a:lnTo>
                  <a:lnTo>
                    <a:pt x="606" y="272"/>
                  </a:lnTo>
                  <a:lnTo>
                    <a:pt x="608" y="270"/>
                  </a:lnTo>
                  <a:lnTo>
                    <a:pt x="608" y="268"/>
                  </a:lnTo>
                  <a:lnTo>
                    <a:pt x="609" y="266"/>
                  </a:lnTo>
                  <a:lnTo>
                    <a:pt x="609" y="265"/>
                  </a:lnTo>
                  <a:lnTo>
                    <a:pt x="611" y="263"/>
                  </a:lnTo>
                  <a:lnTo>
                    <a:pt x="611" y="261"/>
                  </a:lnTo>
                  <a:lnTo>
                    <a:pt x="613" y="260"/>
                  </a:lnTo>
                  <a:lnTo>
                    <a:pt x="616" y="260"/>
                  </a:lnTo>
                  <a:lnTo>
                    <a:pt x="620" y="261"/>
                  </a:lnTo>
                  <a:lnTo>
                    <a:pt x="620" y="265"/>
                  </a:lnTo>
                  <a:lnTo>
                    <a:pt x="618" y="268"/>
                  </a:lnTo>
                  <a:lnTo>
                    <a:pt x="616" y="268"/>
                  </a:lnTo>
                  <a:lnTo>
                    <a:pt x="615" y="270"/>
                  </a:lnTo>
                  <a:lnTo>
                    <a:pt x="611" y="272"/>
                  </a:lnTo>
                  <a:lnTo>
                    <a:pt x="609" y="273"/>
                  </a:lnTo>
                  <a:lnTo>
                    <a:pt x="609" y="275"/>
                  </a:lnTo>
                  <a:lnTo>
                    <a:pt x="616" y="283"/>
                  </a:lnTo>
                  <a:lnTo>
                    <a:pt x="621" y="295"/>
                  </a:lnTo>
                  <a:lnTo>
                    <a:pt x="623" y="307"/>
                  </a:lnTo>
                  <a:lnTo>
                    <a:pt x="626" y="321"/>
                  </a:lnTo>
                  <a:lnTo>
                    <a:pt x="630" y="333"/>
                  </a:lnTo>
                  <a:lnTo>
                    <a:pt x="635" y="343"/>
                  </a:lnTo>
                  <a:lnTo>
                    <a:pt x="645" y="348"/>
                  </a:lnTo>
                  <a:lnTo>
                    <a:pt x="659" y="350"/>
                  </a:lnTo>
                  <a:lnTo>
                    <a:pt x="655" y="358"/>
                  </a:lnTo>
                  <a:lnTo>
                    <a:pt x="638" y="365"/>
                  </a:lnTo>
                  <a:lnTo>
                    <a:pt x="630" y="370"/>
                  </a:lnTo>
                  <a:lnTo>
                    <a:pt x="628" y="373"/>
                  </a:lnTo>
                  <a:lnTo>
                    <a:pt x="628" y="377"/>
                  </a:lnTo>
                  <a:lnTo>
                    <a:pt x="630" y="379"/>
                  </a:lnTo>
                  <a:lnTo>
                    <a:pt x="632" y="379"/>
                  </a:lnTo>
                  <a:lnTo>
                    <a:pt x="633" y="380"/>
                  </a:lnTo>
                  <a:lnTo>
                    <a:pt x="635" y="380"/>
                  </a:lnTo>
                  <a:lnTo>
                    <a:pt x="638" y="382"/>
                  </a:lnTo>
                  <a:lnTo>
                    <a:pt x="640" y="382"/>
                  </a:lnTo>
                  <a:lnTo>
                    <a:pt x="640" y="390"/>
                  </a:lnTo>
                  <a:lnTo>
                    <a:pt x="628" y="395"/>
                  </a:lnTo>
                  <a:lnTo>
                    <a:pt x="616" y="402"/>
                  </a:lnTo>
                  <a:lnTo>
                    <a:pt x="603" y="409"/>
                  </a:lnTo>
                  <a:lnTo>
                    <a:pt x="587" y="411"/>
                  </a:lnTo>
                  <a:lnTo>
                    <a:pt x="569" y="411"/>
                  </a:lnTo>
                  <a:lnTo>
                    <a:pt x="567" y="406"/>
                  </a:lnTo>
                  <a:lnTo>
                    <a:pt x="569" y="404"/>
                  </a:lnTo>
                  <a:lnTo>
                    <a:pt x="569" y="402"/>
                  </a:lnTo>
                  <a:lnTo>
                    <a:pt x="572" y="401"/>
                  </a:lnTo>
                  <a:lnTo>
                    <a:pt x="587" y="401"/>
                  </a:lnTo>
                  <a:lnTo>
                    <a:pt x="589" y="399"/>
                  </a:lnTo>
                  <a:lnTo>
                    <a:pt x="589" y="395"/>
                  </a:lnTo>
                  <a:lnTo>
                    <a:pt x="581" y="390"/>
                  </a:lnTo>
                  <a:lnTo>
                    <a:pt x="576" y="390"/>
                  </a:lnTo>
                  <a:lnTo>
                    <a:pt x="569" y="395"/>
                  </a:lnTo>
                  <a:lnTo>
                    <a:pt x="564" y="402"/>
                  </a:lnTo>
                  <a:lnTo>
                    <a:pt x="557" y="409"/>
                  </a:lnTo>
                  <a:lnTo>
                    <a:pt x="550" y="411"/>
                  </a:lnTo>
                  <a:lnTo>
                    <a:pt x="535" y="380"/>
                  </a:lnTo>
                  <a:lnTo>
                    <a:pt x="530" y="385"/>
                  </a:lnTo>
                  <a:lnTo>
                    <a:pt x="528" y="392"/>
                  </a:lnTo>
                  <a:lnTo>
                    <a:pt x="530" y="402"/>
                  </a:lnTo>
                  <a:lnTo>
                    <a:pt x="530" y="421"/>
                  </a:lnTo>
                  <a:lnTo>
                    <a:pt x="521" y="414"/>
                  </a:lnTo>
                  <a:lnTo>
                    <a:pt x="511" y="412"/>
                  </a:lnTo>
                  <a:lnTo>
                    <a:pt x="499" y="414"/>
                  </a:lnTo>
                  <a:lnTo>
                    <a:pt x="475" y="421"/>
                  </a:lnTo>
                  <a:lnTo>
                    <a:pt x="465" y="419"/>
                  </a:lnTo>
                  <a:lnTo>
                    <a:pt x="455" y="411"/>
                  </a:lnTo>
                  <a:lnTo>
                    <a:pt x="453" y="414"/>
                  </a:lnTo>
                  <a:lnTo>
                    <a:pt x="450" y="416"/>
                  </a:lnTo>
                  <a:lnTo>
                    <a:pt x="448" y="418"/>
                  </a:lnTo>
                  <a:lnTo>
                    <a:pt x="441" y="421"/>
                  </a:lnTo>
                  <a:lnTo>
                    <a:pt x="440" y="424"/>
                  </a:lnTo>
                  <a:lnTo>
                    <a:pt x="440" y="429"/>
                  </a:lnTo>
                  <a:lnTo>
                    <a:pt x="436" y="431"/>
                  </a:lnTo>
                  <a:lnTo>
                    <a:pt x="433" y="431"/>
                  </a:lnTo>
                  <a:lnTo>
                    <a:pt x="433" y="429"/>
                  </a:lnTo>
                  <a:lnTo>
                    <a:pt x="431" y="428"/>
                  </a:lnTo>
                  <a:lnTo>
                    <a:pt x="431" y="426"/>
                  </a:lnTo>
                  <a:lnTo>
                    <a:pt x="430" y="424"/>
                  </a:lnTo>
                  <a:lnTo>
                    <a:pt x="430" y="423"/>
                  </a:lnTo>
                  <a:lnTo>
                    <a:pt x="426" y="419"/>
                  </a:lnTo>
                  <a:lnTo>
                    <a:pt x="423" y="419"/>
                  </a:lnTo>
                  <a:lnTo>
                    <a:pt x="419" y="421"/>
                  </a:lnTo>
                  <a:lnTo>
                    <a:pt x="402" y="428"/>
                  </a:lnTo>
                  <a:lnTo>
                    <a:pt x="382" y="431"/>
                  </a:lnTo>
                  <a:lnTo>
                    <a:pt x="358" y="431"/>
                  </a:lnTo>
                  <a:lnTo>
                    <a:pt x="333" y="429"/>
                  </a:lnTo>
                  <a:lnTo>
                    <a:pt x="284" y="429"/>
                  </a:lnTo>
                  <a:lnTo>
                    <a:pt x="282" y="433"/>
                  </a:lnTo>
                  <a:lnTo>
                    <a:pt x="282" y="435"/>
                  </a:lnTo>
                  <a:lnTo>
                    <a:pt x="280" y="438"/>
                  </a:lnTo>
                  <a:lnTo>
                    <a:pt x="280" y="440"/>
                  </a:lnTo>
                  <a:lnTo>
                    <a:pt x="95" y="440"/>
                  </a:lnTo>
                  <a:lnTo>
                    <a:pt x="92" y="450"/>
                  </a:lnTo>
                  <a:lnTo>
                    <a:pt x="85" y="458"/>
                  </a:lnTo>
                  <a:lnTo>
                    <a:pt x="82" y="467"/>
                  </a:lnTo>
                  <a:lnTo>
                    <a:pt x="80" y="480"/>
                  </a:lnTo>
                  <a:lnTo>
                    <a:pt x="51" y="480"/>
                  </a:lnTo>
                  <a:lnTo>
                    <a:pt x="56" y="470"/>
                  </a:lnTo>
                  <a:lnTo>
                    <a:pt x="58" y="465"/>
                  </a:lnTo>
                  <a:lnTo>
                    <a:pt x="56" y="460"/>
                  </a:lnTo>
                  <a:lnTo>
                    <a:pt x="51" y="450"/>
                  </a:lnTo>
                  <a:lnTo>
                    <a:pt x="41" y="448"/>
                  </a:lnTo>
                  <a:lnTo>
                    <a:pt x="36" y="452"/>
                  </a:lnTo>
                  <a:lnTo>
                    <a:pt x="32" y="455"/>
                  </a:lnTo>
                  <a:lnTo>
                    <a:pt x="27" y="458"/>
                  </a:lnTo>
                  <a:lnTo>
                    <a:pt x="21" y="460"/>
                  </a:lnTo>
                  <a:lnTo>
                    <a:pt x="21" y="457"/>
                  </a:lnTo>
                  <a:lnTo>
                    <a:pt x="22" y="453"/>
                  </a:lnTo>
                  <a:lnTo>
                    <a:pt x="24" y="453"/>
                  </a:lnTo>
                  <a:lnTo>
                    <a:pt x="26" y="452"/>
                  </a:lnTo>
                  <a:lnTo>
                    <a:pt x="29" y="450"/>
                  </a:lnTo>
                  <a:lnTo>
                    <a:pt x="31" y="448"/>
                  </a:lnTo>
                  <a:lnTo>
                    <a:pt x="31" y="445"/>
                  </a:lnTo>
                  <a:lnTo>
                    <a:pt x="24" y="440"/>
                  </a:lnTo>
                  <a:lnTo>
                    <a:pt x="19" y="440"/>
                  </a:lnTo>
                  <a:lnTo>
                    <a:pt x="12" y="443"/>
                  </a:lnTo>
                  <a:lnTo>
                    <a:pt x="7" y="448"/>
                  </a:lnTo>
                  <a:lnTo>
                    <a:pt x="2" y="450"/>
                  </a:lnTo>
                  <a:lnTo>
                    <a:pt x="0" y="446"/>
                  </a:lnTo>
                  <a:lnTo>
                    <a:pt x="2" y="443"/>
                  </a:lnTo>
                  <a:lnTo>
                    <a:pt x="4" y="441"/>
                  </a:lnTo>
                  <a:lnTo>
                    <a:pt x="5" y="441"/>
                  </a:lnTo>
                  <a:lnTo>
                    <a:pt x="7" y="440"/>
                  </a:lnTo>
                  <a:lnTo>
                    <a:pt x="10" y="440"/>
                  </a:lnTo>
                  <a:lnTo>
                    <a:pt x="5" y="429"/>
                  </a:lnTo>
                  <a:lnTo>
                    <a:pt x="2" y="414"/>
                  </a:lnTo>
                  <a:lnTo>
                    <a:pt x="2" y="380"/>
                  </a:lnTo>
                  <a:lnTo>
                    <a:pt x="5" y="382"/>
                  </a:lnTo>
                  <a:lnTo>
                    <a:pt x="9" y="382"/>
                  </a:lnTo>
                  <a:lnTo>
                    <a:pt x="10" y="380"/>
                  </a:lnTo>
                  <a:lnTo>
                    <a:pt x="10" y="360"/>
                  </a:lnTo>
                  <a:lnTo>
                    <a:pt x="12" y="358"/>
                  </a:lnTo>
                  <a:lnTo>
                    <a:pt x="16" y="358"/>
                  </a:lnTo>
                  <a:lnTo>
                    <a:pt x="21" y="356"/>
                  </a:lnTo>
                  <a:lnTo>
                    <a:pt x="27" y="353"/>
                  </a:lnTo>
                  <a:lnTo>
                    <a:pt x="31" y="350"/>
                  </a:lnTo>
                  <a:lnTo>
                    <a:pt x="38" y="333"/>
                  </a:lnTo>
                  <a:lnTo>
                    <a:pt x="39" y="322"/>
                  </a:lnTo>
                  <a:lnTo>
                    <a:pt x="44" y="312"/>
                  </a:lnTo>
                  <a:lnTo>
                    <a:pt x="49" y="304"/>
                  </a:lnTo>
                  <a:lnTo>
                    <a:pt x="58" y="300"/>
                  </a:lnTo>
                  <a:lnTo>
                    <a:pt x="72" y="300"/>
                  </a:lnTo>
                  <a:lnTo>
                    <a:pt x="75" y="283"/>
                  </a:lnTo>
                  <a:lnTo>
                    <a:pt x="83" y="272"/>
                  </a:lnTo>
                  <a:lnTo>
                    <a:pt x="119" y="241"/>
                  </a:lnTo>
                  <a:lnTo>
                    <a:pt x="128" y="227"/>
                  </a:lnTo>
                  <a:lnTo>
                    <a:pt x="131" y="210"/>
                  </a:lnTo>
                  <a:lnTo>
                    <a:pt x="163" y="185"/>
                  </a:lnTo>
                  <a:lnTo>
                    <a:pt x="192" y="156"/>
                  </a:lnTo>
                  <a:lnTo>
                    <a:pt x="221" y="126"/>
                  </a:lnTo>
                  <a:lnTo>
                    <a:pt x="250" y="97"/>
                  </a:lnTo>
                  <a:lnTo>
                    <a:pt x="238" y="92"/>
                  </a:lnTo>
                  <a:lnTo>
                    <a:pt x="224" y="90"/>
                  </a:lnTo>
                  <a:lnTo>
                    <a:pt x="207" y="92"/>
                  </a:lnTo>
                  <a:lnTo>
                    <a:pt x="175" y="92"/>
                  </a:lnTo>
                  <a:lnTo>
                    <a:pt x="173" y="102"/>
                  </a:lnTo>
                  <a:lnTo>
                    <a:pt x="167" y="107"/>
                  </a:lnTo>
                  <a:lnTo>
                    <a:pt x="158" y="112"/>
                  </a:lnTo>
                  <a:lnTo>
                    <a:pt x="151" y="115"/>
                  </a:lnTo>
                  <a:lnTo>
                    <a:pt x="144" y="122"/>
                  </a:lnTo>
                  <a:lnTo>
                    <a:pt x="141" y="131"/>
                  </a:lnTo>
                  <a:lnTo>
                    <a:pt x="121" y="129"/>
                  </a:lnTo>
                  <a:lnTo>
                    <a:pt x="105" y="122"/>
                  </a:lnTo>
                  <a:lnTo>
                    <a:pt x="95" y="110"/>
                  </a:lnTo>
                  <a:lnTo>
                    <a:pt x="90" y="93"/>
                  </a:lnTo>
                  <a:lnTo>
                    <a:pt x="90" y="71"/>
                  </a:lnTo>
                  <a:lnTo>
                    <a:pt x="136" y="34"/>
                  </a:lnTo>
                  <a:lnTo>
                    <a:pt x="185" y="2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CC00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2" name="Freeform 56"/>
            <p:cNvSpPr>
              <a:spLocks noEditPoints="1"/>
            </p:cNvSpPr>
            <p:nvPr/>
          </p:nvSpPr>
          <p:spPr bwMode="auto">
            <a:xfrm>
              <a:off x="3001" y="1664"/>
              <a:ext cx="668" cy="1048"/>
            </a:xfrm>
            <a:custGeom>
              <a:avLst/>
              <a:gdLst>
                <a:gd name="T0" fmla="*/ 11 w 1335"/>
                <a:gd name="T1" fmla="*/ 62 h 2094"/>
                <a:gd name="T2" fmla="*/ 20 w 1335"/>
                <a:gd name="T3" fmla="*/ 57 h 2094"/>
                <a:gd name="T4" fmla="*/ 12 w 1335"/>
                <a:gd name="T5" fmla="*/ 56 h 2094"/>
                <a:gd name="T6" fmla="*/ 23 w 1335"/>
                <a:gd name="T7" fmla="*/ 52 h 2094"/>
                <a:gd name="T8" fmla="*/ 11 w 1335"/>
                <a:gd name="T9" fmla="*/ 50 h 2094"/>
                <a:gd name="T10" fmla="*/ 18 w 1335"/>
                <a:gd name="T11" fmla="*/ 48 h 2094"/>
                <a:gd name="T12" fmla="*/ 13 w 1335"/>
                <a:gd name="T13" fmla="*/ 46 h 2094"/>
                <a:gd name="T14" fmla="*/ 25 w 1335"/>
                <a:gd name="T15" fmla="*/ 44 h 2094"/>
                <a:gd name="T16" fmla="*/ 27 w 1335"/>
                <a:gd name="T17" fmla="*/ 42 h 2094"/>
                <a:gd name="T18" fmla="*/ 10 w 1335"/>
                <a:gd name="T19" fmla="*/ 39 h 2094"/>
                <a:gd name="T20" fmla="*/ 12 w 1335"/>
                <a:gd name="T21" fmla="*/ 36 h 2094"/>
                <a:gd name="T22" fmla="*/ 29 w 1335"/>
                <a:gd name="T23" fmla="*/ 34 h 2094"/>
                <a:gd name="T24" fmla="*/ 26 w 1335"/>
                <a:gd name="T25" fmla="*/ 30 h 2094"/>
                <a:gd name="T26" fmla="*/ 9 w 1335"/>
                <a:gd name="T27" fmla="*/ 25 h 2094"/>
                <a:gd name="T28" fmla="*/ 32 w 1335"/>
                <a:gd name="T29" fmla="*/ 22 h 2094"/>
                <a:gd name="T30" fmla="*/ 6 w 1335"/>
                <a:gd name="T31" fmla="*/ 20 h 2094"/>
                <a:gd name="T32" fmla="*/ 6 w 1335"/>
                <a:gd name="T33" fmla="*/ 18 h 2094"/>
                <a:gd name="T34" fmla="*/ 5 w 1335"/>
                <a:gd name="T35" fmla="*/ 14 h 2094"/>
                <a:gd name="T36" fmla="*/ 36 w 1335"/>
                <a:gd name="T37" fmla="*/ 9 h 2094"/>
                <a:gd name="T38" fmla="*/ 35 w 1335"/>
                <a:gd name="T39" fmla="*/ 7 h 2094"/>
                <a:gd name="T40" fmla="*/ 35 w 1335"/>
                <a:gd name="T41" fmla="*/ 6 h 2094"/>
                <a:gd name="T42" fmla="*/ 38 w 1335"/>
                <a:gd name="T43" fmla="*/ 3 h 2094"/>
                <a:gd name="T44" fmla="*/ 7 w 1335"/>
                <a:gd name="T45" fmla="*/ 1 h 2094"/>
                <a:gd name="T46" fmla="*/ 10 w 1335"/>
                <a:gd name="T47" fmla="*/ 12 h 2094"/>
                <a:gd name="T48" fmla="*/ 11 w 1335"/>
                <a:gd name="T49" fmla="*/ 19 h 2094"/>
                <a:gd name="T50" fmla="*/ 13 w 1335"/>
                <a:gd name="T51" fmla="*/ 28 h 2094"/>
                <a:gd name="T52" fmla="*/ 16 w 1335"/>
                <a:gd name="T53" fmla="*/ 37 h 2094"/>
                <a:gd name="T54" fmla="*/ 19 w 1335"/>
                <a:gd name="T55" fmla="*/ 44 h 2094"/>
                <a:gd name="T56" fmla="*/ 20 w 1335"/>
                <a:gd name="T57" fmla="*/ 42 h 2094"/>
                <a:gd name="T58" fmla="*/ 22 w 1335"/>
                <a:gd name="T59" fmla="*/ 41 h 2094"/>
                <a:gd name="T60" fmla="*/ 22 w 1335"/>
                <a:gd name="T61" fmla="*/ 37 h 2094"/>
                <a:gd name="T62" fmla="*/ 25 w 1335"/>
                <a:gd name="T63" fmla="*/ 32 h 2094"/>
                <a:gd name="T64" fmla="*/ 27 w 1335"/>
                <a:gd name="T65" fmla="*/ 26 h 2094"/>
                <a:gd name="T66" fmla="*/ 28 w 1335"/>
                <a:gd name="T67" fmla="*/ 21 h 2094"/>
                <a:gd name="T68" fmla="*/ 29 w 1335"/>
                <a:gd name="T69" fmla="*/ 15 h 2094"/>
                <a:gd name="T70" fmla="*/ 33 w 1335"/>
                <a:gd name="T71" fmla="*/ 7 h 2094"/>
                <a:gd name="T72" fmla="*/ 36 w 1335"/>
                <a:gd name="T73" fmla="*/ 2 h 2094"/>
                <a:gd name="T74" fmla="*/ 40 w 1335"/>
                <a:gd name="T75" fmla="*/ 1 h 2094"/>
                <a:gd name="T76" fmla="*/ 40 w 1335"/>
                <a:gd name="T77" fmla="*/ 5 h 2094"/>
                <a:gd name="T78" fmla="*/ 38 w 1335"/>
                <a:gd name="T79" fmla="*/ 10 h 2094"/>
                <a:gd name="T80" fmla="*/ 36 w 1335"/>
                <a:gd name="T81" fmla="*/ 16 h 2094"/>
                <a:gd name="T82" fmla="*/ 34 w 1335"/>
                <a:gd name="T83" fmla="*/ 21 h 2094"/>
                <a:gd name="T84" fmla="*/ 33 w 1335"/>
                <a:gd name="T85" fmla="*/ 26 h 2094"/>
                <a:gd name="T86" fmla="*/ 31 w 1335"/>
                <a:gd name="T87" fmla="*/ 29 h 2094"/>
                <a:gd name="T88" fmla="*/ 28 w 1335"/>
                <a:gd name="T89" fmla="*/ 37 h 2094"/>
                <a:gd name="T90" fmla="*/ 22 w 1335"/>
                <a:gd name="T91" fmla="*/ 56 h 2094"/>
                <a:gd name="T92" fmla="*/ 23 w 1335"/>
                <a:gd name="T93" fmla="*/ 58 h 2094"/>
                <a:gd name="T94" fmla="*/ 13 w 1335"/>
                <a:gd name="T95" fmla="*/ 66 h 2094"/>
                <a:gd name="T96" fmla="*/ 12 w 1335"/>
                <a:gd name="T97" fmla="*/ 60 h 2094"/>
                <a:gd name="T98" fmla="*/ 11 w 1335"/>
                <a:gd name="T99" fmla="*/ 58 h 2094"/>
                <a:gd name="T100" fmla="*/ 10 w 1335"/>
                <a:gd name="T101" fmla="*/ 55 h 2094"/>
                <a:gd name="T102" fmla="*/ 10 w 1335"/>
                <a:gd name="T103" fmla="*/ 50 h 2094"/>
                <a:gd name="T104" fmla="*/ 11 w 1335"/>
                <a:gd name="T105" fmla="*/ 48 h 2094"/>
                <a:gd name="T106" fmla="*/ 10 w 1335"/>
                <a:gd name="T107" fmla="*/ 44 h 2094"/>
                <a:gd name="T108" fmla="*/ 11 w 1335"/>
                <a:gd name="T109" fmla="*/ 42 h 2094"/>
                <a:gd name="T110" fmla="*/ 8 w 1335"/>
                <a:gd name="T111" fmla="*/ 38 h 2094"/>
                <a:gd name="T112" fmla="*/ 7 w 1335"/>
                <a:gd name="T113" fmla="*/ 33 h 2094"/>
                <a:gd name="T114" fmla="*/ 9 w 1335"/>
                <a:gd name="T115" fmla="*/ 30 h 2094"/>
                <a:gd name="T116" fmla="*/ 7 w 1335"/>
                <a:gd name="T117" fmla="*/ 26 h 2094"/>
                <a:gd name="T118" fmla="*/ 5 w 1335"/>
                <a:gd name="T119" fmla="*/ 21 h 2094"/>
                <a:gd name="T120" fmla="*/ 5 w 1335"/>
                <a:gd name="T121" fmla="*/ 16 h 2094"/>
                <a:gd name="T122" fmla="*/ 2 w 1335"/>
                <a:gd name="T123" fmla="*/ 10 h 2094"/>
                <a:gd name="T124" fmla="*/ 2 w 1335"/>
                <a:gd name="T125" fmla="*/ 4 h 209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35"/>
                <a:gd name="T190" fmla="*/ 0 h 2094"/>
                <a:gd name="T191" fmla="*/ 1335 w 1335"/>
                <a:gd name="T192" fmla="*/ 2094 h 209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35" h="2094">
                  <a:moveTo>
                    <a:pt x="568" y="2035"/>
                  </a:moveTo>
                  <a:lnTo>
                    <a:pt x="568" y="2043"/>
                  </a:lnTo>
                  <a:lnTo>
                    <a:pt x="578" y="2043"/>
                  </a:lnTo>
                  <a:lnTo>
                    <a:pt x="578" y="2035"/>
                  </a:lnTo>
                  <a:lnTo>
                    <a:pt x="568" y="2035"/>
                  </a:lnTo>
                  <a:close/>
                  <a:moveTo>
                    <a:pt x="538" y="2025"/>
                  </a:moveTo>
                  <a:lnTo>
                    <a:pt x="538" y="2035"/>
                  </a:lnTo>
                  <a:lnTo>
                    <a:pt x="548" y="2035"/>
                  </a:lnTo>
                  <a:lnTo>
                    <a:pt x="548" y="2025"/>
                  </a:lnTo>
                  <a:lnTo>
                    <a:pt x="538" y="2025"/>
                  </a:lnTo>
                  <a:close/>
                  <a:moveTo>
                    <a:pt x="563" y="1993"/>
                  </a:moveTo>
                  <a:lnTo>
                    <a:pt x="561" y="1994"/>
                  </a:lnTo>
                  <a:lnTo>
                    <a:pt x="558" y="1996"/>
                  </a:lnTo>
                  <a:lnTo>
                    <a:pt x="558" y="2015"/>
                  </a:lnTo>
                  <a:lnTo>
                    <a:pt x="561" y="2013"/>
                  </a:lnTo>
                  <a:lnTo>
                    <a:pt x="565" y="2013"/>
                  </a:lnTo>
                  <a:lnTo>
                    <a:pt x="566" y="2015"/>
                  </a:lnTo>
                  <a:lnTo>
                    <a:pt x="566" y="2016"/>
                  </a:lnTo>
                  <a:lnTo>
                    <a:pt x="568" y="2020"/>
                  </a:lnTo>
                  <a:lnTo>
                    <a:pt x="568" y="2023"/>
                  </a:lnTo>
                  <a:lnTo>
                    <a:pt x="570" y="2025"/>
                  </a:lnTo>
                  <a:lnTo>
                    <a:pt x="577" y="2025"/>
                  </a:lnTo>
                  <a:lnTo>
                    <a:pt x="575" y="2018"/>
                  </a:lnTo>
                  <a:lnTo>
                    <a:pt x="573" y="2013"/>
                  </a:lnTo>
                  <a:lnTo>
                    <a:pt x="568" y="2010"/>
                  </a:lnTo>
                  <a:lnTo>
                    <a:pt x="566" y="2004"/>
                  </a:lnTo>
                  <a:lnTo>
                    <a:pt x="568" y="1994"/>
                  </a:lnTo>
                  <a:lnTo>
                    <a:pt x="563" y="1993"/>
                  </a:lnTo>
                  <a:close/>
                  <a:moveTo>
                    <a:pt x="388" y="1964"/>
                  </a:moveTo>
                  <a:lnTo>
                    <a:pt x="388" y="1974"/>
                  </a:lnTo>
                  <a:lnTo>
                    <a:pt x="398" y="1974"/>
                  </a:lnTo>
                  <a:lnTo>
                    <a:pt x="398" y="1964"/>
                  </a:lnTo>
                  <a:lnTo>
                    <a:pt x="388" y="1964"/>
                  </a:lnTo>
                  <a:close/>
                  <a:moveTo>
                    <a:pt x="348" y="1964"/>
                  </a:moveTo>
                  <a:lnTo>
                    <a:pt x="348" y="1994"/>
                  </a:lnTo>
                  <a:lnTo>
                    <a:pt x="361" y="1994"/>
                  </a:lnTo>
                  <a:lnTo>
                    <a:pt x="370" y="1991"/>
                  </a:lnTo>
                  <a:lnTo>
                    <a:pt x="375" y="1984"/>
                  </a:lnTo>
                  <a:lnTo>
                    <a:pt x="378" y="1974"/>
                  </a:lnTo>
                  <a:lnTo>
                    <a:pt x="368" y="1976"/>
                  </a:lnTo>
                  <a:lnTo>
                    <a:pt x="363" y="1974"/>
                  </a:lnTo>
                  <a:lnTo>
                    <a:pt x="359" y="1969"/>
                  </a:lnTo>
                  <a:lnTo>
                    <a:pt x="354" y="1965"/>
                  </a:lnTo>
                  <a:lnTo>
                    <a:pt x="348" y="1964"/>
                  </a:lnTo>
                  <a:close/>
                  <a:moveTo>
                    <a:pt x="568" y="1935"/>
                  </a:moveTo>
                  <a:lnTo>
                    <a:pt x="561" y="1938"/>
                  </a:lnTo>
                  <a:lnTo>
                    <a:pt x="556" y="1943"/>
                  </a:lnTo>
                  <a:lnTo>
                    <a:pt x="555" y="1952"/>
                  </a:lnTo>
                  <a:lnTo>
                    <a:pt x="551" y="1959"/>
                  </a:lnTo>
                  <a:lnTo>
                    <a:pt x="548" y="1964"/>
                  </a:lnTo>
                  <a:lnTo>
                    <a:pt x="556" y="1960"/>
                  </a:lnTo>
                  <a:lnTo>
                    <a:pt x="563" y="1955"/>
                  </a:lnTo>
                  <a:lnTo>
                    <a:pt x="568" y="1947"/>
                  </a:lnTo>
                  <a:lnTo>
                    <a:pt x="568" y="1935"/>
                  </a:lnTo>
                  <a:close/>
                  <a:moveTo>
                    <a:pt x="368" y="1884"/>
                  </a:moveTo>
                  <a:lnTo>
                    <a:pt x="368" y="1896"/>
                  </a:lnTo>
                  <a:lnTo>
                    <a:pt x="371" y="1903"/>
                  </a:lnTo>
                  <a:lnTo>
                    <a:pt x="378" y="1909"/>
                  </a:lnTo>
                  <a:lnTo>
                    <a:pt x="373" y="1914"/>
                  </a:lnTo>
                  <a:lnTo>
                    <a:pt x="368" y="1921"/>
                  </a:lnTo>
                  <a:lnTo>
                    <a:pt x="359" y="1925"/>
                  </a:lnTo>
                  <a:lnTo>
                    <a:pt x="348" y="1925"/>
                  </a:lnTo>
                  <a:lnTo>
                    <a:pt x="348" y="1955"/>
                  </a:lnTo>
                  <a:lnTo>
                    <a:pt x="378" y="1955"/>
                  </a:lnTo>
                  <a:lnTo>
                    <a:pt x="381" y="1937"/>
                  </a:lnTo>
                  <a:lnTo>
                    <a:pt x="383" y="1921"/>
                  </a:lnTo>
                  <a:lnTo>
                    <a:pt x="383" y="1908"/>
                  </a:lnTo>
                  <a:lnTo>
                    <a:pt x="385" y="1897"/>
                  </a:lnTo>
                  <a:lnTo>
                    <a:pt x="388" y="1884"/>
                  </a:lnTo>
                  <a:lnTo>
                    <a:pt x="368" y="1884"/>
                  </a:lnTo>
                  <a:close/>
                  <a:moveTo>
                    <a:pt x="587" y="1875"/>
                  </a:moveTo>
                  <a:lnTo>
                    <a:pt x="570" y="1886"/>
                  </a:lnTo>
                  <a:lnTo>
                    <a:pt x="563" y="1892"/>
                  </a:lnTo>
                  <a:lnTo>
                    <a:pt x="560" y="1901"/>
                  </a:lnTo>
                  <a:lnTo>
                    <a:pt x="558" y="1914"/>
                  </a:lnTo>
                  <a:lnTo>
                    <a:pt x="570" y="1903"/>
                  </a:lnTo>
                  <a:lnTo>
                    <a:pt x="587" y="1875"/>
                  </a:lnTo>
                  <a:close/>
                  <a:moveTo>
                    <a:pt x="329" y="1845"/>
                  </a:moveTo>
                  <a:lnTo>
                    <a:pt x="329" y="1855"/>
                  </a:lnTo>
                  <a:lnTo>
                    <a:pt x="337" y="1855"/>
                  </a:lnTo>
                  <a:lnTo>
                    <a:pt x="337" y="1845"/>
                  </a:lnTo>
                  <a:lnTo>
                    <a:pt x="329" y="1845"/>
                  </a:lnTo>
                  <a:close/>
                  <a:moveTo>
                    <a:pt x="597" y="1825"/>
                  </a:moveTo>
                  <a:lnTo>
                    <a:pt x="597" y="1845"/>
                  </a:lnTo>
                  <a:lnTo>
                    <a:pt x="607" y="1845"/>
                  </a:lnTo>
                  <a:lnTo>
                    <a:pt x="607" y="1825"/>
                  </a:lnTo>
                  <a:lnTo>
                    <a:pt x="597" y="1825"/>
                  </a:lnTo>
                  <a:close/>
                  <a:moveTo>
                    <a:pt x="633" y="1813"/>
                  </a:moveTo>
                  <a:lnTo>
                    <a:pt x="628" y="1814"/>
                  </a:lnTo>
                  <a:lnTo>
                    <a:pt x="628" y="1821"/>
                  </a:lnTo>
                  <a:lnTo>
                    <a:pt x="624" y="1825"/>
                  </a:lnTo>
                  <a:lnTo>
                    <a:pt x="622" y="1825"/>
                  </a:lnTo>
                  <a:lnTo>
                    <a:pt x="619" y="1826"/>
                  </a:lnTo>
                  <a:lnTo>
                    <a:pt x="617" y="1826"/>
                  </a:lnTo>
                  <a:lnTo>
                    <a:pt x="616" y="1828"/>
                  </a:lnTo>
                  <a:lnTo>
                    <a:pt x="616" y="1831"/>
                  </a:lnTo>
                  <a:lnTo>
                    <a:pt x="617" y="1835"/>
                  </a:lnTo>
                  <a:lnTo>
                    <a:pt x="638" y="1835"/>
                  </a:lnTo>
                  <a:lnTo>
                    <a:pt x="638" y="1818"/>
                  </a:lnTo>
                  <a:lnTo>
                    <a:pt x="633" y="1813"/>
                  </a:lnTo>
                  <a:close/>
                  <a:moveTo>
                    <a:pt x="368" y="1794"/>
                  </a:moveTo>
                  <a:lnTo>
                    <a:pt x="368" y="1814"/>
                  </a:lnTo>
                  <a:lnTo>
                    <a:pt x="378" y="1814"/>
                  </a:lnTo>
                  <a:lnTo>
                    <a:pt x="378" y="1794"/>
                  </a:lnTo>
                  <a:lnTo>
                    <a:pt x="368" y="1794"/>
                  </a:lnTo>
                  <a:close/>
                  <a:moveTo>
                    <a:pt x="398" y="1785"/>
                  </a:moveTo>
                  <a:lnTo>
                    <a:pt x="398" y="1796"/>
                  </a:lnTo>
                  <a:lnTo>
                    <a:pt x="409" y="1796"/>
                  </a:lnTo>
                  <a:lnTo>
                    <a:pt x="409" y="1785"/>
                  </a:lnTo>
                  <a:lnTo>
                    <a:pt x="398" y="1785"/>
                  </a:lnTo>
                  <a:close/>
                  <a:moveTo>
                    <a:pt x="667" y="1745"/>
                  </a:moveTo>
                  <a:lnTo>
                    <a:pt x="667" y="1755"/>
                  </a:lnTo>
                  <a:lnTo>
                    <a:pt x="677" y="1755"/>
                  </a:lnTo>
                  <a:lnTo>
                    <a:pt x="677" y="1745"/>
                  </a:lnTo>
                  <a:lnTo>
                    <a:pt x="667" y="1745"/>
                  </a:lnTo>
                  <a:close/>
                  <a:moveTo>
                    <a:pt x="607" y="1745"/>
                  </a:moveTo>
                  <a:lnTo>
                    <a:pt x="607" y="1765"/>
                  </a:lnTo>
                  <a:lnTo>
                    <a:pt x="617" y="1765"/>
                  </a:lnTo>
                  <a:lnTo>
                    <a:pt x="617" y="1745"/>
                  </a:lnTo>
                  <a:lnTo>
                    <a:pt x="607" y="1745"/>
                  </a:lnTo>
                  <a:close/>
                  <a:moveTo>
                    <a:pt x="348" y="1745"/>
                  </a:moveTo>
                  <a:lnTo>
                    <a:pt x="348" y="1753"/>
                  </a:lnTo>
                  <a:lnTo>
                    <a:pt x="349" y="1753"/>
                  </a:lnTo>
                  <a:lnTo>
                    <a:pt x="353" y="1755"/>
                  </a:lnTo>
                  <a:lnTo>
                    <a:pt x="354" y="1755"/>
                  </a:lnTo>
                  <a:lnTo>
                    <a:pt x="356" y="1757"/>
                  </a:lnTo>
                  <a:lnTo>
                    <a:pt x="358" y="1757"/>
                  </a:lnTo>
                  <a:lnTo>
                    <a:pt x="359" y="1758"/>
                  </a:lnTo>
                  <a:lnTo>
                    <a:pt x="359" y="1762"/>
                  </a:lnTo>
                  <a:lnTo>
                    <a:pt x="358" y="1765"/>
                  </a:lnTo>
                  <a:lnTo>
                    <a:pt x="365" y="1763"/>
                  </a:lnTo>
                  <a:lnTo>
                    <a:pt x="370" y="1760"/>
                  </a:lnTo>
                  <a:lnTo>
                    <a:pt x="373" y="1757"/>
                  </a:lnTo>
                  <a:lnTo>
                    <a:pt x="376" y="1752"/>
                  </a:lnTo>
                  <a:lnTo>
                    <a:pt x="378" y="1745"/>
                  </a:lnTo>
                  <a:lnTo>
                    <a:pt x="348" y="1745"/>
                  </a:lnTo>
                  <a:close/>
                  <a:moveTo>
                    <a:pt x="648" y="1724"/>
                  </a:moveTo>
                  <a:lnTo>
                    <a:pt x="648" y="1745"/>
                  </a:lnTo>
                  <a:lnTo>
                    <a:pt x="658" y="1745"/>
                  </a:lnTo>
                  <a:lnTo>
                    <a:pt x="658" y="1724"/>
                  </a:lnTo>
                  <a:lnTo>
                    <a:pt x="648" y="1724"/>
                  </a:lnTo>
                  <a:close/>
                  <a:moveTo>
                    <a:pt x="617" y="1714"/>
                  </a:moveTo>
                  <a:lnTo>
                    <a:pt x="617" y="1724"/>
                  </a:lnTo>
                  <a:lnTo>
                    <a:pt x="636" y="1724"/>
                  </a:lnTo>
                  <a:lnTo>
                    <a:pt x="638" y="1721"/>
                  </a:lnTo>
                  <a:lnTo>
                    <a:pt x="639" y="1719"/>
                  </a:lnTo>
                  <a:lnTo>
                    <a:pt x="638" y="1714"/>
                  </a:lnTo>
                  <a:lnTo>
                    <a:pt x="617" y="1714"/>
                  </a:lnTo>
                  <a:close/>
                  <a:moveTo>
                    <a:pt x="577" y="1706"/>
                  </a:moveTo>
                  <a:lnTo>
                    <a:pt x="577" y="1724"/>
                  </a:lnTo>
                  <a:lnTo>
                    <a:pt x="587" y="1724"/>
                  </a:lnTo>
                  <a:lnTo>
                    <a:pt x="587" y="1706"/>
                  </a:lnTo>
                  <a:lnTo>
                    <a:pt x="577" y="1706"/>
                  </a:lnTo>
                  <a:close/>
                  <a:moveTo>
                    <a:pt x="677" y="1695"/>
                  </a:moveTo>
                  <a:lnTo>
                    <a:pt x="685" y="1709"/>
                  </a:lnTo>
                  <a:lnTo>
                    <a:pt x="685" y="1721"/>
                  </a:lnTo>
                  <a:lnTo>
                    <a:pt x="677" y="1735"/>
                  </a:lnTo>
                  <a:lnTo>
                    <a:pt x="685" y="1733"/>
                  </a:lnTo>
                  <a:lnTo>
                    <a:pt x="690" y="1728"/>
                  </a:lnTo>
                  <a:lnTo>
                    <a:pt x="694" y="1723"/>
                  </a:lnTo>
                  <a:lnTo>
                    <a:pt x="699" y="1716"/>
                  </a:lnTo>
                  <a:lnTo>
                    <a:pt x="707" y="1714"/>
                  </a:lnTo>
                  <a:lnTo>
                    <a:pt x="707" y="1695"/>
                  </a:lnTo>
                  <a:lnTo>
                    <a:pt x="677" y="1695"/>
                  </a:lnTo>
                  <a:close/>
                  <a:moveTo>
                    <a:pt x="348" y="1665"/>
                  </a:moveTo>
                  <a:lnTo>
                    <a:pt x="348" y="1685"/>
                  </a:lnTo>
                  <a:lnTo>
                    <a:pt x="358" y="1685"/>
                  </a:lnTo>
                  <a:lnTo>
                    <a:pt x="358" y="1665"/>
                  </a:lnTo>
                  <a:lnTo>
                    <a:pt x="348" y="1665"/>
                  </a:lnTo>
                  <a:close/>
                  <a:moveTo>
                    <a:pt x="728" y="1634"/>
                  </a:moveTo>
                  <a:lnTo>
                    <a:pt x="728" y="1665"/>
                  </a:lnTo>
                  <a:lnTo>
                    <a:pt x="734" y="1660"/>
                  </a:lnTo>
                  <a:lnTo>
                    <a:pt x="740" y="1653"/>
                  </a:lnTo>
                  <a:lnTo>
                    <a:pt x="741" y="1643"/>
                  </a:lnTo>
                  <a:lnTo>
                    <a:pt x="746" y="1634"/>
                  </a:lnTo>
                  <a:lnTo>
                    <a:pt x="728" y="1634"/>
                  </a:lnTo>
                  <a:close/>
                  <a:moveTo>
                    <a:pt x="388" y="1634"/>
                  </a:moveTo>
                  <a:lnTo>
                    <a:pt x="388" y="1645"/>
                  </a:lnTo>
                  <a:lnTo>
                    <a:pt x="398" y="1645"/>
                  </a:lnTo>
                  <a:lnTo>
                    <a:pt x="398" y="1634"/>
                  </a:lnTo>
                  <a:lnTo>
                    <a:pt x="388" y="1634"/>
                  </a:lnTo>
                  <a:close/>
                  <a:moveTo>
                    <a:pt x="358" y="1634"/>
                  </a:moveTo>
                  <a:lnTo>
                    <a:pt x="358" y="1655"/>
                  </a:lnTo>
                  <a:lnTo>
                    <a:pt x="368" y="1655"/>
                  </a:lnTo>
                  <a:lnTo>
                    <a:pt x="368" y="1634"/>
                  </a:lnTo>
                  <a:lnTo>
                    <a:pt x="358" y="1634"/>
                  </a:lnTo>
                  <a:close/>
                  <a:moveTo>
                    <a:pt x="409" y="1616"/>
                  </a:moveTo>
                  <a:lnTo>
                    <a:pt x="409" y="1626"/>
                  </a:lnTo>
                  <a:lnTo>
                    <a:pt x="417" y="1626"/>
                  </a:lnTo>
                  <a:lnTo>
                    <a:pt x="417" y="1616"/>
                  </a:lnTo>
                  <a:lnTo>
                    <a:pt x="409" y="1616"/>
                  </a:lnTo>
                  <a:close/>
                  <a:moveTo>
                    <a:pt x="697" y="1595"/>
                  </a:moveTo>
                  <a:lnTo>
                    <a:pt x="699" y="1609"/>
                  </a:lnTo>
                  <a:lnTo>
                    <a:pt x="704" y="1619"/>
                  </a:lnTo>
                  <a:lnTo>
                    <a:pt x="714" y="1624"/>
                  </a:lnTo>
                  <a:lnTo>
                    <a:pt x="728" y="1626"/>
                  </a:lnTo>
                  <a:lnTo>
                    <a:pt x="716" y="1607"/>
                  </a:lnTo>
                  <a:lnTo>
                    <a:pt x="697" y="1595"/>
                  </a:lnTo>
                  <a:close/>
                  <a:moveTo>
                    <a:pt x="767" y="1565"/>
                  </a:moveTo>
                  <a:lnTo>
                    <a:pt x="767" y="1585"/>
                  </a:lnTo>
                  <a:lnTo>
                    <a:pt x="777" y="1585"/>
                  </a:lnTo>
                  <a:lnTo>
                    <a:pt x="777" y="1565"/>
                  </a:lnTo>
                  <a:lnTo>
                    <a:pt x="767" y="1565"/>
                  </a:lnTo>
                  <a:close/>
                  <a:moveTo>
                    <a:pt x="746" y="1565"/>
                  </a:moveTo>
                  <a:lnTo>
                    <a:pt x="746" y="1585"/>
                  </a:lnTo>
                  <a:lnTo>
                    <a:pt x="757" y="1585"/>
                  </a:lnTo>
                  <a:lnTo>
                    <a:pt x="757" y="1565"/>
                  </a:lnTo>
                  <a:lnTo>
                    <a:pt x="746" y="1565"/>
                  </a:lnTo>
                  <a:close/>
                  <a:moveTo>
                    <a:pt x="548" y="1555"/>
                  </a:moveTo>
                  <a:lnTo>
                    <a:pt x="548" y="1565"/>
                  </a:lnTo>
                  <a:lnTo>
                    <a:pt x="558" y="1565"/>
                  </a:lnTo>
                  <a:lnTo>
                    <a:pt x="558" y="1555"/>
                  </a:lnTo>
                  <a:lnTo>
                    <a:pt x="548" y="1555"/>
                  </a:lnTo>
                  <a:close/>
                  <a:moveTo>
                    <a:pt x="348" y="1555"/>
                  </a:moveTo>
                  <a:lnTo>
                    <a:pt x="349" y="1560"/>
                  </a:lnTo>
                  <a:lnTo>
                    <a:pt x="348" y="1561"/>
                  </a:lnTo>
                  <a:lnTo>
                    <a:pt x="348" y="1565"/>
                  </a:lnTo>
                  <a:lnTo>
                    <a:pt x="329" y="1565"/>
                  </a:lnTo>
                  <a:lnTo>
                    <a:pt x="331" y="1572"/>
                  </a:lnTo>
                  <a:lnTo>
                    <a:pt x="334" y="1577"/>
                  </a:lnTo>
                  <a:lnTo>
                    <a:pt x="337" y="1580"/>
                  </a:lnTo>
                  <a:lnTo>
                    <a:pt x="342" y="1583"/>
                  </a:lnTo>
                  <a:lnTo>
                    <a:pt x="348" y="1585"/>
                  </a:lnTo>
                  <a:lnTo>
                    <a:pt x="349" y="1580"/>
                  </a:lnTo>
                  <a:lnTo>
                    <a:pt x="353" y="1575"/>
                  </a:lnTo>
                  <a:lnTo>
                    <a:pt x="358" y="1568"/>
                  </a:lnTo>
                  <a:lnTo>
                    <a:pt x="359" y="1561"/>
                  </a:lnTo>
                  <a:lnTo>
                    <a:pt x="356" y="1558"/>
                  </a:lnTo>
                  <a:lnTo>
                    <a:pt x="348" y="1555"/>
                  </a:lnTo>
                  <a:close/>
                  <a:moveTo>
                    <a:pt x="787" y="1516"/>
                  </a:moveTo>
                  <a:lnTo>
                    <a:pt x="787" y="1526"/>
                  </a:lnTo>
                  <a:lnTo>
                    <a:pt x="797" y="1526"/>
                  </a:lnTo>
                  <a:lnTo>
                    <a:pt x="797" y="1516"/>
                  </a:lnTo>
                  <a:lnTo>
                    <a:pt x="787" y="1516"/>
                  </a:lnTo>
                  <a:close/>
                  <a:moveTo>
                    <a:pt x="607" y="1516"/>
                  </a:moveTo>
                  <a:lnTo>
                    <a:pt x="607" y="1526"/>
                  </a:lnTo>
                  <a:lnTo>
                    <a:pt x="617" y="1526"/>
                  </a:lnTo>
                  <a:lnTo>
                    <a:pt x="617" y="1516"/>
                  </a:lnTo>
                  <a:lnTo>
                    <a:pt x="607" y="1516"/>
                  </a:lnTo>
                  <a:close/>
                  <a:moveTo>
                    <a:pt x="746" y="1505"/>
                  </a:moveTo>
                  <a:lnTo>
                    <a:pt x="746" y="1516"/>
                  </a:lnTo>
                  <a:lnTo>
                    <a:pt x="757" y="1516"/>
                  </a:lnTo>
                  <a:lnTo>
                    <a:pt x="757" y="1505"/>
                  </a:lnTo>
                  <a:lnTo>
                    <a:pt x="746" y="1505"/>
                  </a:lnTo>
                  <a:close/>
                  <a:moveTo>
                    <a:pt x="628" y="1505"/>
                  </a:moveTo>
                  <a:lnTo>
                    <a:pt x="628" y="1516"/>
                  </a:lnTo>
                  <a:lnTo>
                    <a:pt x="638" y="1516"/>
                  </a:lnTo>
                  <a:lnTo>
                    <a:pt x="638" y="1505"/>
                  </a:lnTo>
                  <a:lnTo>
                    <a:pt x="628" y="1505"/>
                  </a:lnTo>
                  <a:close/>
                  <a:moveTo>
                    <a:pt x="558" y="1505"/>
                  </a:moveTo>
                  <a:lnTo>
                    <a:pt x="560" y="1512"/>
                  </a:lnTo>
                  <a:lnTo>
                    <a:pt x="565" y="1517"/>
                  </a:lnTo>
                  <a:lnTo>
                    <a:pt x="568" y="1524"/>
                  </a:lnTo>
                  <a:lnTo>
                    <a:pt x="568" y="1529"/>
                  </a:lnTo>
                  <a:lnTo>
                    <a:pt x="563" y="1536"/>
                  </a:lnTo>
                  <a:lnTo>
                    <a:pt x="560" y="1534"/>
                  </a:lnTo>
                  <a:lnTo>
                    <a:pt x="558" y="1533"/>
                  </a:lnTo>
                  <a:lnTo>
                    <a:pt x="558" y="1531"/>
                  </a:lnTo>
                  <a:lnTo>
                    <a:pt x="553" y="1526"/>
                  </a:lnTo>
                  <a:lnTo>
                    <a:pt x="548" y="1526"/>
                  </a:lnTo>
                  <a:lnTo>
                    <a:pt x="546" y="1529"/>
                  </a:lnTo>
                  <a:lnTo>
                    <a:pt x="546" y="1533"/>
                  </a:lnTo>
                  <a:lnTo>
                    <a:pt x="548" y="1534"/>
                  </a:lnTo>
                  <a:lnTo>
                    <a:pt x="549" y="1534"/>
                  </a:lnTo>
                  <a:lnTo>
                    <a:pt x="553" y="1536"/>
                  </a:lnTo>
                  <a:lnTo>
                    <a:pt x="555" y="1536"/>
                  </a:lnTo>
                  <a:lnTo>
                    <a:pt x="558" y="1539"/>
                  </a:lnTo>
                  <a:lnTo>
                    <a:pt x="558" y="1546"/>
                  </a:lnTo>
                  <a:lnTo>
                    <a:pt x="565" y="1546"/>
                  </a:lnTo>
                  <a:lnTo>
                    <a:pt x="566" y="1544"/>
                  </a:lnTo>
                  <a:lnTo>
                    <a:pt x="566" y="1543"/>
                  </a:lnTo>
                  <a:lnTo>
                    <a:pt x="568" y="1541"/>
                  </a:lnTo>
                  <a:lnTo>
                    <a:pt x="568" y="1536"/>
                  </a:lnTo>
                  <a:lnTo>
                    <a:pt x="570" y="1534"/>
                  </a:lnTo>
                  <a:lnTo>
                    <a:pt x="573" y="1534"/>
                  </a:lnTo>
                  <a:lnTo>
                    <a:pt x="577" y="1536"/>
                  </a:lnTo>
                  <a:lnTo>
                    <a:pt x="578" y="1539"/>
                  </a:lnTo>
                  <a:lnTo>
                    <a:pt x="578" y="1543"/>
                  </a:lnTo>
                  <a:lnTo>
                    <a:pt x="577" y="1544"/>
                  </a:lnTo>
                  <a:lnTo>
                    <a:pt x="575" y="1544"/>
                  </a:lnTo>
                  <a:lnTo>
                    <a:pt x="573" y="1546"/>
                  </a:lnTo>
                  <a:lnTo>
                    <a:pt x="568" y="1546"/>
                  </a:lnTo>
                  <a:lnTo>
                    <a:pt x="566" y="1548"/>
                  </a:lnTo>
                  <a:lnTo>
                    <a:pt x="566" y="1551"/>
                  </a:lnTo>
                  <a:lnTo>
                    <a:pt x="568" y="1555"/>
                  </a:lnTo>
                  <a:lnTo>
                    <a:pt x="587" y="1555"/>
                  </a:lnTo>
                  <a:lnTo>
                    <a:pt x="587" y="1539"/>
                  </a:lnTo>
                  <a:lnTo>
                    <a:pt x="583" y="1527"/>
                  </a:lnTo>
                  <a:lnTo>
                    <a:pt x="577" y="1519"/>
                  </a:lnTo>
                  <a:lnTo>
                    <a:pt x="568" y="1512"/>
                  </a:lnTo>
                  <a:lnTo>
                    <a:pt x="558" y="1505"/>
                  </a:lnTo>
                  <a:close/>
                  <a:moveTo>
                    <a:pt x="409" y="1485"/>
                  </a:moveTo>
                  <a:lnTo>
                    <a:pt x="409" y="1495"/>
                  </a:lnTo>
                  <a:lnTo>
                    <a:pt x="417" y="1495"/>
                  </a:lnTo>
                  <a:lnTo>
                    <a:pt x="417" y="1485"/>
                  </a:lnTo>
                  <a:lnTo>
                    <a:pt x="409" y="1485"/>
                  </a:lnTo>
                  <a:close/>
                  <a:moveTo>
                    <a:pt x="628" y="1477"/>
                  </a:moveTo>
                  <a:lnTo>
                    <a:pt x="628" y="1485"/>
                  </a:lnTo>
                  <a:lnTo>
                    <a:pt x="638" y="1485"/>
                  </a:lnTo>
                  <a:lnTo>
                    <a:pt x="638" y="1477"/>
                  </a:lnTo>
                  <a:lnTo>
                    <a:pt x="628" y="1477"/>
                  </a:lnTo>
                  <a:close/>
                  <a:moveTo>
                    <a:pt x="388" y="1477"/>
                  </a:moveTo>
                  <a:lnTo>
                    <a:pt x="388" y="1485"/>
                  </a:lnTo>
                  <a:lnTo>
                    <a:pt x="398" y="1485"/>
                  </a:lnTo>
                  <a:lnTo>
                    <a:pt x="398" y="1477"/>
                  </a:lnTo>
                  <a:lnTo>
                    <a:pt x="388" y="1477"/>
                  </a:lnTo>
                  <a:close/>
                  <a:moveTo>
                    <a:pt x="398" y="1456"/>
                  </a:moveTo>
                  <a:lnTo>
                    <a:pt x="398" y="1466"/>
                  </a:lnTo>
                  <a:lnTo>
                    <a:pt x="409" y="1466"/>
                  </a:lnTo>
                  <a:lnTo>
                    <a:pt x="409" y="1456"/>
                  </a:lnTo>
                  <a:lnTo>
                    <a:pt x="398" y="1456"/>
                  </a:lnTo>
                  <a:close/>
                  <a:moveTo>
                    <a:pt x="587" y="1446"/>
                  </a:moveTo>
                  <a:lnTo>
                    <a:pt x="587" y="1495"/>
                  </a:lnTo>
                  <a:lnTo>
                    <a:pt x="597" y="1493"/>
                  </a:lnTo>
                  <a:lnTo>
                    <a:pt x="607" y="1500"/>
                  </a:lnTo>
                  <a:lnTo>
                    <a:pt x="611" y="1504"/>
                  </a:lnTo>
                  <a:lnTo>
                    <a:pt x="617" y="1505"/>
                  </a:lnTo>
                  <a:lnTo>
                    <a:pt x="616" y="1493"/>
                  </a:lnTo>
                  <a:lnTo>
                    <a:pt x="611" y="1485"/>
                  </a:lnTo>
                  <a:lnTo>
                    <a:pt x="607" y="1478"/>
                  </a:lnTo>
                  <a:lnTo>
                    <a:pt x="604" y="1473"/>
                  </a:lnTo>
                  <a:lnTo>
                    <a:pt x="600" y="1466"/>
                  </a:lnTo>
                  <a:lnTo>
                    <a:pt x="602" y="1458"/>
                  </a:lnTo>
                  <a:lnTo>
                    <a:pt x="607" y="1446"/>
                  </a:lnTo>
                  <a:lnTo>
                    <a:pt x="587" y="1446"/>
                  </a:lnTo>
                  <a:close/>
                  <a:moveTo>
                    <a:pt x="388" y="1426"/>
                  </a:moveTo>
                  <a:lnTo>
                    <a:pt x="388" y="1436"/>
                  </a:lnTo>
                  <a:lnTo>
                    <a:pt x="398" y="1436"/>
                  </a:lnTo>
                  <a:lnTo>
                    <a:pt x="398" y="1426"/>
                  </a:lnTo>
                  <a:lnTo>
                    <a:pt x="388" y="1426"/>
                  </a:lnTo>
                  <a:close/>
                  <a:moveTo>
                    <a:pt x="826" y="1415"/>
                  </a:moveTo>
                  <a:lnTo>
                    <a:pt x="826" y="1436"/>
                  </a:lnTo>
                  <a:lnTo>
                    <a:pt x="836" y="1436"/>
                  </a:lnTo>
                  <a:lnTo>
                    <a:pt x="836" y="1415"/>
                  </a:lnTo>
                  <a:lnTo>
                    <a:pt x="826" y="1415"/>
                  </a:lnTo>
                  <a:close/>
                  <a:moveTo>
                    <a:pt x="358" y="1415"/>
                  </a:moveTo>
                  <a:lnTo>
                    <a:pt x="358" y="1426"/>
                  </a:lnTo>
                  <a:lnTo>
                    <a:pt x="368" y="1426"/>
                  </a:lnTo>
                  <a:lnTo>
                    <a:pt x="368" y="1415"/>
                  </a:lnTo>
                  <a:lnTo>
                    <a:pt x="358" y="1415"/>
                  </a:lnTo>
                  <a:close/>
                  <a:moveTo>
                    <a:pt x="638" y="1405"/>
                  </a:moveTo>
                  <a:lnTo>
                    <a:pt x="624" y="1407"/>
                  </a:lnTo>
                  <a:lnTo>
                    <a:pt x="614" y="1412"/>
                  </a:lnTo>
                  <a:lnTo>
                    <a:pt x="609" y="1422"/>
                  </a:lnTo>
                  <a:lnTo>
                    <a:pt x="607" y="1436"/>
                  </a:lnTo>
                  <a:lnTo>
                    <a:pt x="638" y="1405"/>
                  </a:lnTo>
                  <a:close/>
                  <a:moveTo>
                    <a:pt x="826" y="1387"/>
                  </a:moveTo>
                  <a:lnTo>
                    <a:pt x="826" y="1405"/>
                  </a:lnTo>
                  <a:lnTo>
                    <a:pt x="836" y="1405"/>
                  </a:lnTo>
                  <a:lnTo>
                    <a:pt x="836" y="1387"/>
                  </a:lnTo>
                  <a:lnTo>
                    <a:pt x="826" y="1387"/>
                  </a:lnTo>
                  <a:close/>
                  <a:moveTo>
                    <a:pt x="797" y="1387"/>
                  </a:moveTo>
                  <a:lnTo>
                    <a:pt x="797" y="1395"/>
                  </a:lnTo>
                  <a:lnTo>
                    <a:pt x="807" y="1395"/>
                  </a:lnTo>
                  <a:lnTo>
                    <a:pt x="807" y="1387"/>
                  </a:lnTo>
                  <a:lnTo>
                    <a:pt x="797" y="1387"/>
                  </a:lnTo>
                  <a:close/>
                  <a:moveTo>
                    <a:pt x="648" y="1387"/>
                  </a:moveTo>
                  <a:lnTo>
                    <a:pt x="646" y="1393"/>
                  </a:lnTo>
                  <a:lnTo>
                    <a:pt x="646" y="1398"/>
                  </a:lnTo>
                  <a:lnTo>
                    <a:pt x="648" y="1402"/>
                  </a:lnTo>
                  <a:lnTo>
                    <a:pt x="651" y="1405"/>
                  </a:lnTo>
                  <a:lnTo>
                    <a:pt x="655" y="1407"/>
                  </a:lnTo>
                  <a:lnTo>
                    <a:pt x="660" y="1407"/>
                  </a:lnTo>
                  <a:lnTo>
                    <a:pt x="667" y="1405"/>
                  </a:lnTo>
                  <a:lnTo>
                    <a:pt x="667" y="1387"/>
                  </a:lnTo>
                  <a:lnTo>
                    <a:pt x="648" y="1387"/>
                  </a:lnTo>
                  <a:close/>
                  <a:moveTo>
                    <a:pt x="507" y="1387"/>
                  </a:moveTo>
                  <a:lnTo>
                    <a:pt x="507" y="1398"/>
                  </a:lnTo>
                  <a:lnTo>
                    <a:pt x="510" y="1405"/>
                  </a:lnTo>
                  <a:lnTo>
                    <a:pt x="516" y="1407"/>
                  </a:lnTo>
                  <a:lnTo>
                    <a:pt x="521" y="1407"/>
                  </a:lnTo>
                  <a:lnTo>
                    <a:pt x="527" y="1405"/>
                  </a:lnTo>
                  <a:lnTo>
                    <a:pt x="527" y="1387"/>
                  </a:lnTo>
                  <a:lnTo>
                    <a:pt x="507" y="1387"/>
                  </a:lnTo>
                  <a:close/>
                  <a:moveTo>
                    <a:pt x="797" y="1356"/>
                  </a:moveTo>
                  <a:lnTo>
                    <a:pt x="799" y="1363"/>
                  </a:lnTo>
                  <a:lnTo>
                    <a:pt x="804" y="1370"/>
                  </a:lnTo>
                  <a:lnTo>
                    <a:pt x="809" y="1373"/>
                  </a:lnTo>
                  <a:lnTo>
                    <a:pt x="816" y="1376"/>
                  </a:lnTo>
                  <a:lnTo>
                    <a:pt x="816" y="1356"/>
                  </a:lnTo>
                  <a:lnTo>
                    <a:pt x="797" y="1356"/>
                  </a:lnTo>
                  <a:close/>
                  <a:moveTo>
                    <a:pt x="687" y="1325"/>
                  </a:moveTo>
                  <a:lnTo>
                    <a:pt x="687" y="1336"/>
                  </a:lnTo>
                  <a:lnTo>
                    <a:pt x="697" y="1336"/>
                  </a:lnTo>
                  <a:lnTo>
                    <a:pt x="697" y="1325"/>
                  </a:lnTo>
                  <a:lnTo>
                    <a:pt x="687" y="1325"/>
                  </a:lnTo>
                  <a:close/>
                  <a:moveTo>
                    <a:pt x="836" y="1315"/>
                  </a:moveTo>
                  <a:lnTo>
                    <a:pt x="836" y="1336"/>
                  </a:lnTo>
                  <a:lnTo>
                    <a:pt x="833" y="1353"/>
                  </a:lnTo>
                  <a:lnTo>
                    <a:pt x="826" y="1366"/>
                  </a:lnTo>
                  <a:lnTo>
                    <a:pt x="846" y="1366"/>
                  </a:lnTo>
                  <a:lnTo>
                    <a:pt x="845" y="1358"/>
                  </a:lnTo>
                  <a:lnTo>
                    <a:pt x="846" y="1346"/>
                  </a:lnTo>
                  <a:lnTo>
                    <a:pt x="846" y="1325"/>
                  </a:lnTo>
                  <a:lnTo>
                    <a:pt x="843" y="1319"/>
                  </a:lnTo>
                  <a:lnTo>
                    <a:pt x="836" y="1315"/>
                  </a:lnTo>
                  <a:close/>
                  <a:moveTo>
                    <a:pt x="597" y="1286"/>
                  </a:moveTo>
                  <a:lnTo>
                    <a:pt x="604" y="1290"/>
                  </a:lnTo>
                  <a:lnTo>
                    <a:pt x="609" y="1295"/>
                  </a:lnTo>
                  <a:lnTo>
                    <a:pt x="611" y="1303"/>
                  </a:lnTo>
                  <a:lnTo>
                    <a:pt x="614" y="1310"/>
                  </a:lnTo>
                  <a:lnTo>
                    <a:pt x="617" y="1315"/>
                  </a:lnTo>
                  <a:lnTo>
                    <a:pt x="614" y="1314"/>
                  </a:lnTo>
                  <a:lnTo>
                    <a:pt x="611" y="1315"/>
                  </a:lnTo>
                  <a:lnTo>
                    <a:pt x="609" y="1317"/>
                  </a:lnTo>
                  <a:lnTo>
                    <a:pt x="609" y="1319"/>
                  </a:lnTo>
                  <a:lnTo>
                    <a:pt x="607" y="1322"/>
                  </a:lnTo>
                  <a:lnTo>
                    <a:pt x="607" y="1334"/>
                  </a:lnTo>
                  <a:lnTo>
                    <a:pt x="604" y="1337"/>
                  </a:lnTo>
                  <a:lnTo>
                    <a:pt x="602" y="1337"/>
                  </a:lnTo>
                  <a:lnTo>
                    <a:pt x="597" y="1336"/>
                  </a:lnTo>
                  <a:lnTo>
                    <a:pt x="597" y="1286"/>
                  </a:lnTo>
                  <a:close/>
                  <a:moveTo>
                    <a:pt x="697" y="1276"/>
                  </a:moveTo>
                  <a:lnTo>
                    <a:pt x="697" y="1286"/>
                  </a:lnTo>
                  <a:lnTo>
                    <a:pt x="707" y="1286"/>
                  </a:lnTo>
                  <a:lnTo>
                    <a:pt x="707" y="1276"/>
                  </a:lnTo>
                  <a:lnTo>
                    <a:pt x="697" y="1276"/>
                  </a:lnTo>
                  <a:close/>
                  <a:moveTo>
                    <a:pt x="388" y="1256"/>
                  </a:moveTo>
                  <a:lnTo>
                    <a:pt x="375" y="1258"/>
                  </a:lnTo>
                  <a:lnTo>
                    <a:pt x="365" y="1263"/>
                  </a:lnTo>
                  <a:lnTo>
                    <a:pt x="359" y="1273"/>
                  </a:lnTo>
                  <a:lnTo>
                    <a:pt x="358" y="1286"/>
                  </a:lnTo>
                  <a:lnTo>
                    <a:pt x="388" y="1256"/>
                  </a:lnTo>
                  <a:close/>
                  <a:moveTo>
                    <a:pt x="329" y="1256"/>
                  </a:moveTo>
                  <a:lnTo>
                    <a:pt x="329" y="1276"/>
                  </a:lnTo>
                  <a:lnTo>
                    <a:pt x="337" y="1276"/>
                  </a:lnTo>
                  <a:lnTo>
                    <a:pt x="337" y="1256"/>
                  </a:lnTo>
                  <a:lnTo>
                    <a:pt x="329" y="1256"/>
                  </a:lnTo>
                  <a:close/>
                  <a:moveTo>
                    <a:pt x="846" y="1235"/>
                  </a:moveTo>
                  <a:lnTo>
                    <a:pt x="848" y="1249"/>
                  </a:lnTo>
                  <a:lnTo>
                    <a:pt x="853" y="1259"/>
                  </a:lnTo>
                  <a:lnTo>
                    <a:pt x="863" y="1264"/>
                  </a:lnTo>
                  <a:lnTo>
                    <a:pt x="877" y="1266"/>
                  </a:lnTo>
                  <a:lnTo>
                    <a:pt x="875" y="1252"/>
                  </a:lnTo>
                  <a:lnTo>
                    <a:pt x="870" y="1242"/>
                  </a:lnTo>
                  <a:lnTo>
                    <a:pt x="860" y="1237"/>
                  </a:lnTo>
                  <a:lnTo>
                    <a:pt x="846" y="1235"/>
                  </a:lnTo>
                  <a:close/>
                  <a:moveTo>
                    <a:pt x="309" y="1225"/>
                  </a:moveTo>
                  <a:lnTo>
                    <a:pt x="309" y="1235"/>
                  </a:lnTo>
                  <a:lnTo>
                    <a:pt x="319" y="1235"/>
                  </a:lnTo>
                  <a:lnTo>
                    <a:pt x="319" y="1225"/>
                  </a:lnTo>
                  <a:lnTo>
                    <a:pt x="309" y="1225"/>
                  </a:lnTo>
                  <a:close/>
                  <a:moveTo>
                    <a:pt x="278" y="1217"/>
                  </a:moveTo>
                  <a:lnTo>
                    <a:pt x="278" y="1235"/>
                  </a:lnTo>
                  <a:lnTo>
                    <a:pt x="285" y="1234"/>
                  </a:lnTo>
                  <a:lnTo>
                    <a:pt x="290" y="1230"/>
                  </a:lnTo>
                  <a:lnTo>
                    <a:pt x="293" y="1227"/>
                  </a:lnTo>
                  <a:lnTo>
                    <a:pt x="297" y="1222"/>
                  </a:lnTo>
                  <a:lnTo>
                    <a:pt x="298" y="1217"/>
                  </a:lnTo>
                  <a:lnTo>
                    <a:pt x="278" y="1217"/>
                  </a:lnTo>
                  <a:close/>
                  <a:moveTo>
                    <a:pt x="836" y="1207"/>
                  </a:moveTo>
                  <a:lnTo>
                    <a:pt x="836" y="1225"/>
                  </a:lnTo>
                  <a:lnTo>
                    <a:pt x="846" y="1225"/>
                  </a:lnTo>
                  <a:lnTo>
                    <a:pt x="846" y="1207"/>
                  </a:lnTo>
                  <a:lnTo>
                    <a:pt x="836" y="1207"/>
                  </a:lnTo>
                  <a:close/>
                  <a:moveTo>
                    <a:pt x="478" y="1186"/>
                  </a:moveTo>
                  <a:lnTo>
                    <a:pt x="478" y="1196"/>
                  </a:lnTo>
                  <a:lnTo>
                    <a:pt x="493" y="1196"/>
                  </a:lnTo>
                  <a:lnTo>
                    <a:pt x="497" y="1195"/>
                  </a:lnTo>
                  <a:lnTo>
                    <a:pt x="497" y="1193"/>
                  </a:lnTo>
                  <a:lnTo>
                    <a:pt x="499" y="1191"/>
                  </a:lnTo>
                  <a:lnTo>
                    <a:pt x="497" y="1186"/>
                  </a:lnTo>
                  <a:lnTo>
                    <a:pt x="478" y="1186"/>
                  </a:lnTo>
                  <a:close/>
                  <a:moveTo>
                    <a:pt x="337" y="1186"/>
                  </a:moveTo>
                  <a:lnTo>
                    <a:pt x="337" y="1217"/>
                  </a:lnTo>
                  <a:lnTo>
                    <a:pt x="368" y="1186"/>
                  </a:lnTo>
                  <a:lnTo>
                    <a:pt x="337" y="1186"/>
                  </a:lnTo>
                  <a:close/>
                  <a:moveTo>
                    <a:pt x="329" y="1166"/>
                  </a:moveTo>
                  <a:lnTo>
                    <a:pt x="315" y="1168"/>
                  </a:lnTo>
                  <a:lnTo>
                    <a:pt x="305" y="1173"/>
                  </a:lnTo>
                  <a:lnTo>
                    <a:pt x="300" y="1183"/>
                  </a:lnTo>
                  <a:lnTo>
                    <a:pt x="298" y="1196"/>
                  </a:lnTo>
                  <a:lnTo>
                    <a:pt x="329" y="1166"/>
                  </a:lnTo>
                  <a:close/>
                  <a:moveTo>
                    <a:pt x="887" y="1156"/>
                  </a:moveTo>
                  <a:lnTo>
                    <a:pt x="887" y="1166"/>
                  </a:lnTo>
                  <a:lnTo>
                    <a:pt x="897" y="1166"/>
                  </a:lnTo>
                  <a:lnTo>
                    <a:pt x="897" y="1156"/>
                  </a:lnTo>
                  <a:lnTo>
                    <a:pt x="887" y="1156"/>
                  </a:lnTo>
                  <a:close/>
                  <a:moveTo>
                    <a:pt x="736" y="1145"/>
                  </a:moveTo>
                  <a:lnTo>
                    <a:pt x="736" y="1166"/>
                  </a:lnTo>
                  <a:lnTo>
                    <a:pt x="746" y="1166"/>
                  </a:lnTo>
                  <a:lnTo>
                    <a:pt x="746" y="1145"/>
                  </a:lnTo>
                  <a:lnTo>
                    <a:pt x="736" y="1145"/>
                  </a:lnTo>
                  <a:close/>
                  <a:moveTo>
                    <a:pt x="368" y="1137"/>
                  </a:moveTo>
                  <a:lnTo>
                    <a:pt x="368" y="1156"/>
                  </a:lnTo>
                  <a:lnTo>
                    <a:pt x="378" y="1156"/>
                  </a:lnTo>
                  <a:lnTo>
                    <a:pt x="378" y="1137"/>
                  </a:lnTo>
                  <a:lnTo>
                    <a:pt x="368" y="1137"/>
                  </a:lnTo>
                  <a:close/>
                  <a:moveTo>
                    <a:pt x="736" y="1127"/>
                  </a:moveTo>
                  <a:lnTo>
                    <a:pt x="736" y="1137"/>
                  </a:lnTo>
                  <a:lnTo>
                    <a:pt x="746" y="1137"/>
                  </a:lnTo>
                  <a:lnTo>
                    <a:pt x="746" y="1127"/>
                  </a:lnTo>
                  <a:lnTo>
                    <a:pt x="736" y="1127"/>
                  </a:lnTo>
                  <a:close/>
                  <a:moveTo>
                    <a:pt x="298" y="1106"/>
                  </a:moveTo>
                  <a:lnTo>
                    <a:pt x="298" y="1117"/>
                  </a:lnTo>
                  <a:lnTo>
                    <a:pt x="309" y="1117"/>
                  </a:lnTo>
                  <a:lnTo>
                    <a:pt x="309" y="1106"/>
                  </a:lnTo>
                  <a:lnTo>
                    <a:pt x="298" y="1106"/>
                  </a:lnTo>
                  <a:close/>
                  <a:moveTo>
                    <a:pt x="897" y="1096"/>
                  </a:moveTo>
                  <a:lnTo>
                    <a:pt x="894" y="1105"/>
                  </a:lnTo>
                  <a:lnTo>
                    <a:pt x="891" y="1110"/>
                  </a:lnTo>
                  <a:lnTo>
                    <a:pt x="884" y="1115"/>
                  </a:lnTo>
                  <a:lnTo>
                    <a:pt x="877" y="1117"/>
                  </a:lnTo>
                  <a:lnTo>
                    <a:pt x="877" y="1147"/>
                  </a:lnTo>
                  <a:lnTo>
                    <a:pt x="885" y="1142"/>
                  </a:lnTo>
                  <a:lnTo>
                    <a:pt x="891" y="1132"/>
                  </a:lnTo>
                  <a:lnTo>
                    <a:pt x="892" y="1120"/>
                  </a:lnTo>
                  <a:lnTo>
                    <a:pt x="897" y="1112"/>
                  </a:lnTo>
                  <a:lnTo>
                    <a:pt x="906" y="1106"/>
                  </a:lnTo>
                  <a:lnTo>
                    <a:pt x="906" y="1147"/>
                  </a:lnTo>
                  <a:lnTo>
                    <a:pt x="926" y="1147"/>
                  </a:lnTo>
                  <a:lnTo>
                    <a:pt x="926" y="1134"/>
                  </a:lnTo>
                  <a:lnTo>
                    <a:pt x="925" y="1123"/>
                  </a:lnTo>
                  <a:lnTo>
                    <a:pt x="921" y="1117"/>
                  </a:lnTo>
                  <a:lnTo>
                    <a:pt x="919" y="1110"/>
                  </a:lnTo>
                  <a:lnTo>
                    <a:pt x="919" y="1105"/>
                  </a:lnTo>
                  <a:lnTo>
                    <a:pt x="926" y="1096"/>
                  </a:lnTo>
                  <a:lnTo>
                    <a:pt x="918" y="1101"/>
                  </a:lnTo>
                  <a:lnTo>
                    <a:pt x="913" y="1105"/>
                  </a:lnTo>
                  <a:lnTo>
                    <a:pt x="906" y="1101"/>
                  </a:lnTo>
                  <a:lnTo>
                    <a:pt x="897" y="1096"/>
                  </a:lnTo>
                  <a:close/>
                  <a:moveTo>
                    <a:pt x="906" y="1057"/>
                  </a:moveTo>
                  <a:lnTo>
                    <a:pt x="906" y="1081"/>
                  </a:lnTo>
                  <a:lnTo>
                    <a:pt x="909" y="1086"/>
                  </a:lnTo>
                  <a:lnTo>
                    <a:pt x="916" y="1086"/>
                  </a:lnTo>
                  <a:lnTo>
                    <a:pt x="916" y="1072"/>
                  </a:lnTo>
                  <a:lnTo>
                    <a:pt x="918" y="1066"/>
                  </a:lnTo>
                  <a:lnTo>
                    <a:pt x="916" y="1061"/>
                  </a:lnTo>
                  <a:lnTo>
                    <a:pt x="913" y="1057"/>
                  </a:lnTo>
                  <a:lnTo>
                    <a:pt x="906" y="1057"/>
                  </a:lnTo>
                  <a:close/>
                  <a:moveTo>
                    <a:pt x="777" y="1057"/>
                  </a:moveTo>
                  <a:lnTo>
                    <a:pt x="777" y="1076"/>
                  </a:lnTo>
                  <a:lnTo>
                    <a:pt x="787" y="1076"/>
                  </a:lnTo>
                  <a:lnTo>
                    <a:pt x="787" y="1057"/>
                  </a:lnTo>
                  <a:lnTo>
                    <a:pt x="777" y="1057"/>
                  </a:lnTo>
                  <a:close/>
                  <a:moveTo>
                    <a:pt x="319" y="1057"/>
                  </a:moveTo>
                  <a:lnTo>
                    <a:pt x="319" y="1078"/>
                  </a:lnTo>
                  <a:lnTo>
                    <a:pt x="317" y="1088"/>
                  </a:lnTo>
                  <a:lnTo>
                    <a:pt x="317" y="1096"/>
                  </a:lnTo>
                  <a:lnTo>
                    <a:pt x="320" y="1103"/>
                  </a:lnTo>
                  <a:lnTo>
                    <a:pt x="329" y="1106"/>
                  </a:lnTo>
                  <a:lnTo>
                    <a:pt x="327" y="1098"/>
                  </a:lnTo>
                  <a:lnTo>
                    <a:pt x="329" y="1086"/>
                  </a:lnTo>
                  <a:lnTo>
                    <a:pt x="329" y="1066"/>
                  </a:lnTo>
                  <a:lnTo>
                    <a:pt x="325" y="1059"/>
                  </a:lnTo>
                  <a:lnTo>
                    <a:pt x="319" y="1057"/>
                  </a:lnTo>
                  <a:close/>
                  <a:moveTo>
                    <a:pt x="288" y="1047"/>
                  </a:moveTo>
                  <a:lnTo>
                    <a:pt x="288" y="1057"/>
                  </a:lnTo>
                  <a:lnTo>
                    <a:pt x="298" y="1057"/>
                  </a:lnTo>
                  <a:lnTo>
                    <a:pt x="298" y="1047"/>
                  </a:lnTo>
                  <a:lnTo>
                    <a:pt x="288" y="1047"/>
                  </a:lnTo>
                  <a:close/>
                  <a:moveTo>
                    <a:pt x="309" y="1037"/>
                  </a:moveTo>
                  <a:lnTo>
                    <a:pt x="309" y="1047"/>
                  </a:lnTo>
                  <a:lnTo>
                    <a:pt x="319" y="1047"/>
                  </a:lnTo>
                  <a:lnTo>
                    <a:pt x="319" y="1037"/>
                  </a:lnTo>
                  <a:lnTo>
                    <a:pt x="309" y="1037"/>
                  </a:lnTo>
                  <a:close/>
                  <a:moveTo>
                    <a:pt x="258" y="1037"/>
                  </a:moveTo>
                  <a:lnTo>
                    <a:pt x="258" y="1047"/>
                  </a:lnTo>
                  <a:lnTo>
                    <a:pt x="268" y="1047"/>
                  </a:lnTo>
                  <a:lnTo>
                    <a:pt x="268" y="1037"/>
                  </a:lnTo>
                  <a:lnTo>
                    <a:pt x="258" y="1037"/>
                  </a:lnTo>
                  <a:close/>
                  <a:moveTo>
                    <a:pt x="298" y="1006"/>
                  </a:moveTo>
                  <a:lnTo>
                    <a:pt x="298" y="1016"/>
                  </a:lnTo>
                  <a:lnTo>
                    <a:pt x="309" y="1016"/>
                  </a:lnTo>
                  <a:lnTo>
                    <a:pt x="309" y="1006"/>
                  </a:lnTo>
                  <a:lnTo>
                    <a:pt x="298" y="1006"/>
                  </a:lnTo>
                  <a:close/>
                  <a:moveTo>
                    <a:pt x="268" y="996"/>
                  </a:moveTo>
                  <a:lnTo>
                    <a:pt x="268" y="1006"/>
                  </a:lnTo>
                  <a:lnTo>
                    <a:pt x="278" y="1006"/>
                  </a:lnTo>
                  <a:lnTo>
                    <a:pt x="278" y="996"/>
                  </a:lnTo>
                  <a:lnTo>
                    <a:pt x="268" y="996"/>
                  </a:lnTo>
                  <a:close/>
                  <a:moveTo>
                    <a:pt x="816" y="957"/>
                  </a:moveTo>
                  <a:lnTo>
                    <a:pt x="816" y="967"/>
                  </a:lnTo>
                  <a:lnTo>
                    <a:pt x="826" y="967"/>
                  </a:lnTo>
                  <a:lnTo>
                    <a:pt x="826" y="957"/>
                  </a:lnTo>
                  <a:lnTo>
                    <a:pt x="816" y="957"/>
                  </a:lnTo>
                  <a:close/>
                  <a:moveTo>
                    <a:pt x="239" y="837"/>
                  </a:moveTo>
                  <a:lnTo>
                    <a:pt x="239" y="847"/>
                  </a:lnTo>
                  <a:lnTo>
                    <a:pt x="247" y="847"/>
                  </a:lnTo>
                  <a:lnTo>
                    <a:pt x="247" y="837"/>
                  </a:lnTo>
                  <a:lnTo>
                    <a:pt x="239" y="837"/>
                  </a:lnTo>
                  <a:close/>
                  <a:moveTo>
                    <a:pt x="278" y="826"/>
                  </a:moveTo>
                  <a:lnTo>
                    <a:pt x="278" y="830"/>
                  </a:lnTo>
                  <a:lnTo>
                    <a:pt x="276" y="833"/>
                  </a:lnTo>
                  <a:lnTo>
                    <a:pt x="273" y="837"/>
                  </a:lnTo>
                  <a:lnTo>
                    <a:pt x="268" y="837"/>
                  </a:lnTo>
                  <a:lnTo>
                    <a:pt x="268" y="867"/>
                  </a:lnTo>
                  <a:lnTo>
                    <a:pt x="273" y="869"/>
                  </a:lnTo>
                  <a:lnTo>
                    <a:pt x="275" y="869"/>
                  </a:lnTo>
                  <a:lnTo>
                    <a:pt x="278" y="865"/>
                  </a:lnTo>
                  <a:lnTo>
                    <a:pt x="278" y="848"/>
                  </a:lnTo>
                  <a:lnTo>
                    <a:pt x="280" y="847"/>
                  </a:lnTo>
                  <a:lnTo>
                    <a:pt x="298" y="847"/>
                  </a:lnTo>
                  <a:lnTo>
                    <a:pt x="297" y="840"/>
                  </a:lnTo>
                  <a:lnTo>
                    <a:pt x="292" y="833"/>
                  </a:lnTo>
                  <a:lnTo>
                    <a:pt x="286" y="830"/>
                  </a:lnTo>
                  <a:lnTo>
                    <a:pt x="278" y="826"/>
                  </a:lnTo>
                  <a:close/>
                  <a:moveTo>
                    <a:pt x="1016" y="808"/>
                  </a:moveTo>
                  <a:lnTo>
                    <a:pt x="1016" y="818"/>
                  </a:lnTo>
                  <a:lnTo>
                    <a:pt x="1026" y="818"/>
                  </a:lnTo>
                  <a:lnTo>
                    <a:pt x="1026" y="808"/>
                  </a:lnTo>
                  <a:lnTo>
                    <a:pt x="1016" y="808"/>
                  </a:lnTo>
                  <a:close/>
                  <a:moveTo>
                    <a:pt x="857" y="808"/>
                  </a:moveTo>
                  <a:lnTo>
                    <a:pt x="857" y="826"/>
                  </a:lnTo>
                  <a:lnTo>
                    <a:pt x="867" y="826"/>
                  </a:lnTo>
                  <a:lnTo>
                    <a:pt x="867" y="808"/>
                  </a:lnTo>
                  <a:lnTo>
                    <a:pt x="857" y="808"/>
                  </a:lnTo>
                  <a:close/>
                  <a:moveTo>
                    <a:pt x="409" y="797"/>
                  </a:moveTo>
                  <a:lnTo>
                    <a:pt x="409" y="818"/>
                  </a:lnTo>
                  <a:lnTo>
                    <a:pt x="417" y="818"/>
                  </a:lnTo>
                  <a:lnTo>
                    <a:pt x="417" y="797"/>
                  </a:lnTo>
                  <a:lnTo>
                    <a:pt x="409" y="797"/>
                  </a:lnTo>
                  <a:close/>
                  <a:moveTo>
                    <a:pt x="247" y="787"/>
                  </a:moveTo>
                  <a:lnTo>
                    <a:pt x="247" y="797"/>
                  </a:lnTo>
                  <a:lnTo>
                    <a:pt x="258" y="797"/>
                  </a:lnTo>
                  <a:lnTo>
                    <a:pt x="258" y="787"/>
                  </a:lnTo>
                  <a:lnTo>
                    <a:pt x="247" y="787"/>
                  </a:lnTo>
                  <a:close/>
                  <a:moveTo>
                    <a:pt x="203" y="786"/>
                  </a:moveTo>
                  <a:lnTo>
                    <a:pt x="198" y="787"/>
                  </a:lnTo>
                  <a:lnTo>
                    <a:pt x="200" y="791"/>
                  </a:lnTo>
                  <a:lnTo>
                    <a:pt x="200" y="794"/>
                  </a:lnTo>
                  <a:lnTo>
                    <a:pt x="198" y="796"/>
                  </a:lnTo>
                  <a:lnTo>
                    <a:pt x="197" y="796"/>
                  </a:lnTo>
                  <a:lnTo>
                    <a:pt x="193" y="797"/>
                  </a:lnTo>
                  <a:lnTo>
                    <a:pt x="191" y="797"/>
                  </a:lnTo>
                  <a:lnTo>
                    <a:pt x="188" y="801"/>
                  </a:lnTo>
                  <a:lnTo>
                    <a:pt x="188" y="808"/>
                  </a:lnTo>
                  <a:lnTo>
                    <a:pt x="208" y="808"/>
                  </a:lnTo>
                  <a:lnTo>
                    <a:pt x="208" y="791"/>
                  </a:lnTo>
                  <a:lnTo>
                    <a:pt x="207" y="787"/>
                  </a:lnTo>
                  <a:lnTo>
                    <a:pt x="205" y="787"/>
                  </a:lnTo>
                  <a:lnTo>
                    <a:pt x="203" y="786"/>
                  </a:lnTo>
                  <a:close/>
                  <a:moveTo>
                    <a:pt x="247" y="767"/>
                  </a:moveTo>
                  <a:lnTo>
                    <a:pt x="247" y="777"/>
                  </a:lnTo>
                  <a:lnTo>
                    <a:pt x="264" y="777"/>
                  </a:lnTo>
                  <a:lnTo>
                    <a:pt x="268" y="775"/>
                  </a:lnTo>
                  <a:lnTo>
                    <a:pt x="268" y="774"/>
                  </a:lnTo>
                  <a:lnTo>
                    <a:pt x="269" y="772"/>
                  </a:lnTo>
                  <a:lnTo>
                    <a:pt x="268" y="767"/>
                  </a:lnTo>
                  <a:lnTo>
                    <a:pt x="247" y="767"/>
                  </a:lnTo>
                  <a:close/>
                  <a:moveTo>
                    <a:pt x="239" y="747"/>
                  </a:moveTo>
                  <a:lnTo>
                    <a:pt x="225" y="748"/>
                  </a:lnTo>
                  <a:lnTo>
                    <a:pt x="215" y="753"/>
                  </a:lnTo>
                  <a:lnTo>
                    <a:pt x="210" y="764"/>
                  </a:lnTo>
                  <a:lnTo>
                    <a:pt x="208" y="777"/>
                  </a:lnTo>
                  <a:lnTo>
                    <a:pt x="239" y="747"/>
                  </a:lnTo>
                  <a:close/>
                  <a:moveTo>
                    <a:pt x="388" y="736"/>
                  </a:moveTo>
                  <a:lnTo>
                    <a:pt x="388" y="747"/>
                  </a:lnTo>
                  <a:lnTo>
                    <a:pt x="398" y="747"/>
                  </a:lnTo>
                  <a:lnTo>
                    <a:pt x="398" y="736"/>
                  </a:lnTo>
                  <a:lnTo>
                    <a:pt x="388" y="736"/>
                  </a:lnTo>
                  <a:close/>
                  <a:moveTo>
                    <a:pt x="857" y="708"/>
                  </a:moveTo>
                  <a:lnTo>
                    <a:pt x="857" y="718"/>
                  </a:lnTo>
                  <a:lnTo>
                    <a:pt x="867" y="718"/>
                  </a:lnTo>
                  <a:lnTo>
                    <a:pt x="867" y="708"/>
                  </a:lnTo>
                  <a:lnTo>
                    <a:pt x="857" y="708"/>
                  </a:lnTo>
                  <a:close/>
                  <a:moveTo>
                    <a:pt x="996" y="687"/>
                  </a:moveTo>
                  <a:lnTo>
                    <a:pt x="996" y="697"/>
                  </a:lnTo>
                  <a:lnTo>
                    <a:pt x="1006" y="697"/>
                  </a:lnTo>
                  <a:lnTo>
                    <a:pt x="1006" y="687"/>
                  </a:lnTo>
                  <a:lnTo>
                    <a:pt x="996" y="687"/>
                  </a:lnTo>
                  <a:close/>
                  <a:moveTo>
                    <a:pt x="208" y="687"/>
                  </a:moveTo>
                  <a:lnTo>
                    <a:pt x="208" y="697"/>
                  </a:lnTo>
                  <a:lnTo>
                    <a:pt x="219" y="697"/>
                  </a:lnTo>
                  <a:lnTo>
                    <a:pt x="219" y="687"/>
                  </a:lnTo>
                  <a:lnTo>
                    <a:pt x="208" y="687"/>
                  </a:lnTo>
                  <a:close/>
                  <a:moveTo>
                    <a:pt x="1065" y="667"/>
                  </a:moveTo>
                  <a:lnTo>
                    <a:pt x="1065" y="677"/>
                  </a:lnTo>
                  <a:lnTo>
                    <a:pt x="1076" y="677"/>
                  </a:lnTo>
                  <a:lnTo>
                    <a:pt x="1076" y="667"/>
                  </a:lnTo>
                  <a:lnTo>
                    <a:pt x="1065" y="667"/>
                  </a:lnTo>
                  <a:close/>
                  <a:moveTo>
                    <a:pt x="337" y="667"/>
                  </a:moveTo>
                  <a:lnTo>
                    <a:pt x="337" y="677"/>
                  </a:lnTo>
                  <a:lnTo>
                    <a:pt x="348" y="677"/>
                  </a:lnTo>
                  <a:lnTo>
                    <a:pt x="348" y="667"/>
                  </a:lnTo>
                  <a:lnTo>
                    <a:pt x="337" y="667"/>
                  </a:lnTo>
                  <a:close/>
                  <a:moveTo>
                    <a:pt x="229" y="658"/>
                  </a:moveTo>
                  <a:lnTo>
                    <a:pt x="229" y="677"/>
                  </a:lnTo>
                  <a:lnTo>
                    <a:pt x="239" y="677"/>
                  </a:lnTo>
                  <a:lnTo>
                    <a:pt x="239" y="658"/>
                  </a:lnTo>
                  <a:lnTo>
                    <a:pt x="229" y="658"/>
                  </a:lnTo>
                  <a:close/>
                  <a:moveTo>
                    <a:pt x="178" y="658"/>
                  </a:moveTo>
                  <a:lnTo>
                    <a:pt x="178" y="667"/>
                  </a:lnTo>
                  <a:lnTo>
                    <a:pt x="188" y="667"/>
                  </a:lnTo>
                  <a:lnTo>
                    <a:pt x="188" y="658"/>
                  </a:lnTo>
                  <a:lnTo>
                    <a:pt x="178" y="658"/>
                  </a:lnTo>
                  <a:close/>
                  <a:moveTo>
                    <a:pt x="1040" y="646"/>
                  </a:moveTo>
                  <a:lnTo>
                    <a:pt x="1038" y="648"/>
                  </a:lnTo>
                  <a:lnTo>
                    <a:pt x="1038" y="650"/>
                  </a:lnTo>
                  <a:lnTo>
                    <a:pt x="1037" y="651"/>
                  </a:lnTo>
                  <a:lnTo>
                    <a:pt x="1037" y="653"/>
                  </a:lnTo>
                  <a:lnTo>
                    <a:pt x="1035" y="657"/>
                  </a:lnTo>
                  <a:lnTo>
                    <a:pt x="1035" y="658"/>
                  </a:lnTo>
                  <a:lnTo>
                    <a:pt x="1026" y="658"/>
                  </a:lnTo>
                  <a:lnTo>
                    <a:pt x="1026" y="684"/>
                  </a:lnTo>
                  <a:lnTo>
                    <a:pt x="1030" y="687"/>
                  </a:lnTo>
                  <a:lnTo>
                    <a:pt x="1037" y="687"/>
                  </a:lnTo>
                  <a:lnTo>
                    <a:pt x="1035" y="674"/>
                  </a:lnTo>
                  <a:lnTo>
                    <a:pt x="1038" y="663"/>
                  </a:lnTo>
                  <a:lnTo>
                    <a:pt x="1042" y="657"/>
                  </a:lnTo>
                  <a:lnTo>
                    <a:pt x="1047" y="648"/>
                  </a:lnTo>
                  <a:lnTo>
                    <a:pt x="1043" y="646"/>
                  </a:lnTo>
                  <a:lnTo>
                    <a:pt x="1040" y="646"/>
                  </a:lnTo>
                  <a:close/>
                  <a:moveTo>
                    <a:pt x="188" y="628"/>
                  </a:moveTo>
                  <a:lnTo>
                    <a:pt x="188" y="638"/>
                  </a:lnTo>
                  <a:lnTo>
                    <a:pt x="198" y="638"/>
                  </a:lnTo>
                  <a:lnTo>
                    <a:pt x="198" y="628"/>
                  </a:lnTo>
                  <a:lnTo>
                    <a:pt x="188" y="628"/>
                  </a:lnTo>
                  <a:close/>
                  <a:moveTo>
                    <a:pt x="168" y="618"/>
                  </a:moveTo>
                  <a:lnTo>
                    <a:pt x="168" y="628"/>
                  </a:lnTo>
                  <a:lnTo>
                    <a:pt x="178" y="628"/>
                  </a:lnTo>
                  <a:lnTo>
                    <a:pt x="178" y="618"/>
                  </a:lnTo>
                  <a:lnTo>
                    <a:pt x="168" y="618"/>
                  </a:lnTo>
                  <a:close/>
                  <a:moveTo>
                    <a:pt x="1050" y="595"/>
                  </a:moveTo>
                  <a:lnTo>
                    <a:pt x="1047" y="597"/>
                  </a:lnTo>
                  <a:lnTo>
                    <a:pt x="1047" y="604"/>
                  </a:lnTo>
                  <a:lnTo>
                    <a:pt x="1043" y="607"/>
                  </a:lnTo>
                  <a:lnTo>
                    <a:pt x="1042" y="607"/>
                  </a:lnTo>
                  <a:lnTo>
                    <a:pt x="1038" y="609"/>
                  </a:lnTo>
                  <a:lnTo>
                    <a:pt x="1037" y="609"/>
                  </a:lnTo>
                  <a:lnTo>
                    <a:pt x="1035" y="611"/>
                  </a:lnTo>
                  <a:lnTo>
                    <a:pt x="1035" y="614"/>
                  </a:lnTo>
                  <a:lnTo>
                    <a:pt x="1037" y="618"/>
                  </a:lnTo>
                  <a:lnTo>
                    <a:pt x="1057" y="618"/>
                  </a:lnTo>
                  <a:lnTo>
                    <a:pt x="1057" y="604"/>
                  </a:lnTo>
                  <a:lnTo>
                    <a:pt x="1055" y="601"/>
                  </a:lnTo>
                  <a:lnTo>
                    <a:pt x="1055" y="599"/>
                  </a:lnTo>
                  <a:lnTo>
                    <a:pt x="1053" y="597"/>
                  </a:lnTo>
                  <a:lnTo>
                    <a:pt x="1050" y="595"/>
                  </a:lnTo>
                  <a:close/>
                  <a:moveTo>
                    <a:pt x="1065" y="587"/>
                  </a:moveTo>
                  <a:lnTo>
                    <a:pt x="1065" y="618"/>
                  </a:lnTo>
                  <a:lnTo>
                    <a:pt x="1079" y="611"/>
                  </a:lnTo>
                  <a:lnTo>
                    <a:pt x="1087" y="609"/>
                  </a:lnTo>
                  <a:lnTo>
                    <a:pt x="1093" y="604"/>
                  </a:lnTo>
                  <a:lnTo>
                    <a:pt x="1096" y="597"/>
                  </a:lnTo>
                  <a:lnTo>
                    <a:pt x="1086" y="599"/>
                  </a:lnTo>
                  <a:lnTo>
                    <a:pt x="1081" y="597"/>
                  </a:lnTo>
                  <a:lnTo>
                    <a:pt x="1077" y="592"/>
                  </a:lnTo>
                  <a:lnTo>
                    <a:pt x="1072" y="589"/>
                  </a:lnTo>
                  <a:lnTo>
                    <a:pt x="1065" y="587"/>
                  </a:lnTo>
                  <a:close/>
                  <a:moveTo>
                    <a:pt x="936" y="548"/>
                  </a:moveTo>
                  <a:lnTo>
                    <a:pt x="936" y="558"/>
                  </a:lnTo>
                  <a:lnTo>
                    <a:pt x="953" y="558"/>
                  </a:lnTo>
                  <a:lnTo>
                    <a:pt x="958" y="553"/>
                  </a:lnTo>
                  <a:lnTo>
                    <a:pt x="957" y="548"/>
                  </a:lnTo>
                  <a:lnTo>
                    <a:pt x="936" y="548"/>
                  </a:lnTo>
                  <a:close/>
                  <a:moveTo>
                    <a:pt x="178" y="548"/>
                  </a:moveTo>
                  <a:lnTo>
                    <a:pt x="178" y="568"/>
                  </a:lnTo>
                  <a:lnTo>
                    <a:pt x="188" y="568"/>
                  </a:lnTo>
                  <a:lnTo>
                    <a:pt x="188" y="548"/>
                  </a:lnTo>
                  <a:lnTo>
                    <a:pt x="178" y="548"/>
                  </a:lnTo>
                  <a:close/>
                  <a:moveTo>
                    <a:pt x="1069" y="528"/>
                  </a:moveTo>
                  <a:lnTo>
                    <a:pt x="1065" y="531"/>
                  </a:lnTo>
                  <a:lnTo>
                    <a:pt x="1065" y="558"/>
                  </a:lnTo>
                  <a:lnTo>
                    <a:pt x="1070" y="556"/>
                  </a:lnTo>
                  <a:lnTo>
                    <a:pt x="1072" y="558"/>
                  </a:lnTo>
                  <a:lnTo>
                    <a:pt x="1076" y="558"/>
                  </a:lnTo>
                  <a:lnTo>
                    <a:pt x="1076" y="578"/>
                  </a:lnTo>
                  <a:lnTo>
                    <a:pt x="1096" y="578"/>
                  </a:lnTo>
                  <a:lnTo>
                    <a:pt x="1093" y="570"/>
                  </a:lnTo>
                  <a:lnTo>
                    <a:pt x="1081" y="558"/>
                  </a:lnTo>
                  <a:lnTo>
                    <a:pt x="1077" y="551"/>
                  </a:lnTo>
                  <a:lnTo>
                    <a:pt x="1074" y="541"/>
                  </a:lnTo>
                  <a:lnTo>
                    <a:pt x="1076" y="528"/>
                  </a:lnTo>
                  <a:lnTo>
                    <a:pt x="1069" y="528"/>
                  </a:lnTo>
                  <a:close/>
                  <a:moveTo>
                    <a:pt x="159" y="489"/>
                  </a:moveTo>
                  <a:lnTo>
                    <a:pt x="159" y="497"/>
                  </a:lnTo>
                  <a:lnTo>
                    <a:pt x="168" y="497"/>
                  </a:lnTo>
                  <a:lnTo>
                    <a:pt x="168" y="489"/>
                  </a:lnTo>
                  <a:lnTo>
                    <a:pt x="159" y="489"/>
                  </a:lnTo>
                  <a:close/>
                  <a:moveTo>
                    <a:pt x="1086" y="468"/>
                  </a:moveTo>
                  <a:lnTo>
                    <a:pt x="1086" y="478"/>
                  </a:lnTo>
                  <a:lnTo>
                    <a:pt x="1096" y="478"/>
                  </a:lnTo>
                  <a:lnTo>
                    <a:pt x="1096" y="468"/>
                  </a:lnTo>
                  <a:lnTo>
                    <a:pt x="1086" y="468"/>
                  </a:lnTo>
                  <a:close/>
                  <a:moveTo>
                    <a:pt x="1106" y="458"/>
                  </a:moveTo>
                  <a:lnTo>
                    <a:pt x="1106" y="478"/>
                  </a:lnTo>
                  <a:lnTo>
                    <a:pt x="1116" y="478"/>
                  </a:lnTo>
                  <a:lnTo>
                    <a:pt x="1116" y="458"/>
                  </a:lnTo>
                  <a:lnTo>
                    <a:pt x="1106" y="458"/>
                  </a:lnTo>
                  <a:close/>
                  <a:moveTo>
                    <a:pt x="278" y="448"/>
                  </a:moveTo>
                  <a:lnTo>
                    <a:pt x="278" y="458"/>
                  </a:lnTo>
                  <a:lnTo>
                    <a:pt x="288" y="458"/>
                  </a:lnTo>
                  <a:lnTo>
                    <a:pt x="288" y="448"/>
                  </a:lnTo>
                  <a:lnTo>
                    <a:pt x="278" y="448"/>
                  </a:lnTo>
                  <a:close/>
                  <a:moveTo>
                    <a:pt x="129" y="448"/>
                  </a:moveTo>
                  <a:lnTo>
                    <a:pt x="129" y="458"/>
                  </a:lnTo>
                  <a:lnTo>
                    <a:pt x="139" y="458"/>
                  </a:lnTo>
                  <a:lnTo>
                    <a:pt x="139" y="448"/>
                  </a:lnTo>
                  <a:lnTo>
                    <a:pt x="129" y="448"/>
                  </a:lnTo>
                  <a:close/>
                  <a:moveTo>
                    <a:pt x="139" y="419"/>
                  </a:moveTo>
                  <a:lnTo>
                    <a:pt x="139" y="427"/>
                  </a:lnTo>
                  <a:lnTo>
                    <a:pt x="149" y="427"/>
                  </a:lnTo>
                  <a:lnTo>
                    <a:pt x="149" y="419"/>
                  </a:lnTo>
                  <a:lnTo>
                    <a:pt x="139" y="419"/>
                  </a:lnTo>
                  <a:close/>
                  <a:moveTo>
                    <a:pt x="278" y="409"/>
                  </a:moveTo>
                  <a:lnTo>
                    <a:pt x="278" y="419"/>
                  </a:lnTo>
                  <a:lnTo>
                    <a:pt x="288" y="419"/>
                  </a:lnTo>
                  <a:lnTo>
                    <a:pt x="288" y="409"/>
                  </a:lnTo>
                  <a:lnTo>
                    <a:pt x="278" y="409"/>
                  </a:lnTo>
                  <a:close/>
                  <a:moveTo>
                    <a:pt x="1116" y="378"/>
                  </a:moveTo>
                  <a:lnTo>
                    <a:pt x="1116" y="388"/>
                  </a:lnTo>
                  <a:lnTo>
                    <a:pt x="1126" y="388"/>
                  </a:lnTo>
                  <a:lnTo>
                    <a:pt x="1126" y="378"/>
                  </a:lnTo>
                  <a:lnTo>
                    <a:pt x="1116" y="378"/>
                  </a:lnTo>
                  <a:close/>
                  <a:moveTo>
                    <a:pt x="98" y="378"/>
                  </a:moveTo>
                  <a:lnTo>
                    <a:pt x="98" y="388"/>
                  </a:lnTo>
                  <a:lnTo>
                    <a:pt x="108" y="388"/>
                  </a:lnTo>
                  <a:lnTo>
                    <a:pt x="108" y="378"/>
                  </a:lnTo>
                  <a:lnTo>
                    <a:pt x="98" y="378"/>
                  </a:lnTo>
                  <a:close/>
                  <a:moveTo>
                    <a:pt x="1057" y="337"/>
                  </a:moveTo>
                  <a:lnTo>
                    <a:pt x="1057" y="348"/>
                  </a:lnTo>
                  <a:lnTo>
                    <a:pt x="1065" y="348"/>
                  </a:lnTo>
                  <a:lnTo>
                    <a:pt x="1065" y="337"/>
                  </a:lnTo>
                  <a:lnTo>
                    <a:pt x="1057" y="337"/>
                  </a:lnTo>
                  <a:close/>
                  <a:moveTo>
                    <a:pt x="996" y="309"/>
                  </a:moveTo>
                  <a:lnTo>
                    <a:pt x="996" y="329"/>
                  </a:lnTo>
                  <a:lnTo>
                    <a:pt x="1006" y="329"/>
                  </a:lnTo>
                  <a:lnTo>
                    <a:pt x="1006" y="309"/>
                  </a:lnTo>
                  <a:lnTo>
                    <a:pt x="996" y="309"/>
                  </a:lnTo>
                  <a:close/>
                  <a:moveTo>
                    <a:pt x="1065" y="278"/>
                  </a:moveTo>
                  <a:lnTo>
                    <a:pt x="1065" y="298"/>
                  </a:lnTo>
                  <a:lnTo>
                    <a:pt x="1076" y="298"/>
                  </a:lnTo>
                  <a:lnTo>
                    <a:pt x="1076" y="278"/>
                  </a:lnTo>
                  <a:lnTo>
                    <a:pt x="1065" y="278"/>
                  </a:lnTo>
                  <a:close/>
                  <a:moveTo>
                    <a:pt x="98" y="278"/>
                  </a:moveTo>
                  <a:lnTo>
                    <a:pt x="98" y="288"/>
                  </a:lnTo>
                  <a:lnTo>
                    <a:pt x="108" y="288"/>
                  </a:lnTo>
                  <a:lnTo>
                    <a:pt x="108" y="278"/>
                  </a:lnTo>
                  <a:lnTo>
                    <a:pt x="98" y="278"/>
                  </a:lnTo>
                  <a:close/>
                  <a:moveTo>
                    <a:pt x="1145" y="258"/>
                  </a:moveTo>
                  <a:lnTo>
                    <a:pt x="1149" y="266"/>
                  </a:lnTo>
                  <a:lnTo>
                    <a:pt x="1159" y="276"/>
                  </a:lnTo>
                  <a:lnTo>
                    <a:pt x="1165" y="278"/>
                  </a:lnTo>
                  <a:lnTo>
                    <a:pt x="1165" y="258"/>
                  </a:lnTo>
                  <a:lnTo>
                    <a:pt x="1145" y="258"/>
                  </a:lnTo>
                  <a:close/>
                  <a:moveTo>
                    <a:pt x="1037" y="258"/>
                  </a:moveTo>
                  <a:lnTo>
                    <a:pt x="1037" y="309"/>
                  </a:lnTo>
                  <a:lnTo>
                    <a:pt x="1045" y="300"/>
                  </a:lnTo>
                  <a:lnTo>
                    <a:pt x="1050" y="287"/>
                  </a:lnTo>
                  <a:lnTo>
                    <a:pt x="1053" y="273"/>
                  </a:lnTo>
                  <a:lnTo>
                    <a:pt x="1057" y="258"/>
                  </a:lnTo>
                  <a:lnTo>
                    <a:pt x="1037" y="258"/>
                  </a:lnTo>
                  <a:close/>
                  <a:moveTo>
                    <a:pt x="1086" y="239"/>
                  </a:moveTo>
                  <a:lnTo>
                    <a:pt x="1086" y="264"/>
                  </a:lnTo>
                  <a:lnTo>
                    <a:pt x="1089" y="268"/>
                  </a:lnTo>
                  <a:lnTo>
                    <a:pt x="1096" y="268"/>
                  </a:lnTo>
                  <a:lnTo>
                    <a:pt x="1096" y="242"/>
                  </a:lnTo>
                  <a:lnTo>
                    <a:pt x="1093" y="239"/>
                  </a:lnTo>
                  <a:lnTo>
                    <a:pt x="1086" y="239"/>
                  </a:lnTo>
                  <a:close/>
                  <a:moveTo>
                    <a:pt x="69" y="239"/>
                  </a:moveTo>
                  <a:lnTo>
                    <a:pt x="69" y="249"/>
                  </a:lnTo>
                  <a:lnTo>
                    <a:pt x="79" y="249"/>
                  </a:lnTo>
                  <a:lnTo>
                    <a:pt x="79" y="239"/>
                  </a:lnTo>
                  <a:lnTo>
                    <a:pt x="69" y="239"/>
                  </a:lnTo>
                  <a:close/>
                  <a:moveTo>
                    <a:pt x="1096" y="219"/>
                  </a:moveTo>
                  <a:lnTo>
                    <a:pt x="1096" y="229"/>
                  </a:lnTo>
                  <a:lnTo>
                    <a:pt x="1106" y="229"/>
                  </a:lnTo>
                  <a:lnTo>
                    <a:pt x="1106" y="219"/>
                  </a:lnTo>
                  <a:lnTo>
                    <a:pt x="1096" y="219"/>
                  </a:lnTo>
                  <a:close/>
                  <a:moveTo>
                    <a:pt x="1206" y="198"/>
                  </a:moveTo>
                  <a:lnTo>
                    <a:pt x="1199" y="200"/>
                  </a:lnTo>
                  <a:lnTo>
                    <a:pt x="1194" y="203"/>
                  </a:lnTo>
                  <a:lnTo>
                    <a:pt x="1191" y="208"/>
                  </a:lnTo>
                  <a:lnTo>
                    <a:pt x="1186" y="210"/>
                  </a:lnTo>
                  <a:lnTo>
                    <a:pt x="1176" y="208"/>
                  </a:lnTo>
                  <a:lnTo>
                    <a:pt x="1176" y="229"/>
                  </a:lnTo>
                  <a:lnTo>
                    <a:pt x="1188" y="227"/>
                  </a:lnTo>
                  <a:lnTo>
                    <a:pt x="1198" y="222"/>
                  </a:lnTo>
                  <a:lnTo>
                    <a:pt x="1206" y="220"/>
                  </a:lnTo>
                  <a:lnTo>
                    <a:pt x="1215" y="222"/>
                  </a:lnTo>
                  <a:lnTo>
                    <a:pt x="1225" y="229"/>
                  </a:lnTo>
                  <a:lnTo>
                    <a:pt x="1223" y="220"/>
                  </a:lnTo>
                  <a:lnTo>
                    <a:pt x="1220" y="215"/>
                  </a:lnTo>
                  <a:lnTo>
                    <a:pt x="1213" y="212"/>
                  </a:lnTo>
                  <a:lnTo>
                    <a:pt x="1208" y="207"/>
                  </a:lnTo>
                  <a:lnTo>
                    <a:pt x="1206" y="198"/>
                  </a:lnTo>
                  <a:close/>
                  <a:moveTo>
                    <a:pt x="1106" y="198"/>
                  </a:moveTo>
                  <a:lnTo>
                    <a:pt x="1106" y="208"/>
                  </a:lnTo>
                  <a:lnTo>
                    <a:pt x="1116" y="208"/>
                  </a:lnTo>
                  <a:lnTo>
                    <a:pt x="1116" y="198"/>
                  </a:lnTo>
                  <a:lnTo>
                    <a:pt x="1106" y="198"/>
                  </a:lnTo>
                  <a:close/>
                  <a:moveTo>
                    <a:pt x="1155" y="188"/>
                  </a:moveTo>
                  <a:lnTo>
                    <a:pt x="1155" y="198"/>
                  </a:lnTo>
                  <a:lnTo>
                    <a:pt x="1165" y="198"/>
                  </a:lnTo>
                  <a:lnTo>
                    <a:pt x="1165" y="188"/>
                  </a:lnTo>
                  <a:lnTo>
                    <a:pt x="1155" y="188"/>
                  </a:lnTo>
                  <a:close/>
                  <a:moveTo>
                    <a:pt x="1216" y="178"/>
                  </a:moveTo>
                  <a:lnTo>
                    <a:pt x="1216" y="188"/>
                  </a:lnTo>
                  <a:lnTo>
                    <a:pt x="1225" y="188"/>
                  </a:lnTo>
                  <a:lnTo>
                    <a:pt x="1225" y="178"/>
                  </a:lnTo>
                  <a:lnTo>
                    <a:pt x="1216" y="178"/>
                  </a:lnTo>
                  <a:close/>
                  <a:moveTo>
                    <a:pt x="79" y="178"/>
                  </a:moveTo>
                  <a:lnTo>
                    <a:pt x="79" y="198"/>
                  </a:lnTo>
                  <a:lnTo>
                    <a:pt x="90" y="198"/>
                  </a:lnTo>
                  <a:lnTo>
                    <a:pt x="90" y="178"/>
                  </a:lnTo>
                  <a:lnTo>
                    <a:pt x="79" y="178"/>
                  </a:lnTo>
                  <a:close/>
                  <a:moveTo>
                    <a:pt x="1206" y="159"/>
                  </a:moveTo>
                  <a:lnTo>
                    <a:pt x="1206" y="169"/>
                  </a:lnTo>
                  <a:lnTo>
                    <a:pt x="1216" y="169"/>
                  </a:lnTo>
                  <a:lnTo>
                    <a:pt x="1216" y="159"/>
                  </a:lnTo>
                  <a:lnTo>
                    <a:pt x="1206" y="159"/>
                  </a:lnTo>
                  <a:close/>
                  <a:moveTo>
                    <a:pt x="1065" y="139"/>
                  </a:moveTo>
                  <a:lnTo>
                    <a:pt x="1067" y="164"/>
                  </a:lnTo>
                  <a:lnTo>
                    <a:pt x="1069" y="186"/>
                  </a:lnTo>
                  <a:lnTo>
                    <a:pt x="1070" y="203"/>
                  </a:lnTo>
                  <a:lnTo>
                    <a:pt x="1069" y="220"/>
                  </a:lnTo>
                  <a:lnTo>
                    <a:pt x="1065" y="239"/>
                  </a:lnTo>
                  <a:lnTo>
                    <a:pt x="1072" y="239"/>
                  </a:lnTo>
                  <a:lnTo>
                    <a:pt x="1076" y="236"/>
                  </a:lnTo>
                  <a:lnTo>
                    <a:pt x="1076" y="234"/>
                  </a:lnTo>
                  <a:lnTo>
                    <a:pt x="1077" y="230"/>
                  </a:lnTo>
                  <a:lnTo>
                    <a:pt x="1077" y="229"/>
                  </a:lnTo>
                  <a:lnTo>
                    <a:pt x="1079" y="227"/>
                  </a:lnTo>
                  <a:lnTo>
                    <a:pt x="1082" y="227"/>
                  </a:lnTo>
                  <a:lnTo>
                    <a:pt x="1086" y="229"/>
                  </a:lnTo>
                  <a:lnTo>
                    <a:pt x="1086" y="198"/>
                  </a:lnTo>
                  <a:lnTo>
                    <a:pt x="1093" y="197"/>
                  </a:lnTo>
                  <a:lnTo>
                    <a:pt x="1098" y="193"/>
                  </a:lnTo>
                  <a:lnTo>
                    <a:pt x="1101" y="190"/>
                  </a:lnTo>
                  <a:lnTo>
                    <a:pt x="1106" y="186"/>
                  </a:lnTo>
                  <a:lnTo>
                    <a:pt x="1116" y="188"/>
                  </a:lnTo>
                  <a:lnTo>
                    <a:pt x="1116" y="169"/>
                  </a:lnTo>
                  <a:lnTo>
                    <a:pt x="1106" y="168"/>
                  </a:lnTo>
                  <a:lnTo>
                    <a:pt x="1101" y="169"/>
                  </a:lnTo>
                  <a:lnTo>
                    <a:pt x="1096" y="173"/>
                  </a:lnTo>
                  <a:lnTo>
                    <a:pt x="1091" y="178"/>
                  </a:lnTo>
                  <a:lnTo>
                    <a:pt x="1086" y="180"/>
                  </a:lnTo>
                  <a:lnTo>
                    <a:pt x="1076" y="178"/>
                  </a:lnTo>
                  <a:lnTo>
                    <a:pt x="1076" y="168"/>
                  </a:lnTo>
                  <a:lnTo>
                    <a:pt x="1077" y="161"/>
                  </a:lnTo>
                  <a:lnTo>
                    <a:pt x="1084" y="156"/>
                  </a:lnTo>
                  <a:lnTo>
                    <a:pt x="1089" y="152"/>
                  </a:lnTo>
                  <a:lnTo>
                    <a:pt x="1094" y="146"/>
                  </a:lnTo>
                  <a:lnTo>
                    <a:pt x="1096" y="139"/>
                  </a:lnTo>
                  <a:lnTo>
                    <a:pt x="1089" y="139"/>
                  </a:lnTo>
                  <a:lnTo>
                    <a:pt x="1086" y="142"/>
                  </a:lnTo>
                  <a:lnTo>
                    <a:pt x="1084" y="146"/>
                  </a:lnTo>
                  <a:lnTo>
                    <a:pt x="1081" y="149"/>
                  </a:lnTo>
                  <a:lnTo>
                    <a:pt x="1079" y="149"/>
                  </a:lnTo>
                  <a:lnTo>
                    <a:pt x="1076" y="146"/>
                  </a:lnTo>
                  <a:lnTo>
                    <a:pt x="1076" y="142"/>
                  </a:lnTo>
                  <a:lnTo>
                    <a:pt x="1072" y="139"/>
                  </a:lnTo>
                  <a:lnTo>
                    <a:pt x="1065" y="139"/>
                  </a:lnTo>
                  <a:close/>
                  <a:moveTo>
                    <a:pt x="69" y="129"/>
                  </a:moveTo>
                  <a:lnTo>
                    <a:pt x="69" y="139"/>
                  </a:lnTo>
                  <a:lnTo>
                    <a:pt x="79" y="139"/>
                  </a:lnTo>
                  <a:lnTo>
                    <a:pt x="79" y="129"/>
                  </a:lnTo>
                  <a:lnTo>
                    <a:pt x="69" y="129"/>
                  </a:lnTo>
                  <a:close/>
                  <a:moveTo>
                    <a:pt x="1255" y="88"/>
                  </a:moveTo>
                  <a:lnTo>
                    <a:pt x="1255" y="98"/>
                  </a:lnTo>
                  <a:lnTo>
                    <a:pt x="1266" y="98"/>
                  </a:lnTo>
                  <a:lnTo>
                    <a:pt x="1266" y="88"/>
                  </a:lnTo>
                  <a:lnTo>
                    <a:pt x="1255" y="88"/>
                  </a:lnTo>
                  <a:close/>
                  <a:moveTo>
                    <a:pt x="1305" y="69"/>
                  </a:moveTo>
                  <a:lnTo>
                    <a:pt x="1276" y="98"/>
                  </a:lnTo>
                  <a:lnTo>
                    <a:pt x="1286" y="100"/>
                  </a:lnTo>
                  <a:lnTo>
                    <a:pt x="1291" y="98"/>
                  </a:lnTo>
                  <a:lnTo>
                    <a:pt x="1294" y="93"/>
                  </a:lnTo>
                  <a:lnTo>
                    <a:pt x="1298" y="91"/>
                  </a:lnTo>
                  <a:lnTo>
                    <a:pt x="1305" y="90"/>
                  </a:lnTo>
                  <a:lnTo>
                    <a:pt x="1305" y="69"/>
                  </a:lnTo>
                  <a:close/>
                  <a:moveTo>
                    <a:pt x="1196" y="69"/>
                  </a:moveTo>
                  <a:lnTo>
                    <a:pt x="1196" y="95"/>
                  </a:lnTo>
                  <a:lnTo>
                    <a:pt x="1199" y="98"/>
                  </a:lnTo>
                  <a:lnTo>
                    <a:pt x="1206" y="98"/>
                  </a:lnTo>
                  <a:lnTo>
                    <a:pt x="1206" y="73"/>
                  </a:lnTo>
                  <a:lnTo>
                    <a:pt x="1203" y="69"/>
                  </a:lnTo>
                  <a:lnTo>
                    <a:pt x="1196" y="69"/>
                  </a:lnTo>
                  <a:close/>
                  <a:moveTo>
                    <a:pt x="1076" y="59"/>
                  </a:moveTo>
                  <a:lnTo>
                    <a:pt x="1076" y="98"/>
                  </a:lnTo>
                  <a:lnTo>
                    <a:pt x="1086" y="98"/>
                  </a:lnTo>
                  <a:lnTo>
                    <a:pt x="1086" y="59"/>
                  </a:lnTo>
                  <a:lnTo>
                    <a:pt x="1076" y="59"/>
                  </a:lnTo>
                  <a:close/>
                  <a:moveTo>
                    <a:pt x="159" y="59"/>
                  </a:moveTo>
                  <a:lnTo>
                    <a:pt x="159" y="69"/>
                  </a:lnTo>
                  <a:lnTo>
                    <a:pt x="168" y="69"/>
                  </a:lnTo>
                  <a:lnTo>
                    <a:pt x="168" y="59"/>
                  </a:lnTo>
                  <a:lnTo>
                    <a:pt x="159" y="59"/>
                  </a:lnTo>
                  <a:close/>
                  <a:moveTo>
                    <a:pt x="139" y="59"/>
                  </a:moveTo>
                  <a:lnTo>
                    <a:pt x="139" y="69"/>
                  </a:lnTo>
                  <a:lnTo>
                    <a:pt x="149" y="69"/>
                  </a:lnTo>
                  <a:lnTo>
                    <a:pt x="149" y="59"/>
                  </a:lnTo>
                  <a:lnTo>
                    <a:pt x="139" y="59"/>
                  </a:lnTo>
                  <a:close/>
                  <a:moveTo>
                    <a:pt x="1165" y="49"/>
                  </a:moveTo>
                  <a:lnTo>
                    <a:pt x="1165" y="59"/>
                  </a:lnTo>
                  <a:lnTo>
                    <a:pt x="1182" y="59"/>
                  </a:lnTo>
                  <a:lnTo>
                    <a:pt x="1188" y="54"/>
                  </a:lnTo>
                  <a:lnTo>
                    <a:pt x="1186" y="49"/>
                  </a:lnTo>
                  <a:lnTo>
                    <a:pt x="1165" y="49"/>
                  </a:lnTo>
                  <a:close/>
                  <a:moveTo>
                    <a:pt x="1216" y="39"/>
                  </a:moveTo>
                  <a:lnTo>
                    <a:pt x="1216" y="59"/>
                  </a:lnTo>
                  <a:lnTo>
                    <a:pt x="1225" y="59"/>
                  </a:lnTo>
                  <a:lnTo>
                    <a:pt x="1225" y="39"/>
                  </a:lnTo>
                  <a:lnTo>
                    <a:pt x="1216" y="39"/>
                  </a:lnTo>
                  <a:close/>
                  <a:moveTo>
                    <a:pt x="1096" y="10"/>
                  </a:moveTo>
                  <a:lnTo>
                    <a:pt x="1104" y="13"/>
                  </a:lnTo>
                  <a:lnTo>
                    <a:pt x="1111" y="18"/>
                  </a:lnTo>
                  <a:lnTo>
                    <a:pt x="1116" y="23"/>
                  </a:lnTo>
                  <a:lnTo>
                    <a:pt x="1121" y="27"/>
                  </a:lnTo>
                  <a:lnTo>
                    <a:pt x="1128" y="25"/>
                  </a:lnTo>
                  <a:lnTo>
                    <a:pt x="1137" y="18"/>
                  </a:lnTo>
                  <a:lnTo>
                    <a:pt x="1137" y="39"/>
                  </a:lnTo>
                  <a:lnTo>
                    <a:pt x="1116" y="39"/>
                  </a:lnTo>
                  <a:lnTo>
                    <a:pt x="1115" y="30"/>
                  </a:lnTo>
                  <a:lnTo>
                    <a:pt x="1109" y="27"/>
                  </a:lnTo>
                  <a:lnTo>
                    <a:pt x="1103" y="22"/>
                  </a:lnTo>
                  <a:lnTo>
                    <a:pt x="1098" y="18"/>
                  </a:lnTo>
                  <a:lnTo>
                    <a:pt x="1096" y="10"/>
                  </a:lnTo>
                  <a:close/>
                  <a:moveTo>
                    <a:pt x="208" y="0"/>
                  </a:moveTo>
                  <a:lnTo>
                    <a:pt x="205" y="15"/>
                  </a:lnTo>
                  <a:lnTo>
                    <a:pt x="200" y="30"/>
                  </a:lnTo>
                  <a:lnTo>
                    <a:pt x="191" y="42"/>
                  </a:lnTo>
                  <a:lnTo>
                    <a:pt x="178" y="49"/>
                  </a:lnTo>
                  <a:lnTo>
                    <a:pt x="183" y="57"/>
                  </a:lnTo>
                  <a:lnTo>
                    <a:pt x="188" y="68"/>
                  </a:lnTo>
                  <a:lnTo>
                    <a:pt x="190" y="78"/>
                  </a:lnTo>
                  <a:lnTo>
                    <a:pt x="188" y="93"/>
                  </a:lnTo>
                  <a:lnTo>
                    <a:pt x="202" y="107"/>
                  </a:lnTo>
                  <a:lnTo>
                    <a:pt x="210" y="125"/>
                  </a:lnTo>
                  <a:lnTo>
                    <a:pt x="215" y="146"/>
                  </a:lnTo>
                  <a:lnTo>
                    <a:pt x="219" y="169"/>
                  </a:lnTo>
                  <a:lnTo>
                    <a:pt x="198" y="169"/>
                  </a:lnTo>
                  <a:lnTo>
                    <a:pt x="198" y="188"/>
                  </a:lnTo>
                  <a:lnTo>
                    <a:pt x="207" y="186"/>
                  </a:lnTo>
                  <a:lnTo>
                    <a:pt x="212" y="181"/>
                  </a:lnTo>
                  <a:lnTo>
                    <a:pt x="215" y="176"/>
                  </a:lnTo>
                  <a:lnTo>
                    <a:pt x="220" y="171"/>
                  </a:lnTo>
                  <a:lnTo>
                    <a:pt x="229" y="169"/>
                  </a:lnTo>
                  <a:lnTo>
                    <a:pt x="230" y="188"/>
                  </a:lnTo>
                  <a:lnTo>
                    <a:pt x="234" y="200"/>
                  </a:lnTo>
                  <a:lnTo>
                    <a:pt x="236" y="210"/>
                  </a:lnTo>
                  <a:lnTo>
                    <a:pt x="234" y="222"/>
                  </a:lnTo>
                  <a:lnTo>
                    <a:pt x="229" y="239"/>
                  </a:lnTo>
                  <a:lnTo>
                    <a:pt x="236" y="239"/>
                  </a:lnTo>
                  <a:lnTo>
                    <a:pt x="237" y="237"/>
                  </a:lnTo>
                  <a:lnTo>
                    <a:pt x="237" y="236"/>
                  </a:lnTo>
                  <a:lnTo>
                    <a:pt x="239" y="234"/>
                  </a:lnTo>
                  <a:lnTo>
                    <a:pt x="239" y="229"/>
                  </a:lnTo>
                  <a:lnTo>
                    <a:pt x="241" y="227"/>
                  </a:lnTo>
                  <a:lnTo>
                    <a:pt x="244" y="227"/>
                  </a:lnTo>
                  <a:lnTo>
                    <a:pt x="247" y="229"/>
                  </a:lnTo>
                  <a:lnTo>
                    <a:pt x="247" y="244"/>
                  </a:lnTo>
                  <a:lnTo>
                    <a:pt x="253" y="258"/>
                  </a:lnTo>
                  <a:lnTo>
                    <a:pt x="259" y="266"/>
                  </a:lnTo>
                  <a:lnTo>
                    <a:pt x="268" y="276"/>
                  </a:lnTo>
                  <a:lnTo>
                    <a:pt x="273" y="287"/>
                  </a:lnTo>
                  <a:lnTo>
                    <a:pt x="278" y="298"/>
                  </a:lnTo>
                  <a:lnTo>
                    <a:pt x="271" y="309"/>
                  </a:lnTo>
                  <a:lnTo>
                    <a:pt x="269" y="322"/>
                  </a:lnTo>
                  <a:lnTo>
                    <a:pt x="271" y="336"/>
                  </a:lnTo>
                  <a:lnTo>
                    <a:pt x="275" y="348"/>
                  </a:lnTo>
                  <a:lnTo>
                    <a:pt x="285" y="356"/>
                  </a:lnTo>
                  <a:lnTo>
                    <a:pt x="298" y="358"/>
                  </a:lnTo>
                  <a:lnTo>
                    <a:pt x="298" y="363"/>
                  </a:lnTo>
                  <a:lnTo>
                    <a:pt x="297" y="366"/>
                  </a:lnTo>
                  <a:lnTo>
                    <a:pt x="290" y="373"/>
                  </a:lnTo>
                  <a:lnTo>
                    <a:pt x="283" y="376"/>
                  </a:lnTo>
                  <a:lnTo>
                    <a:pt x="280" y="380"/>
                  </a:lnTo>
                  <a:lnTo>
                    <a:pt x="278" y="383"/>
                  </a:lnTo>
                  <a:lnTo>
                    <a:pt x="288" y="388"/>
                  </a:lnTo>
                  <a:lnTo>
                    <a:pt x="293" y="399"/>
                  </a:lnTo>
                  <a:lnTo>
                    <a:pt x="297" y="410"/>
                  </a:lnTo>
                  <a:lnTo>
                    <a:pt x="300" y="421"/>
                  </a:lnTo>
                  <a:lnTo>
                    <a:pt x="309" y="427"/>
                  </a:lnTo>
                  <a:lnTo>
                    <a:pt x="310" y="431"/>
                  </a:lnTo>
                  <a:lnTo>
                    <a:pt x="310" y="434"/>
                  </a:lnTo>
                  <a:lnTo>
                    <a:pt x="307" y="438"/>
                  </a:lnTo>
                  <a:lnTo>
                    <a:pt x="305" y="438"/>
                  </a:lnTo>
                  <a:lnTo>
                    <a:pt x="302" y="439"/>
                  </a:lnTo>
                  <a:lnTo>
                    <a:pt x="300" y="439"/>
                  </a:lnTo>
                  <a:lnTo>
                    <a:pt x="298" y="441"/>
                  </a:lnTo>
                  <a:lnTo>
                    <a:pt x="297" y="441"/>
                  </a:lnTo>
                  <a:lnTo>
                    <a:pt x="297" y="444"/>
                  </a:lnTo>
                  <a:lnTo>
                    <a:pt x="298" y="448"/>
                  </a:lnTo>
                  <a:lnTo>
                    <a:pt x="309" y="466"/>
                  </a:lnTo>
                  <a:lnTo>
                    <a:pt x="315" y="485"/>
                  </a:lnTo>
                  <a:lnTo>
                    <a:pt x="315" y="505"/>
                  </a:lnTo>
                  <a:lnTo>
                    <a:pt x="309" y="528"/>
                  </a:lnTo>
                  <a:lnTo>
                    <a:pt x="312" y="529"/>
                  </a:lnTo>
                  <a:lnTo>
                    <a:pt x="315" y="529"/>
                  </a:lnTo>
                  <a:lnTo>
                    <a:pt x="317" y="528"/>
                  </a:lnTo>
                  <a:lnTo>
                    <a:pt x="317" y="526"/>
                  </a:lnTo>
                  <a:lnTo>
                    <a:pt x="319" y="522"/>
                  </a:lnTo>
                  <a:lnTo>
                    <a:pt x="319" y="521"/>
                  </a:lnTo>
                  <a:lnTo>
                    <a:pt x="322" y="517"/>
                  </a:lnTo>
                  <a:lnTo>
                    <a:pt x="329" y="517"/>
                  </a:lnTo>
                  <a:lnTo>
                    <a:pt x="331" y="534"/>
                  </a:lnTo>
                  <a:lnTo>
                    <a:pt x="337" y="548"/>
                  </a:lnTo>
                  <a:lnTo>
                    <a:pt x="348" y="558"/>
                  </a:lnTo>
                  <a:lnTo>
                    <a:pt x="341" y="572"/>
                  </a:lnTo>
                  <a:lnTo>
                    <a:pt x="337" y="587"/>
                  </a:lnTo>
                  <a:lnTo>
                    <a:pt x="337" y="607"/>
                  </a:lnTo>
                  <a:lnTo>
                    <a:pt x="341" y="609"/>
                  </a:lnTo>
                  <a:lnTo>
                    <a:pt x="344" y="609"/>
                  </a:lnTo>
                  <a:lnTo>
                    <a:pt x="348" y="606"/>
                  </a:lnTo>
                  <a:lnTo>
                    <a:pt x="348" y="604"/>
                  </a:lnTo>
                  <a:lnTo>
                    <a:pt x="349" y="602"/>
                  </a:lnTo>
                  <a:lnTo>
                    <a:pt x="349" y="599"/>
                  </a:lnTo>
                  <a:lnTo>
                    <a:pt x="351" y="597"/>
                  </a:lnTo>
                  <a:lnTo>
                    <a:pt x="358" y="597"/>
                  </a:lnTo>
                  <a:lnTo>
                    <a:pt x="356" y="611"/>
                  </a:lnTo>
                  <a:lnTo>
                    <a:pt x="358" y="621"/>
                  </a:lnTo>
                  <a:lnTo>
                    <a:pt x="368" y="635"/>
                  </a:lnTo>
                  <a:lnTo>
                    <a:pt x="375" y="640"/>
                  </a:lnTo>
                  <a:lnTo>
                    <a:pt x="378" y="648"/>
                  </a:lnTo>
                  <a:lnTo>
                    <a:pt x="358" y="648"/>
                  </a:lnTo>
                  <a:lnTo>
                    <a:pt x="359" y="662"/>
                  </a:lnTo>
                  <a:lnTo>
                    <a:pt x="365" y="670"/>
                  </a:lnTo>
                  <a:lnTo>
                    <a:pt x="375" y="675"/>
                  </a:lnTo>
                  <a:lnTo>
                    <a:pt x="388" y="677"/>
                  </a:lnTo>
                  <a:lnTo>
                    <a:pt x="388" y="680"/>
                  </a:lnTo>
                  <a:lnTo>
                    <a:pt x="387" y="684"/>
                  </a:lnTo>
                  <a:lnTo>
                    <a:pt x="387" y="685"/>
                  </a:lnTo>
                  <a:lnTo>
                    <a:pt x="383" y="685"/>
                  </a:lnTo>
                  <a:lnTo>
                    <a:pt x="381" y="687"/>
                  </a:lnTo>
                  <a:lnTo>
                    <a:pt x="380" y="687"/>
                  </a:lnTo>
                  <a:lnTo>
                    <a:pt x="378" y="689"/>
                  </a:lnTo>
                  <a:lnTo>
                    <a:pt x="378" y="692"/>
                  </a:lnTo>
                  <a:lnTo>
                    <a:pt x="380" y="696"/>
                  </a:lnTo>
                  <a:lnTo>
                    <a:pt x="383" y="699"/>
                  </a:lnTo>
                  <a:lnTo>
                    <a:pt x="387" y="696"/>
                  </a:lnTo>
                  <a:lnTo>
                    <a:pt x="387" y="692"/>
                  </a:lnTo>
                  <a:lnTo>
                    <a:pt x="392" y="687"/>
                  </a:lnTo>
                  <a:lnTo>
                    <a:pt x="395" y="685"/>
                  </a:lnTo>
                  <a:lnTo>
                    <a:pt x="398" y="687"/>
                  </a:lnTo>
                  <a:lnTo>
                    <a:pt x="400" y="706"/>
                  </a:lnTo>
                  <a:lnTo>
                    <a:pt x="404" y="723"/>
                  </a:lnTo>
                  <a:lnTo>
                    <a:pt x="409" y="738"/>
                  </a:lnTo>
                  <a:lnTo>
                    <a:pt x="415" y="750"/>
                  </a:lnTo>
                  <a:lnTo>
                    <a:pt x="427" y="757"/>
                  </a:lnTo>
                  <a:lnTo>
                    <a:pt x="429" y="789"/>
                  </a:lnTo>
                  <a:lnTo>
                    <a:pt x="426" y="814"/>
                  </a:lnTo>
                  <a:lnTo>
                    <a:pt x="419" y="838"/>
                  </a:lnTo>
                  <a:lnTo>
                    <a:pt x="409" y="859"/>
                  </a:lnTo>
                  <a:lnTo>
                    <a:pt x="398" y="877"/>
                  </a:lnTo>
                  <a:lnTo>
                    <a:pt x="407" y="876"/>
                  </a:lnTo>
                  <a:lnTo>
                    <a:pt x="410" y="870"/>
                  </a:lnTo>
                  <a:lnTo>
                    <a:pt x="415" y="864"/>
                  </a:lnTo>
                  <a:lnTo>
                    <a:pt x="419" y="859"/>
                  </a:lnTo>
                  <a:lnTo>
                    <a:pt x="427" y="857"/>
                  </a:lnTo>
                  <a:lnTo>
                    <a:pt x="427" y="877"/>
                  </a:lnTo>
                  <a:lnTo>
                    <a:pt x="410" y="877"/>
                  </a:lnTo>
                  <a:lnTo>
                    <a:pt x="409" y="879"/>
                  </a:lnTo>
                  <a:lnTo>
                    <a:pt x="409" y="882"/>
                  </a:lnTo>
                  <a:lnTo>
                    <a:pt x="429" y="893"/>
                  </a:lnTo>
                  <a:lnTo>
                    <a:pt x="436" y="898"/>
                  </a:lnTo>
                  <a:lnTo>
                    <a:pt x="437" y="906"/>
                  </a:lnTo>
                  <a:lnTo>
                    <a:pt x="432" y="906"/>
                  </a:lnTo>
                  <a:lnTo>
                    <a:pt x="427" y="901"/>
                  </a:lnTo>
                  <a:lnTo>
                    <a:pt x="427" y="899"/>
                  </a:lnTo>
                  <a:lnTo>
                    <a:pt x="426" y="898"/>
                  </a:lnTo>
                  <a:lnTo>
                    <a:pt x="422" y="898"/>
                  </a:lnTo>
                  <a:lnTo>
                    <a:pt x="417" y="904"/>
                  </a:lnTo>
                  <a:lnTo>
                    <a:pt x="419" y="911"/>
                  </a:lnTo>
                  <a:lnTo>
                    <a:pt x="424" y="918"/>
                  </a:lnTo>
                  <a:lnTo>
                    <a:pt x="431" y="925"/>
                  </a:lnTo>
                  <a:lnTo>
                    <a:pt x="437" y="926"/>
                  </a:lnTo>
                  <a:lnTo>
                    <a:pt x="443" y="949"/>
                  </a:lnTo>
                  <a:lnTo>
                    <a:pt x="449" y="967"/>
                  </a:lnTo>
                  <a:lnTo>
                    <a:pt x="458" y="988"/>
                  </a:lnTo>
                  <a:lnTo>
                    <a:pt x="437" y="988"/>
                  </a:lnTo>
                  <a:lnTo>
                    <a:pt x="454" y="1022"/>
                  </a:lnTo>
                  <a:lnTo>
                    <a:pt x="461" y="1040"/>
                  </a:lnTo>
                  <a:lnTo>
                    <a:pt x="466" y="1062"/>
                  </a:lnTo>
                  <a:lnTo>
                    <a:pt x="468" y="1086"/>
                  </a:lnTo>
                  <a:lnTo>
                    <a:pt x="448" y="1086"/>
                  </a:lnTo>
                  <a:lnTo>
                    <a:pt x="448" y="1069"/>
                  </a:lnTo>
                  <a:lnTo>
                    <a:pt x="446" y="1067"/>
                  </a:lnTo>
                  <a:lnTo>
                    <a:pt x="443" y="1066"/>
                  </a:lnTo>
                  <a:lnTo>
                    <a:pt x="437" y="1072"/>
                  </a:lnTo>
                  <a:lnTo>
                    <a:pt x="437" y="1079"/>
                  </a:lnTo>
                  <a:lnTo>
                    <a:pt x="441" y="1084"/>
                  </a:lnTo>
                  <a:lnTo>
                    <a:pt x="446" y="1089"/>
                  </a:lnTo>
                  <a:lnTo>
                    <a:pt x="449" y="1098"/>
                  </a:lnTo>
                  <a:lnTo>
                    <a:pt x="448" y="1106"/>
                  </a:lnTo>
                  <a:lnTo>
                    <a:pt x="451" y="1108"/>
                  </a:lnTo>
                  <a:lnTo>
                    <a:pt x="454" y="1108"/>
                  </a:lnTo>
                  <a:lnTo>
                    <a:pt x="456" y="1106"/>
                  </a:lnTo>
                  <a:lnTo>
                    <a:pt x="456" y="1105"/>
                  </a:lnTo>
                  <a:lnTo>
                    <a:pt x="458" y="1103"/>
                  </a:lnTo>
                  <a:lnTo>
                    <a:pt x="458" y="1101"/>
                  </a:lnTo>
                  <a:lnTo>
                    <a:pt x="460" y="1098"/>
                  </a:lnTo>
                  <a:lnTo>
                    <a:pt x="460" y="1096"/>
                  </a:lnTo>
                  <a:lnTo>
                    <a:pt x="468" y="1096"/>
                  </a:lnTo>
                  <a:lnTo>
                    <a:pt x="477" y="1117"/>
                  </a:lnTo>
                  <a:lnTo>
                    <a:pt x="487" y="1139"/>
                  </a:lnTo>
                  <a:lnTo>
                    <a:pt x="497" y="1159"/>
                  </a:lnTo>
                  <a:lnTo>
                    <a:pt x="507" y="1181"/>
                  </a:lnTo>
                  <a:lnTo>
                    <a:pt x="514" y="1203"/>
                  </a:lnTo>
                  <a:lnTo>
                    <a:pt x="514" y="1227"/>
                  </a:lnTo>
                  <a:lnTo>
                    <a:pt x="507" y="1251"/>
                  </a:lnTo>
                  <a:lnTo>
                    <a:pt x="509" y="1254"/>
                  </a:lnTo>
                  <a:lnTo>
                    <a:pt x="512" y="1256"/>
                  </a:lnTo>
                  <a:lnTo>
                    <a:pt x="527" y="1256"/>
                  </a:lnTo>
                  <a:lnTo>
                    <a:pt x="533" y="1307"/>
                  </a:lnTo>
                  <a:lnTo>
                    <a:pt x="539" y="1353"/>
                  </a:lnTo>
                  <a:lnTo>
                    <a:pt x="544" y="1395"/>
                  </a:lnTo>
                  <a:lnTo>
                    <a:pt x="544" y="1437"/>
                  </a:lnTo>
                  <a:lnTo>
                    <a:pt x="538" y="1480"/>
                  </a:lnTo>
                  <a:lnTo>
                    <a:pt x="539" y="1483"/>
                  </a:lnTo>
                  <a:lnTo>
                    <a:pt x="543" y="1485"/>
                  </a:lnTo>
                  <a:lnTo>
                    <a:pt x="548" y="1485"/>
                  </a:lnTo>
                  <a:lnTo>
                    <a:pt x="551" y="1487"/>
                  </a:lnTo>
                  <a:lnTo>
                    <a:pt x="556" y="1487"/>
                  </a:lnTo>
                  <a:lnTo>
                    <a:pt x="560" y="1488"/>
                  </a:lnTo>
                  <a:lnTo>
                    <a:pt x="563" y="1495"/>
                  </a:lnTo>
                  <a:lnTo>
                    <a:pt x="566" y="1488"/>
                  </a:lnTo>
                  <a:lnTo>
                    <a:pt x="568" y="1480"/>
                  </a:lnTo>
                  <a:lnTo>
                    <a:pt x="568" y="1468"/>
                  </a:lnTo>
                  <a:lnTo>
                    <a:pt x="566" y="1456"/>
                  </a:lnTo>
                  <a:lnTo>
                    <a:pt x="568" y="1446"/>
                  </a:lnTo>
                  <a:lnTo>
                    <a:pt x="575" y="1444"/>
                  </a:lnTo>
                  <a:lnTo>
                    <a:pt x="578" y="1441"/>
                  </a:lnTo>
                  <a:lnTo>
                    <a:pt x="582" y="1436"/>
                  </a:lnTo>
                  <a:lnTo>
                    <a:pt x="587" y="1434"/>
                  </a:lnTo>
                  <a:lnTo>
                    <a:pt x="597" y="1436"/>
                  </a:lnTo>
                  <a:lnTo>
                    <a:pt x="597" y="1405"/>
                  </a:lnTo>
                  <a:lnTo>
                    <a:pt x="590" y="1407"/>
                  </a:lnTo>
                  <a:lnTo>
                    <a:pt x="587" y="1410"/>
                  </a:lnTo>
                  <a:lnTo>
                    <a:pt x="583" y="1415"/>
                  </a:lnTo>
                  <a:lnTo>
                    <a:pt x="578" y="1417"/>
                  </a:lnTo>
                  <a:lnTo>
                    <a:pt x="568" y="1415"/>
                  </a:lnTo>
                  <a:lnTo>
                    <a:pt x="578" y="1390"/>
                  </a:lnTo>
                  <a:lnTo>
                    <a:pt x="577" y="1376"/>
                  </a:lnTo>
                  <a:lnTo>
                    <a:pt x="582" y="1375"/>
                  </a:lnTo>
                  <a:lnTo>
                    <a:pt x="583" y="1376"/>
                  </a:lnTo>
                  <a:lnTo>
                    <a:pt x="587" y="1376"/>
                  </a:lnTo>
                  <a:lnTo>
                    <a:pt x="587" y="1395"/>
                  </a:lnTo>
                  <a:lnTo>
                    <a:pt x="594" y="1393"/>
                  </a:lnTo>
                  <a:lnTo>
                    <a:pt x="599" y="1390"/>
                  </a:lnTo>
                  <a:lnTo>
                    <a:pt x="602" y="1387"/>
                  </a:lnTo>
                  <a:lnTo>
                    <a:pt x="607" y="1385"/>
                  </a:lnTo>
                  <a:lnTo>
                    <a:pt x="617" y="1387"/>
                  </a:lnTo>
                  <a:lnTo>
                    <a:pt x="616" y="1378"/>
                  </a:lnTo>
                  <a:lnTo>
                    <a:pt x="611" y="1373"/>
                  </a:lnTo>
                  <a:lnTo>
                    <a:pt x="604" y="1368"/>
                  </a:lnTo>
                  <a:lnTo>
                    <a:pt x="599" y="1364"/>
                  </a:lnTo>
                  <a:lnTo>
                    <a:pt x="597" y="1356"/>
                  </a:lnTo>
                  <a:lnTo>
                    <a:pt x="617" y="1356"/>
                  </a:lnTo>
                  <a:lnTo>
                    <a:pt x="617" y="1368"/>
                  </a:lnTo>
                  <a:lnTo>
                    <a:pt x="622" y="1376"/>
                  </a:lnTo>
                  <a:lnTo>
                    <a:pt x="629" y="1381"/>
                  </a:lnTo>
                  <a:lnTo>
                    <a:pt x="638" y="1387"/>
                  </a:lnTo>
                  <a:lnTo>
                    <a:pt x="631" y="1375"/>
                  </a:lnTo>
                  <a:lnTo>
                    <a:pt x="628" y="1359"/>
                  </a:lnTo>
                  <a:lnTo>
                    <a:pt x="631" y="1346"/>
                  </a:lnTo>
                  <a:lnTo>
                    <a:pt x="638" y="1334"/>
                  </a:lnTo>
                  <a:lnTo>
                    <a:pt x="648" y="1325"/>
                  </a:lnTo>
                  <a:lnTo>
                    <a:pt x="648" y="1337"/>
                  </a:lnTo>
                  <a:lnTo>
                    <a:pt x="645" y="1344"/>
                  </a:lnTo>
                  <a:lnTo>
                    <a:pt x="643" y="1346"/>
                  </a:lnTo>
                  <a:lnTo>
                    <a:pt x="639" y="1347"/>
                  </a:lnTo>
                  <a:lnTo>
                    <a:pt x="638" y="1351"/>
                  </a:lnTo>
                  <a:lnTo>
                    <a:pt x="638" y="1353"/>
                  </a:lnTo>
                  <a:lnTo>
                    <a:pt x="639" y="1354"/>
                  </a:lnTo>
                  <a:lnTo>
                    <a:pt x="646" y="1354"/>
                  </a:lnTo>
                  <a:lnTo>
                    <a:pt x="648" y="1356"/>
                  </a:lnTo>
                  <a:lnTo>
                    <a:pt x="651" y="1356"/>
                  </a:lnTo>
                  <a:lnTo>
                    <a:pt x="655" y="1354"/>
                  </a:lnTo>
                  <a:lnTo>
                    <a:pt x="656" y="1351"/>
                  </a:lnTo>
                  <a:lnTo>
                    <a:pt x="656" y="1346"/>
                  </a:lnTo>
                  <a:lnTo>
                    <a:pt x="658" y="1342"/>
                  </a:lnTo>
                  <a:lnTo>
                    <a:pt x="660" y="1337"/>
                  </a:lnTo>
                  <a:lnTo>
                    <a:pt x="661" y="1334"/>
                  </a:lnTo>
                  <a:lnTo>
                    <a:pt x="663" y="1332"/>
                  </a:lnTo>
                  <a:lnTo>
                    <a:pt x="667" y="1331"/>
                  </a:lnTo>
                  <a:lnTo>
                    <a:pt x="663" y="1329"/>
                  </a:lnTo>
                  <a:lnTo>
                    <a:pt x="660" y="1322"/>
                  </a:lnTo>
                  <a:lnTo>
                    <a:pt x="655" y="1317"/>
                  </a:lnTo>
                  <a:lnTo>
                    <a:pt x="651" y="1315"/>
                  </a:lnTo>
                  <a:lnTo>
                    <a:pt x="643" y="1315"/>
                  </a:lnTo>
                  <a:lnTo>
                    <a:pt x="636" y="1320"/>
                  </a:lnTo>
                  <a:lnTo>
                    <a:pt x="631" y="1327"/>
                  </a:lnTo>
                  <a:lnTo>
                    <a:pt x="629" y="1336"/>
                  </a:lnTo>
                  <a:lnTo>
                    <a:pt x="624" y="1342"/>
                  </a:lnTo>
                  <a:lnTo>
                    <a:pt x="617" y="1346"/>
                  </a:lnTo>
                  <a:lnTo>
                    <a:pt x="617" y="1315"/>
                  </a:lnTo>
                  <a:lnTo>
                    <a:pt x="629" y="1317"/>
                  </a:lnTo>
                  <a:lnTo>
                    <a:pt x="636" y="1314"/>
                  </a:lnTo>
                  <a:lnTo>
                    <a:pt x="648" y="1302"/>
                  </a:lnTo>
                  <a:lnTo>
                    <a:pt x="636" y="1297"/>
                  </a:lnTo>
                  <a:lnTo>
                    <a:pt x="629" y="1286"/>
                  </a:lnTo>
                  <a:lnTo>
                    <a:pt x="626" y="1274"/>
                  </a:lnTo>
                  <a:lnTo>
                    <a:pt x="624" y="1261"/>
                  </a:lnTo>
                  <a:lnTo>
                    <a:pt x="621" y="1247"/>
                  </a:lnTo>
                  <a:lnTo>
                    <a:pt x="617" y="1235"/>
                  </a:lnTo>
                  <a:lnTo>
                    <a:pt x="624" y="1237"/>
                  </a:lnTo>
                  <a:lnTo>
                    <a:pt x="626" y="1241"/>
                  </a:lnTo>
                  <a:lnTo>
                    <a:pt x="628" y="1247"/>
                  </a:lnTo>
                  <a:lnTo>
                    <a:pt x="629" y="1252"/>
                  </a:lnTo>
                  <a:lnTo>
                    <a:pt x="633" y="1258"/>
                  </a:lnTo>
                  <a:lnTo>
                    <a:pt x="638" y="1258"/>
                  </a:lnTo>
                  <a:lnTo>
                    <a:pt x="648" y="1256"/>
                  </a:lnTo>
                  <a:lnTo>
                    <a:pt x="648" y="1259"/>
                  </a:lnTo>
                  <a:lnTo>
                    <a:pt x="646" y="1263"/>
                  </a:lnTo>
                  <a:lnTo>
                    <a:pt x="646" y="1264"/>
                  </a:lnTo>
                  <a:lnTo>
                    <a:pt x="643" y="1264"/>
                  </a:lnTo>
                  <a:lnTo>
                    <a:pt x="641" y="1266"/>
                  </a:lnTo>
                  <a:lnTo>
                    <a:pt x="639" y="1266"/>
                  </a:lnTo>
                  <a:lnTo>
                    <a:pt x="638" y="1268"/>
                  </a:lnTo>
                  <a:lnTo>
                    <a:pt x="638" y="1271"/>
                  </a:lnTo>
                  <a:lnTo>
                    <a:pt x="653" y="1280"/>
                  </a:lnTo>
                  <a:lnTo>
                    <a:pt x="667" y="1286"/>
                  </a:lnTo>
                  <a:lnTo>
                    <a:pt x="667" y="1291"/>
                  </a:lnTo>
                  <a:lnTo>
                    <a:pt x="661" y="1297"/>
                  </a:lnTo>
                  <a:lnTo>
                    <a:pt x="660" y="1297"/>
                  </a:lnTo>
                  <a:lnTo>
                    <a:pt x="658" y="1298"/>
                  </a:lnTo>
                  <a:lnTo>
                    <a:pt x="658" y="1302"/>
                  </a:lnTo>
                  <a:lnTo>
                    <a:pt x="672" y="1315"/>
                  </a:lnTo>
                  <a:lnTo>
                    <a:pt x="675" y="1312"/>
                  </a:lnTo>
                  <a:lnTo>
                    <a:pt x="673" y="1310"/>
                  </a:lnTo>
                  <a:lnTo>
                    <a:pt x="673" y="1308"/>
                  </a:lnTo>
                  <a:lnTo>
                    <a:pt x="672" y="1305"/>
                  </a:lnTo>
                  <a:lnTo>
                    <a:pt x="670" y="1303"/>
                  </a:lnTo>
                  <a:lnTo>
                    <a:pt x="670" y="1302"/>
                  </a:lnTo>
                  <a:lnTo>
                    <a:pt x="668" y="1298"/>
                  </a:lnTo>
                  <a:lnTo>
                    <a:pt x="670" y="1298"/>
                  </a:lnTo>
                  <a:lnTo>
                    <a:pt x="672" y="1297"/>
                  </a:lnTo>
                  <a:lnTo>
                    <a:pt x="687" y="1297"/>
                  </a:lnTo>
                  <a:lnTo>
                    <a:pt x="687" y="1283"/>
                  </a:lnTo>
                  <a:lnTo>
                    <a:pt x="684" y="1274"/>
                  </a:lnTo>
                  <a:lnTo>
                    <a:pt x="677" y="1269"/>
                  </a:lnTo>
                  <a:lnTo>
                    <a:pt x="667" y="1266"/>
                  </a:lnTo>
                  <a:lnTo>
                    <a:pt x="668" y="1259"/>
                  </a:lnTo>
                  <a:lnTo>
                    <a:pt x="677" y="1251"/>
                  </a:lnTo>
                  <a:lnTo>
                    <a:pt x="678" y="1246"/>
                  </a:lnTo>
                  <a:lnTo>
                    <a:pt x="677" y="1235"/>
                  </a:lnTo>
                  <a:lnTo>
                    <a:pt x="687" y="1237"/>
                  </a:lnTo>
                  <a:lnTo>
                    <a:pt x="692" y="1235"/>
                  </a:lnTo>
                  <a:lnTo>
                    <a:pt x="697" y="1232"/>
                  </a:lnTo>
                  <a:lnTo>
                    <a:pt x="701" y="1227"/>
                  </a:lnTo>
                  <a:lnTo>
                    <a:pt x="707" y="1225"/>
                  </a:lnTo>
                  <a:lnTo>
                    <a:pt x="709" y="1217"/>
                  </a:lnTo>
                  <a:lnTo>
                    <a:pt x="702" y="1207"/>
                  </a:lnTo>
                  <a:lnTo>
                    <a:pt x="699" y="1203"/>
                  </a:lnTo>
                  <a:lnTo>
                    <a:pt x="697" y="1196"/>
                  </a:lnTo>
                  <a:lnTo>
                    <a:pt x="690" y="1198"/>
                  </a:lnTo>
                  <a:lnTo>
                    <a:pt x="687" y="1201"/>
                  </a:lnTo>
                  <a:lnTo>
                    <a:pt x="677" y="1208"/>
                  </a:lnTo>
                  <a:lnTo>
                    <a:pt x="667" y="1207"/>
                  </a:lnTo>
                  <a:lnTo>
                    <a:pt x="668" y="1195"/>
                  </a:lnTo>
                  <a:lnTo>
                    <a:pt x="670" y="1188"/>
                  </a:lnTo>
                  <a:lnTo>
                    <a:pt x="673" y="1185"/>
                  </a:lnTo>
                  <a:lnTo>
                    <a:pt x="673" y="1179"/>
                  </a:lnTo>
                  <a:lnTo>
                    <a:pt x="672" y="1174"/>
                  </a:lnTo>
                  <a:lnTo>
                    <a:pt x="667" y="1166"/>
                  </a:lnTo>
                  <a:lnTo>
                    <a:pt x="670" y="1166"/>
                  </a:lnTo>
                  <a:lnTo>
                    <a:pt x="673" y="1168"/>
                  </a:lnTo>
                  <a:lnTo>
                    <a:pt x="675" y="1168"/>
                  </a:lnTo>
                  <a:lnTo>
                    <a:pt x="677" y="1171"/>
                  </a:lnTo>
                  <a:lnTo>
                    <a:pt x="677" y="1173"/>
                  </a:lnTo>
                  <a:lnTo>
                    <a:pt x="680" y="1176"/>
                  </a:lnTo>
                  <a:lnTo>
                    <a:pt x="682" y="1176"/>
                  </a:lnTo>
                  <a:lnTo>
                    <a:pt x="687" y="1169"/>
                  </a:lnTo>
                  <a:lnTo>
                    <a:pt x="687" y="1164"/>
                  </a:lnTo>
                  <a:lnTo>
                    <a:pt x="684" y="1159"/>
                  </a:lnTo>
                  <a:lnTo>
                    <a:pt x="678" y="1154"/>
                  </a:lnTo>
                  <a:lnTo>
                    <a:pt x="675" y="1145"/>
                  </a:lnTo>
                  <a:lnTo>
                    <a:pt x="677" y="1137"/>
                  </a:lnTo>
                  <a:lnTo>
                    <a:pt x="685" y="1140"/>
                  </a:lnTo>
                  <a:lnTo>
                    <a:pt x="689" y="1147"/>
                  </a:lnTo>
                  <a:lnTo>
                    <a:pt x="692" y="1156"/>
                  </a:lnTo>
                  <a:lnTo>
                    <a:pt x="695" y="1162"/>
                  </a:lnTo>
                  <a:lnTo>
                    <a:pt x="702" y="1166"/>
                  </a:lnTo>
                  <a:lnTo>
                    <a:pt x="707" y="1161"/>
                  </a:lnTo>
                  <a:lnTo>
                    <a:pt x="707" y="1156"/>
                  </a:lnTo>
                  <a:lnTo>
                    <a:pt x="704" y="1149"/>
                  </a:lnTo>
                  <a:lnTo>
                    <a:pt x="699" y="1144"/>
                  </a:lnTo>
                  <a:lnTo>
                    <a:pt x="697" y="1137"/>
                  </a:lnTo>
                  <a:lnTo>
                    <a:pt x="728" y="1137"/>
                  </a:lnTo>
                  <a:lnTo>
                    <a:pt x="729" y="1123"/>
                  </a:lnTo>
                  <a:lnTo>
                    <a:pt x="726" y="1115"/>
                  </a:lnTo>
                  <a:lnTo>
                    <a:pt x="716" y="1101"/>
                  </a:lnTo>
                  <a:lnTo>
                    <a:pt x="711" y="1096"/>
                  </a:lnTo>
                  <a:lnTo>
                    <a:pt x="707" y="1088"/>
                  </a:lnTo>
                  <a:lnTo>
                    <a:pt x="707" y="1076"/>
                  </a:lnTo>
                  <a:lnTo>
                    <a:pt x="717" y="1078"/>
                  </a:lnTo>
                  <a:lnTo>
                    <a:pt x="724" y="1074"/>
                  </a:lnTo>
                  <a:lnTo>
                    <a:pt x="729" y="1069"/>
                  </a:lnTo>
                  <a:lnTo>
                    <a:pt x="733" y="1064"/>
                  </a:lnTo>
                  <a:lnTo>
                    <a:pt x="740" y="1059"/>
                  </a:lnTo>
                  <a:lnTo>
                    <a:pt x="746" y="1057"/>
                  </a:lnTo>
                  <a:lnTo>
                    <a:pt x="746" y="1076"/>
                  </a:lnTo>
                  <a:lnTo>
                    <a:pt x="751" y="1076"/>
                  </a:lnTo>
                  <a:lnTo>
                    <a:pt x="758" y="1072"/>
                  </a:lnTo>
                  <a:lnTo>
                    <a:pt x="760" y="1069"/>
                  </a:lnTo>
                  <a:lnTo>
                    <a:pt x="762" y="1067"/>
                  </a:lnTo>
                  <a:lnTo>
                    <a:pt x="763" y="1064"/>
                  </a:lnTo>
                  <a:lnTo>
                    <a:pt x="767" y="1062"/>
                  </a:lnTo>
                  <a:lnTo>
                    <a:pt x="762" y="1056"/>
                  </a:lnTo>
                  <a:lnTo>
                    <a:pt x="755" y="1052"/>
                  </a:lnTo>
                  <a:lnTo>
                    <a:pt x="750" y="1045"/>
                  </a:lnTo>
                  <a:lnTo>
                    <a:pt x="746" y="1039"/>
                  </a:lnTo>
                  <a:lnTo>
                    <a:pt x="746" y="1027"/>
                  </a:lnTo>
                  <a:lnTo>
                    <a:pt x="757" y="1032"/>
                  </a:lnTo>
                  <a:lnTo>
                    <a:pt x="762" y="1035"/>
                  </a:lnTo>
                  <a:lnTo>
                    <a:pt x="768" y="1032"/>
                  </a:lnTo>
                  <a:lnTo>
                    <a:pt x="777" y="1027"/>
                  </a:lnTo>
                  <a:lnTo>
                    <a:pt x="777" y="977"/>
                  </a:lnTo>
                  <a:lnTo>
                    <a:pt x="780" y="976"/>
                  </a:lnTo>
                  <a:lnTo>
                    <a:pt x="784" y="976"/>
                  </a:lnTo>
                  <a:lnTo>
                    <a:pt x="785" y="977"/>
                  </a:lnTo>
                  <a:lnTo>
                    <a:pt x="785" y="979"/>
                  </a:lnTo>
                  <a:lnTo>
                    <a:pt x="787" y="981"/>
                  </a:lnTo>
                  <a:lnTo>
                    <a:pt x="787" y="994"/>
                  </a:lnTo>
                  <a:lnTo>
                    <a:pt x="789" y="996"/>
                  </a:lnTo>
                  <a:lnTo>
                    <a:pt x="792" y="996"/>
                  </a:lnTo>
                  <a:lnTo>
                    <a:pt x="799" y="983"/>
                  </a:lnTo>
                  <a:lnTo>
                    <a:pt x="797" y="971"/>
                  </a:lnTo>
                  <a:lnTo>
                    <a:pt x="792" y="960"/>
                  </a:lnTo>
                  <a:lnTo>
                    <a:pt x="785" y="950"/>
                  </a:lnTo>
                  <a:lnTo>
                    <a:pt x="779" y="938"/>
                  </a:lnTo>
                  <a:lnTo>
                    <a:pt x="777" y="926"/>
                  </a:lnTo>
                  <a:lnTo>
                    <a:pt x="790" y="933"/>
                  </a:lnTo>
                  <a:lnTo>
                    <a:pt x="794" y="940"/>
                  </a:lnTo>
                  <a:lnTo>
                    <a:pt x="799" y="945"/>
                  </a:lnTo>
                  <a:lnTo>
                    <a:pt x="806" y="949"/>
                  </a:lnTo>
                  <a:lnTo>
                    <a:pt x="816" y="947"/>
                  </a:lnTo>
                  <a:lnTo>
                    <a:pt x="813" y="937"/>
                  </a:lnTo>
                  <a:lnTo>
                    <a:pt x="806" y="930"/>
                  </a:lnTo>
                  <a:lnTo>
                    <a:pt x="799" y="925"/>
                  </a:lnTo>
                  <a:lnTo>
                    <a:pt x="792" y="918"/>
                  </a:lnTo>
                  <a:lnTo>
                    <a:pt x="787" y="910"/>
                  </a:lnTo>
                  <a:lnTo>
                    <a:pt x="787" y="898"/>
                  </a:lnTo>
                  <a:lnTo>
                    <a:pt x="792" y="898"/>
                  </a:lnTo>
                  <a:lnTo>
                    <a:pt x="797" y="903"/>
                  </a:lnTo>
                  <a:lnTo>
                    <a:pt x="797" y="904"/>
                  </a:lnTo>
                  <a:lnTo>
                    <a:pt x="799" y="906"/>
                  </a:lnTo>
                  <a:lnTo>
                    <a:pt x="802" y="906"/>
                  </a:lnTo>
                  <a:lnTo>
                    <a:pt x="807" y="901"/>
                  </a:lnTo>
                  <a:lnTo>
                    <a:pt x="807" y="896"/>
                  </a:lnTo>
                  <a:lnTo>
                    <a:pt x="804" y="889"/>
                  </a:lnTo>
                  <a:lnTo>
                    <a:pt x="799" y="884"/>
                  </a:lnTo>
                  <a:lnTo>
                    <a:pt x="797" y="877"/>
                  </a:lnTo>
                  <a:lnTo>
                    <a:pt x="807" y="884"/>
                  </a:lnTo>
                  <a:lnTo>
                    <a:pt x="816" y="882"/>
                  </a:lnTo>
                  <a:lnTo>
                    <a:pt x="824" y="877"/>
                  </a:lnTo>
                  <a:lnTo>
                    <a:pt x="831" y="867"/>
                  </a:lnTo>
                  <a:lnTo>
                    <a:pt x="838" y="859"/>
                  </a:lnTo>
                  <a:lnTo>
                    <a:pt x="846" y="852"/>
                  </a:lnTo>
                  <a:lnTo>
                    <a:pt x="840" y="847"/>
                  </a:lnTo>
                  <a:lnTo>
                    <a:pt x="835" y="847"/>
                  </a:lnTo>
                  <a:lnTo>
                    <a:pt x="828" y="850"/>
                  </a:lnTo>
                  <a:lnTo>
                    <a:pt x="823" y="855"/>
                  </a:lnTo>
                  <a:lnTo>
                    <a:pt x="816" y="857"/>
                  </a:lnTo>
                  <a:lnTo>
                    <a:pt x="816" y="837"/>
                  </a:lnTo>
                  <a:lnTo>
                    <a:pt x="826" y="838"/>
                  </a:lnTo>
                  <a:lnTo>
                    <a:pt x="831" y="837"/>
                  </a:lnTo>
                  <a:lnTo>
                    <a:pt x="840" y="828"/>
                  </a:lnTo>
                  <a:lnTo>
                    <a:pt x="846" y="826"/>
                  </a:lnTo>
                  <a:lnTo>
                    <a:pt x="836" y="806"/>
                  </a:lnTo>
                  <a:lnTo>
                    <a:pt x="826" y="787"/>
                  </a:lnTo>
                  <a:lnTo>
                    <a:pt x="833" y="787"/>
                  </a:lnTo>
                  <a:lnTo>
                    <a:pt x="836" y="791"/>
                  </a:lnTo>
                  <a:lnTo>
                    <a:pt x="836" y="794"/>
                  </a:lnTo>
                  <a:lnTo>
                    <a:pt x="840" y="797"/>
                  </a:lnTo>
                  <a:lnTo>
                    <a:pt x="841" y="797"/>
                  </a:lnTo>
                  <a:lnTo>
                    <a:pt x="848" y="787"/>
                  </a:lnTo>
                  <a:lnTo>
                    <a:pt x="846" y="779"/>
                  </a:lnTo>
                  <a:lnTo>
                    <a:pt x="836" y="758"/>
                  </a:lnTo>
                  <a:lnTo>
                    <a:pt x="836" y="747"/>
                  </a:lnTo>
                  <a:lnTo>
                    <a:pt x="840" y="747"/>
                  </a:lnTo>
                  <a:lnTo>
                    <a:pt x="843" y="748"/>
                  </a:lnTo>
                  <a:lnTo>
                    <a:pt x="845" y="748"/>
                  </a:lnTo>
                  <a:lnTo>
                    <a:pt x="845" y="752"/>
                  </a:lnTo>
                  <a:lnTo>
                    <a:pt x="846" y="753"/>
                  </a:lnTo>
                  <a:lnTo>
                    <a:pt x="846" y="755"/>
                  </a:lnTo>
                  <a:lnTo>
                    <a:pt x="848" y="757"/>
                  </a:lnTo>
                  <a:lnTo>
                    <a:pt x="852" y="757"/>
                  </a:lnTo>
                  <a:lnTo>
                    <a:pt x="855" y="748"/>
                  </a:lnTo>
                  <a:lnTo>
                    <a:pt x="853" y="738"/>
                  </a:lnTo>
                  <a:lnTo>
                    <a:pt x="848" y="726"/>
                  </a:lnTo>
                  <a:lnTo>
                    <a:pt x="845" y="713"/>
                  </a:lnTo>
                  <a:lnTo>
                    <a:pt x="846" y="697"/>
                  </a:lnTo>
                  <a:lnTo>
                    <a:pt x="867" y="697"/>
                  </a:lnTo>
                  <a:lnTo>
                    <a:pt x="869" y="684"/>
                  </a:lnTo>
                  <a:lnTo>
                    <a:pt x="865" y="674"/>
                  </a:lnTo>
                  <a:lnTo>
                    <a:pt x="862" y="667"/>
                  </a:lnTo>
                  <a:lnTo>
                    <a:pt x="857" y="658"/>
                  </a:lnTo>
                  <a:lnTo>
                    <a:pt x="863" y="660"/>
                  </a:lnTo>
                  <a:lnTo>
                    <a:pt x="867" y="663"/>
                  </a:lnTo>
                  <a:lnTo>
                    <a:pt x="872" y="667"/>
                  </a:lnTo>
                  <a:lnTo>
                    <a:pt x="877" y="668"/>
                  </a:lnTo>
                  <a:lnTo>
                    <a:pt x="887" y="667"/>
                  </a:lnTo>
                  <a:lnTo>
                    <a:pt x="882" y="657"/>
                  </a:lnTo>
                  <a:lnTo>
                    <a:pt x="879" y="653"/>
                  </a:lnTo>
                  <a:lnTo>
                    <a:pt x="879" y="651"/>
                  </a:lnTo>
                  <a:lnTo>
                    <a:pt x="880" y="648"/>
                  </a:lnTo>
                  <a:lnTo>
                    <a:pt x="882" y="646"/>
                  </a:lnTo>
                  <a:lnTo>
                    <a:pt x="887" y="643"/>
                  </a:lnTo>
                  <a:lnTo>
                    <a:pt x="885" y="640"/>
                  </a:lnTo>
                  <a:lnTo>
                    <a:pt x="882" y="636"/>
                  </a:lnTo>
                  <a:lnTo>
                    <a:pt x="879" y="640"/>
                  </a:lnTo>
                  <a:lnTo>
                    <a:pt x="877" y="643"/>
                  </a:lnTo>
                  <a:lnTo>
                    <a:pt x="870" y="650"/>
                  </a:lnTo>
                  <a:lnTo>
                    <a:pt x="867" y="648"/>
                  </a:lnTo>
                  <a:lnTo>
                    <a:pt x="867" y="635"/>
                  </a:lnTo>
                  <a:lnTo>
                    <a:pt x="870" y="626"/>
                  </a:lnTo>
                  <a:lnTo>
                    <a:pt x="877" y="621"/>
                  </a:lnTo>
                  <a:lnTo>
                    <a:pt x="887" y="618"/>
                  </a:lnTo>
                  <a:lnTo>
                    <a:pt x="891" y="626"/>
                  </a:lnTo>
                  <a:lnTo>
                    <a:pt x="896" y="635"/>
                  </a:lnTo>
                  <a:lnTo>
                    <a:pt x="897" y="645"/>
                  </a:lnTo>
                  <a:lnTo>
                    <a:pt x="897" y="658"/>
                  </a:lnTo>
                  <a:lnTo>
                    <a:pt x="902" y="658"/>
                  </a:lnTo>
                  <a:lnTo>
                    <a:pt x="906" y="657"/>
                  </a:lnTo>
                  <a:lnTo>
                    <a:pt x="909" y="650"/>
                  </a:lnTo>
                  <a:lnTo>
                    <a:pt x="911" y="648"/>
                  </a:lnTo>
                  <a:lnTo>
                    <a:pt x="913" y="645"/>
                  </a:lnTo>
                  <a:lnTo>
                    <a:pt x="916" y="643"/>
                  </a:lnTo>
                  <a:lnTo>
                    <a:pt x="918" y="638"/>
                  </a:lnTo>
                  <a:lnTo>
                    <a:pt x="918" y="633"/>
                  </a:lnTo>
                  <a:lnTo>
                    <a:pt x="914" y="629"/>
                  </a:lnTo>
                  <a:lnTo>
                    <a:pt x="911" y="628"/>
                  </a:lnTo>
                  <a:lnTo>
                    <a:pt x="909" y="628"/>
                  </a:lnTo>
                  <a:lnTo>
                    <a:pt x="906" y="624"/>
                  </a:lnTo>
                  <a:lnTo>
                    <a:pt x="906" y="618"/>
                  </a:lnTo>
                  <a:lnTo>
                    <a:pt x="936" y="618"/>
                  </a:lnTo>
                  <a:lnTo>
                    <a:pt x="936" y="602"/>
                  </a:lnTo>
                  <a:lnTo>
                    <a:pt x="935" y="599"/>
                  </a:lnTo>
                  <a:lnTo>
                    <a:pt x="928" y="597"/>
                  </a:lnTo>
                  <a:lnTo>
                    <a:pt x="921" y="597"/>
                  </a:lnTo>
                  <a:lnTo>
                    <a:pt x="913" y="599"/>
                  </a:lnTo>
                  <a:lnTo>
                    <a:pt x="906" y="597"/>
                  </a:lnTo>
                  <a:lnTo>
                    <a:pt x="899" y="584"/>
                  </a:lnTo>
                  <a:lnTo>
                    <a:pt x="896" y="568"/>
                  </a:lnTo>
                  <a:lnTo>
                    <a:pt x="897" y="548"/>
                  </a:lnTo>
                  <a:lnTo>
                    <a:pt x="902" y="546"/>
                  </a:lnTo>
                  <a:lnTo>
                    <a:pt x="908" y="546"/>
                  </a:lnTo>
                  <a:lnTo>
                    <a:pt x="914" y="550"/>
                  </a:lnTo>
                  <a:lnTo>
                    <a:pt x="916" y="553"/>
                  </a:lnTo>
                  <a:lnTo>
                    <a:pt x="919" y="555"/>
                  </a:lnTo>
                  <a:lnTo>
                    <a:pt x="921" y="558"/>
                  </a:lnTo>
                  <a:lnTo>
                    <a:pt x="921" y="538"/>
                  </a:lnTo>
                  <a:lnTo>
                    <a:pt x="918" y="514"/>
                  </a:lnTo>
                  <a:lnTo>
                    <a:pt x="916" y="489"/>
                  </a:lnTo>
                  <a:lnTo>
                    <a:pt x="918" y="489"/>
                  </a:lnTo>
                  <a:lnTo>
                    <a:pt x="921" y="482"/>
                  </a:lnTo>
                  <a:lnTo>
                    <a:pt x="925" y="472"/>
                  </a:lnTo>
                  <a:lnTo>
                    <a:pt x="928" y="460"/>
                  </a:lnTo>
                  <a:lnTo>
                    <a:pt x="930" y="448"/>
                  </a:lnTo>
                  <a:lnTo>
                    <a:pt x="926" y="438"/>
                  </a:lnTo>
                  <a:lnTo>
                    <a:pt x="935" y="438"/>
                  </a:lnTo>
                  <a:lnTo>
                    <a:pt x="935" y="439"/>
                  </a:lnTo>
                  <a:lnTo>
                    <a:pt x="936" y="443"/>
                  </a:lnTo>
                  <a:lnTo>
                    <a:pt x="936" y="444"/>
                  </a:lnTo>
                  <a:lnTo>
                    <a:pt x="938" y="446"/>
                  </a:lnTo>
                  <a:lnTo>
                    <a:pt x="938" y="448"/>
                  </a:lnTo>
                  <a:lnTo>
                    <a:pt x="940" y="449"/>
                  </a:lnTo>
                  <a:lnTo>
                    <a:pt x="943" y="449"/>
                  </a:lnTo>
                  <a:lnTo>
                    <a:pt x="947" y="448"/>
                  </a:lnTo>
                  <a:lnTo>
                    <a:pt x="945" y="441"/>
                  </a:lnTo>
                  <a:lnTo>
                    <a:pt x="936" y="433"/>
                  </a:lnTo>
                  <a:lnTo>
                    <a:pt x="935" y="427"/>
                  </a:lnTo>
                  <a:lnTo>
                    <a:pt x="936" y="419"/>
                  </a:lnTo>
                  <a:lnTo>
                    <a:pt x="957" y="419"/>
                  </a:lnTo>
                  <a:lnTo>
                    <a:pt x="960" y="387"/>
                  </a:lnTo>
                  <a:lnTo>
                    <a:pt x="967" y="360"/>
                  </a:lnTo>
                  <a:lnTo>
                    <a:pt x="987" y="309"/>
                  </a:lnTo>
                  <a:lnTo>
                    <a:pt x="997" y="285"/>
                  </a:lnTo>
                  <a:lnTo>
                    <a:pt x="1006" y="258"/>
                  </a:lnTo>
                  <a:lnTo>
                    <a:pt x="1009" y="258"/>
                  </a:lnTo>
                  <a:lnTo>
                    <a:pt x="1013" y="259"/>
                  </a:lnTo>
                  <a:lnTo>
                    <a:pt x="1014" y="259"/>
                  </a:lnTo>
                  <a:lnTo>
                    <a:pt x="1014" y="263"/>
                  </a:lnTo>
                  <a:lnTo>
                    <a:pt x="1016" y="264"/>
                  </a:lnTo>
                  <a:lnTo>
                    <a:pt x="1016" y="266"/>
                  </a:lnTo>
                  <a:lnTo>
                    <a:pt x="1018" y="268"/>
                  </a:lnTo>
                  <a:lnTo>
                    <a:pt x="1021" y="268"/>
                  </a:lnTo>
                  <a:lnTo>
                    <a:pt x="1026" y="263"/>
                  </a:lnTo>
                  <a:lnTo>
                    <a:pt x="1026" y="258"/>
                  </a:lnTo>
                  <a:lnTo>
                    <a:pt x="1023" y="251"/>
                  </a:lnTo>
                  <a:lnTo>
                    <a:pt x="1018" y="246"/>
                  </a:lnTo>
                  <a:lnTo>
                    <a:pt x="1016" y="239"/>
                  </a:lnTo>
                  <a:lnTo>
                    <a:pt x="1028" y="237"/>
                  </a:lnTo>
                  <a:lnTo>
                    <a:pt x="1035" y="232"/>
                  </a:lnTo>
                  <a:lnTo>
                    <a:pt x="1040" y="224"/>
                  </a:lnTo>
                  <a:lnTo>
                    <a:pt x="1043" y="215"/>
                  </a:lnTo>
                  <a:lnTo>
                    <a:pt x="1048" y="208"/>
                  </a:lnTo>
                  <a:lnTo>
                    <a:pt x="1057" y="203"/>
                  </a:lnTo>
                  <a:lnTo>
                    <a:pt x="1052" y="200"/>
                  </a:lnTo>
                  <a:lnTo>
                    <a:pt x="1047" y="202"/>
                  </a:lnTo>
                  <a:lnTo>
                    <a:pt x="1043" y="207"/>
                  </a:lnTo>
                  <a:lnTo>
                    <a:pt x="1038" y="214"/>
                  </a:lnTo>
                  <a:lnTo>
                    <a:pt x="1033" y="217"/>
                  </a:lnTo>
                  <a:lnTo>
                    <a:pt x="1026" y="219"/>
                  </a:lnTo>
                  <a:lnTo>
                    <a:pt x="1030" y="214"/>
                  </a:lnTo>
                  <a:lnTo>
                    <a:pt x="1035" y="203"/>
                  </a:lnTo>
                  <a:lnTo>
                    <a:pt x="1037" y="191"/>
                  </a:lnTo>
                  <a:lnTo>
                    <a:pt x="1038" y="181"/>
                  </a:lnTo>
                  <a:lnTo>
                    <a:pt x="1035" y="173"/>
                  </a:lnTo>
                  <a:lnTo>
                    <a:pt x="1026" y="169"/>
                  </a:lnTo>
                  <a:lnTo>
                    <a:pt x="1033" y="156"/>
                  </a:lnTo>
                  <a:lnTo>
                    <a:pt x="1035" y="147"/>
                  </a:lnTo>
                  <a:lnTo>
                    <a:pt x="1040" y="142"/>
                  </a:lnTo>
                  <a:lnTo>
                    <a:pt x="1047" y="139"/>
                  </a:lnTo>
                  <a:lnTo>
                    <a:pt x="1047" y="146"/>
                  </a:lnTo>
                  <a:lnTo>
                    <a:pt x="1045" y="152"/>
                  </a:lnTo>
                  <a:lnTo>
                    <a:pt x="1045" y="161"/>
                  </a:lnTo>
                  <a:lnTo>
                    <a:pt x="1047" y="166"/>
                  </a:lnTo>
                  <a:lnTo>
                    <a:pt x="1052" y="169"/>
                  </a:lnTo>
                  <a:lnTo>
                    <a:pt x="1059" y="108"/>
                  </a:lnTo>
                  <a:lnTo>
                    <a:pt x="1065" y="49"/>
                  </a:lnTo>
                  <a:lnTo>
                    <a:pt x="1077" y="51"/>
                  </a:lnTo>
                  <a:lnTo>
                    <a:pt x="1086" y="49"/>
                  </a:lnTo>
                  <a:lnTo>
                    <a:pt x="1106" y="39"/>
                  </a:lnTo>
                  <a:lnTo>
                    <a:pt x="1116" y="39"/>
                  </a:lnTo>
                  <a:lnTo>
                    <a:pt x="1116" y="54"/>
                  </a:lnTo>
                  <a:lnTo>
                    <a:pt x="1118" y="57"/>
                  </a:lnTo>
                  <a:lnTo>
                    <a:pt x="1121" y="59"/>
                  </a:lnTo>
                  <a:lnTo>
                    <a:pt x="1126" y="59"/>
                  </a:lnTo>
                  <a:lnTo>
                    <a:pt x="1130" y="61"/>
                  </a:lnTo>
                  <a:lnTo>
                    <a:pt x="1133" y="61"/>
                  </a:lnTo>
                  <a:lnTo>
                    <a:pt x="1137" y="62"/>
                  </a:lnTo>
                  <a:lnTo>
                    <a:pt x="1140" y="66"/>
                  </a:lnTo>
                  <a:lnTo>
                    <a:pt x="1142" y="69"/>
                  </a:lnTo>
                  <a:lnTo>
                    <a:pt x="1145" y="66"/>
                  </a:lnTo>
                  <a:lnTo>
                    <a:pt x="1145" y="62"/>
                  </a:lnTo>
                  <a:lnTo>
                    <a:pt x="1140" y="57"/>
                  </a:lnTo>
                  <a:lnTo>
                    <a:pt x="1133" y="47"/>
                  </a:lnTo>
                  <a:lnTo>
                    <a:pt x="1137" y="39"/>
                  </a:lnTo>
                  <a:lnTo>
                    <a:pt x="1140" y="37"/>
                  </a:lnTo>
                  <a:lnTo>
                    <a:pt x="1143" y="37"/>
                  </a:lnTo>
                  <a:lnTo>
                    <a:pt x="1143" y="39"/>
                  </a:lnTo>
                  <a:lnTo>
                    <a:pt x="1145" y="40"/>
                  </a:lnTo>
                  <a:lnTo>
                    <a:pt x="1145" y="42"/>
                  </a:lnTo>
                  <a:lnTo>
                    <a:pt x="1147" y="45"/>
                  </a:lnTo>
                  <a:lnTo>
                    <a:pt x="1147" y="47"/>
                  </a:lnTo>
                  <a:lnTo>
                    <a:pt x="1149" y="49"/>
                  </a:lnTo>
                  <a:lnTo>
                    <a:pt x="1149" y="51"/>
                  </a:lnTo>
                  <a:lnTo>
                    <a:pt x="1152" y="51"/>
                  </a:lnTo>
                  <a:lnTo>
                    <a:pt x="1155" y="49"/>
                  </a:lnTo>
                  <a:lnTo>
                    <a:pt x="1145" y="23"/>
                  </a:lnTo>
                  <a:lnTo>
                    <a:pt x="1145" y="10"/>
                  </a:lnTo>
                  <a:lnTo>
                    <a:pt x="1165" y="10"/>
                  </a:lnTo>
                  <a:lnTo>
                    <a:pt x="1165" y="28"/>
                  </a:lnTo>
                  <a:lnTo>
                    <a:pt x="1182" y="34"/>
                  </a:lnTo>
                  <a:lnTo>
                    <a:pt x="1199" y="37"/>
                  </a:lnTo>
                  <a:lnTo>
                    <a:pt x="1215" y="35"/>
                  </a:lnTo>
                  <a:lnTo>
                    <a:pt x="1230" y="28"/>
                  </a:lnTo>
                  <a:lnTo>
                    <a:pt x="1233" y="28"/>
                  </a:lnTo>
                  <a:lnTo>
                    <a:pt x="1235" y="27"/>
                  </a:lnTo>
                  <a:lnTo>
                    <a:pt x="1235" y="13"/>
                  </a:lnTo>
                  <a:lnTo>
                    <a:pt x="1237" y="12"/>
                  </a:lnTo>
                  <a:lnTo>
                    <a:pt x="1237" y="10"/>
                  </a:lnTo>
                  <a:lnTo>
                    <a:pt x="1238" y="8"/>
                  </a:lnTo>
                  <a:lnTo>
                    <a:pt x="1242" y="8"/>
                  </a:lnTo>
                  <a:lnTo>
                    <a:pt x="1245" y="10"/>
                  </a:lnTo>
                  <a:lnTo>
                    <a:pt x="1237" y="40"/>
                  </a:lnTo>
                  <a:lnTo>
                    <a:pt x="1225" y="69"/>
                  </a:lnTo>
                  <a:lnTo>
                    <a:pt x="1228" y="76"/>
                  </a:lnTo>
                  <a:lnTo>
                    <a:pt x="1238" y="86"/>
                  </a:lnTo>
                  <a:lnTo>
                    <a:pt x="1245" y="90"/>
                  </a:lnTo>
                  <a:lnTo>
                    <a:pt x="1238" y="76"/>
                  </a:lnTo>
                  <a:lnTo>
                    <a:pt x="1238" y="62"/>
                  </a:lnTo>
                  <a:lnTo>
                    <a:pt x="1245" y="49"/>
                  </a:lnTo>
                  <a:lnTo>
                    <a:pt x="1255" y="39"/>
                  </a:lnTo>
                  <a:lnTo>
                    <a:pt x="1255" y="51"/>
                  </a:lnTo>
                  <a:lnTo>
                    <a:pt x="1259" y="57"/>
                  </a:lnTo>
                  <a:lnTo>
                    <a:pt x="1271" y="69"/>
                  </a:lnTo>
                  <a:lnTo>
                    <a:pt x="1274" y="69"/>
                  </a:lnTo>
                  <a:lnTo>
                    <a:pt x="1276" y="68"/>
                  </a:lnTo>
                  <a:lnTo>
                    <a:pt x="1276" y="44"/>
                  </a:lnTo>
                  <a:lnTo>
                    <a:pt x="1274" y="40"/>
                  </a:lnTo>
                  <a:lnTo>
                    <a:pt x="1272" y="40"/>
                  </a:lnTo>
                  <a:lnTo>
                    <a:pt x="1269" y="39"/>
                  </a:lnTo>
                  <a:lnTo>
                    <a:pt x="1255" y="39"/>
                  </a:lnTo>
                  <a:lnTo>
                    <a:pt x="1255" y="10"/>
                  </a:lnTo>
                  <a:lnTo>
                    <a:pt x="1261" y="8"/>
                  </a:lnTo>
                  <a:lnTo>
                    <a:pt x="1262" y="10"/>
                  </a:lnTo>
                  <a:lnTo>
                    <a:pt x="1264" y="10"/>
                  </a:lnTo>
                  <a:lnTo>
                    <a:pt x="1266" y="13"/>
                  </a:lnTo>
                  <a:lnTo>
                    <a:pt x="1266" y="28"/>
                  </a:lnTo>
                  <a:lnTo>
                    <a:pt x="1271" y="28"/>
                  </a:lnTo>
                  <a:lnTo>
                    <a:pt x="1274" y="27"/>
                  </a:lnTo>
                  <a:lnTo>
                    <a:pt x="1281" y="20"/>
                  </a:lnTo>
                  <a:lnTo>
                    <a:pt x="1283" y="17"/>
                  </a:lnTo>
                  <a:lnTo>
                    <a:pt x="1288" y="12"/>
                  </a:lnTo>
                  <a:lnTo>
                    <a:pt x="1291" y="10"/>
                  </a:lnTo>
                  <a:lnTo>
                    <a:pt x="1303" y="12"/>
                  </a:lnTo>
                  <a:lnTo>
                    <a:pt x="1310" y="17"/>
                  </a:lnTo>
                  <a:lnTo>
                    <a:pt x="1315" y="25"/>
                  </a:lnTo>
                  <a:lnTo>
                    <a:pt x="1315" y="39"/>
                  </a:lnTo>
                  <a:lnTo>
                    <a:pt x="1320" y="40"/>
                  </a:lnTo>
                  <a:lnTo>
                    <a:pt x="1322" y="40"/>
                  </a:lnTo>
                  <a:lnTo>
                    <a:pt x="1325" y="37"/>
                  </a:lnTo>
                  <a:lnTo>
                    <a:pt x="1325" y="25"/>
                  </a:lnTo>
                  <a:lnTo>
                    <a:pt x="1327" y="22"/>
                  </a:lnTo>
                  <a:lnTo>
                    <a:pt x="1327" y="20"/>
                  </a:lnTo>
                  <a:lnTo>
                    <a:pt x="1328" y="18"/>
                  </a:lnTo>
                  <a:lnTo>
                    <a:pt x="1332" y="17"/>
                  </a:lnTo>
                  <a:lnTo>
                    <a:pt x="1335" y="18"/>
                  </a:lnTo>
                  <a:lnTo>
                    <a:pt x="1333" y="32"/>
                  </a:lnTo>
                  <a:lnTo>
                    <a:pt x="1328" y="42"/>
                  </a:lnTo>
                  <a:lnTo>
                    <a:pt x="1318" y="47"/>
                  </a:lnTo>
                  <a:lnTo>
                    <a:pt x="1305" y="49"/>
                  </a:lnTo>
                  <a:lnTo>
                    <a:pt x="1310" y="57"/>
                  </a:lnTo>
                  <a:lnTo>
                    <a:pt x="1313" y="66"/>
                  </a:lnTo>
                  <a:lnTo>
                    <a:pt x="1317" y="76"/>
                  </a:lnTo>
                  <a:lnTo>
                    <a:pt x="1315" y="90"/>
                  </a:lnTo>
                  <a:lnTo>
                    <a:pt x="1305" y="93"/>
                  </a:lnTo>
                  <a:lnTo>
                    <a:pt x="1298" y="101"/>
                  </a:lnTo>
                  <a:lnTo>
                    <a:pt x="1294" y="113"/>
                  </a:lnTo>
                  <a:lnTo>
                    <a:pt x="1296" y="129"/>
                  </a:lnTo>
                  <a:lnTo>
                    <a:pt x="1286" y="130"/>
                  </a:lnTo>
                  <a:lnTo>
                    <a:pt x="1266" y="117"/>
                  </a:lnTo>
                  <a:lnTo>
                    <a:pt x="1255" y="118"/>
                  </a:lnTo>
                  <a:lnTo>
                    <a:pt x="1257" y="125"/>
                  </a:lnTo>
                  <a:lnTo>
                    <a:pt x="1266" y="134"/>
                  </a:lnTo>
                  <a:lnTo>
                    <a:pt x="1267" y="139"/>
                  </a:lnTo>
                  <a:lnTo>
                    <a:pt x="1266" y="149"/>
                  </a:lnTo>
                  <a:lnTo>
                    <a:pt x="1262" y="149"/>
                  </a:lnTo>
                  <a:lnTo>
                    <a:pt x="1259" y="147"/>
                  </a:lnTo>
                  <a:lnTo>
                    <a:pt x="1257" y="147"/>
                  </a:lnTo>
                  <a:lnTo>
                    <a:pt x="1257" y="144"/>
                  </a:lnTo>
                  <a:lnTo>
                    <a:pt x="1255" y="142"/>
                  </a:lnTo>
                  <a:lnTo>
                    <a:pt x="1255" y="141"/>
                  </a:lnTo>
                  <a:lnTo>
                    <a:pt x="1254" y="139"/>
                  </a:lnTo>
                  <a:lnTo>
                    <a:pt x="1250" y="139"/>
                  </a:lnTo>
                  <a:lnTo>
                    <a:pt x="1247" y="141"/>
                  </a:lnTo>
                  <a:lnTo>
                    <a:pt x="1247" y="142"/>
                  </a:lnTo>
                  <a:lnTo>
                    <a:pt x="1245" y="146"/>
                  </a:lnTo>
                  <a:lnTo>
                    <a:pt x="1245" y="159"/>
                  </a:lnTo>
                  <a:lnTo>
                    <a:pt x="1257" y="159"/>
                  </a:lnTo>
                  <a:lnTo>
                    <a:pt x="1264" y="156"/>
                  </a:lnTo>
                  <a:lnTo>
                    <a:pt x="1269" y="151"/>
                  </a:lnTo>
                  <a:lnTo>
                    <a:pt x="1272" y="146"/>
                  </a:lnTo>
                  <a:lnTo>
                    <a:pt x="1279" y="141"/>
                  </a:lnTo>
                  <a:lnTo>
                    <a:pt x="1286" y="139"/>
                  </a:lnTo>
                  <a:lnTo>
                    <a:pt x="1286" y="169"/>
                  </a:lnTo>
                  <a:lnTo>
                    <a:pt x="1266" y="169"/>
                  </a:lnTo>
                  <a:lnTo>
                    <a:pt x="1271" y="178"/>
                  </a:lnTo>
                  <a:lnTo>
                    <a:pt x="1274" y="185"/>
                  </a:lnTo>
                  <a:lnTo>
                    <a:pt x="1277" y="195"/>
                  </a:lnTo>
                  <a:lnTo>
                    <a:pt x="1276" y="208"/>
                  </a:lnTo>
                  <a:lnTo>
                    <a:pt x="1271" y="210"/>
                  </a:lnTo>
                  <a:lnTo>
                    <a:pt x="1266" y="210"/>
                  </a:lnTo>
                  <a:lnTo>
                    <a:pt x="1259" y="207"/>
                  </a:lnTo>
                  <a:lnTo>
                    <a:pt x="1250" y="198"/>
                  </a:lnTo>
                  <a:lnTo>
                    <a:pt x="1245" y="205"/>
                  </a:lnTo>
                  <a:lnTo>
                    <a:pt x="1247" y="214"/>
                  </a:lnTo>
                  <a:lnTo>
                    <a:pt x="1252" y="220"/>
                  </a:lnTo>
                  <a:lnTo>
                    <a:pt x="1259" y="227"/>
                  </a:lnTo>
                  <a:lnTo>
                    <a:pt x="1266" y="229"/>
                  </a:lnTo>
                  <a:lnTo>
                    <a:pt x="1259" y="244"/>
                  </a:lnTo>
                  <a:lnTo>
                    <a:pt x="1254" y="259"/>
                  </a:lnTo>
                  <a:lnTo>
                    <a:pt x="1247" y="273"/>
                  </a:lnTo>
                  <a:lnTo>
                    <a:pt x="1237" y="285"/>
                  </a:lnTo>
                  <a:lnTo>
                    <a:pt x="1223" y="293"/>
                  </a:lnTo>
                  <a:lnTo>
                    <a:pt x="1206" y="298"/>
                  </a:lnTo>
                  <a:lnTo>
                    <a:pt x="1205" y="309"/>
                  </a:lnTo>
                  <a:lnTo>
                    <a:pt x="1206" y="314"/>
                  </a:lnTo>
                  <a:lnTo>
                    <a:pt x="1211" y="317"/>
                  </a:lnTo>
                  <a:lnTo>
                    <a:pt x="1215" y="322"/>
                  </a:lnTo>
                  <a:lnTo>
                    <a:pt x="1216" y="329"/>
                  </a:lnTo>
                  <a:lnTo>
                    <a:pt x="1206" y="326"/>
                  </a:lnTo>
                  <a:lnTo>
                    <a:pt x="1199" y="317"/>
                  </a:lnTo>
                  <a:lnTo>
                    <a:pt x="1194" y="307"/>
                  </a:lnTo>
                  <a:lnTo>
                    <a:pt x="1191" y="297"/>
                  </a:lnTo>
                  <a:lnTo>
                    <a:pt x="1186" y="288"/>
                  </a:lnTo>
                  <a:lnTo>
                    <a:pt x="1176" y="292"/>
                  </a:lnTo>
                  <a:lnTo>
                    <a:pt x="1169" y="300"/>
                  </a:lnTo>
                  <a:lnTo>
                    <a:pt x="1162" y="307"/>
                  </a:lnTo>
                  <a:lnTo>
                    <a:pt x="1155" y="315"/>
                  </a:lnTo>
                  <a:lnTo>
                    <a:pt x="1145" y="319"/>
                  </a:lnTo>
                  <a:lnTo>
                    <a:pt x="1152" y="336"/>
                  </a:lnTo>
                  <a:lnTo>
                    <a:pt x="1176" y="363"/>
                  </a:lnTo>
                  <a:lnTo>
                    <a:pt x="1186" y="378"/>
                  </a:lnTo>
                  <a:lnTo>
                    <a:pt x="1137" y="378"/>
                  </a:lnTo>
                  <a:lnTo>
                    <a:pt x="1140" y="387"/>
                  </a:lnTo>
                  <a:lnTo>
                    <a:pt x="1145" y="393"/>
                  </a:lnTo>
                  <a:lnTo>
                    <a:pt x="1154" y="399"/>
                  </a:lnTo>
                  <a:lnTo>
                    <a:pt x="1165" y="399"/>
                  </a:lnTo>
                  <a:lnTo>
                    <a:pt x="1165" y="419"/>
                  </a:lnTo>
                  <a:lnTo>
                    <a:pt x="1162" y="417"/>
                  </a:lnTo>
                  <a:lnTo>
                    <a:pt x="1159" y="414"/>
                  </a:lnTo>
                  <a:lnTo>
                    <a:pt x="1152" y="410"/>
                  </a:lnTo>
                  <a:lnTo>
                    <a:pt x="1147" y="410"/>
                  </a:lnTo>
                  <a:lnTo>
                    <a:pt x="1147" y="412"/>
                  </a:lnTo>
                  <a:lnTo>
                    <a:pt x="1145" y="416"/>
                  </a:lnTo>
                  <a:lnTo>
                    <a:pt x="1145" y="427"/>
                  </a:lnTo>
                  <a:lnTo>
                    <a:pt x="1140" y="427"/>
                  </a:lnTo>
                  <a:lnTo>
                    <a:pt x="1137" y="424"/>
                  </a:lnTo>
                  <a:lnTo>
                    <a:pt x="1137" y="422"/>
                  </a:lnTo>
                  <a:lnTo>
                    <a:pt x="1133" y="419"/>
                  </a:lnTo>
                  <a:lnTo>
                    <a:pt x="1130" y="419"/>
                  </a:lnTo>
                  <a:lnTo>
                    <a:pt x="1128" y="421"/>
                  </a:lnTo>
                  <a:lnTo>
                    <a:pt x="1126" y="424"/>
                  </a:lnTo>
                  <a:lnTo>
                    <a:pt x="1126" y="438"/>
                  </a:lnTo>
                  <a:lnTo>
                    <a:pt x="1120" y="438"/>
                  </a:lnTo>
                  <a:lnTo>
                    <a:pt x="1118" y="436"/>
                  </a:lnTo>
                  <a:lnTo>
                    <a:pt x="1118" y="434"/>
                  </a:lnTo>
                  <a:lnTo>
                    <a:pt x="1116" y="433"/>
                  </a:lnTo>
                  <a:lnTo>
                    <a:pt x="1116" y="431"/>
                  </a:lnTo>
                  <a:lnTo>
                    <a:pt x="1115" y="429"/>
                  </a:lnTo>
                  <a:lnTo>
                    <a:pt x="1111" y="427"/>
                  </a:lnTo>
                  <a:lnTo>
                    <a:pt x="1108" y="429"/>
                  </a:lnTo>
                  <a:lnTo>
                    <a:pt x="1106" y="431"/>
                  </a:lnTo>
                  <a:lnTo>
                    <a:pt x="1106" y="443"/>
                  </a:lnTo>
                  <a:lnTo>
                    <a:pt x="1137" y="458"/>
                  </a:lnTo>
                  <a:lnTo>
                    <a:pt x="1130" y="466"/>
                  </a:lnTo>
                  <a:lnTo>
                    <a:pt x="1128" y="477"/>
                  </a:lnTo>
                  <a:lnTo>
                    <a:pt x="1128" y="487"/>
                  </a:lnTo>
                  <a:lnTo>
                    <a:pt x="1135" y="494"/>
                  </a:lnTo>
                  <a:lnTo>
                    <a:pt x="1145" y="497"/>
                  </a:lnTo>
                  <a:lnTo>
                    <a:pt x="1145" y="538"/>
                  </a:lnTo>
                  <a:lnTo>
                    <a:pt x="1133" y="531"/>
                  </a:lnTo>
                  <a:lnTo>
                    <a:pt x="1123" y="521"/>
                  </a:lnTo>
                  <a:lnTo>
                    <a:pt x="1116" y="507"/>
                  </a:lnTo>
                  <a:lnTo>
                    <a:pt x="1137" y="507"/>
                  </a:lnTo>
                  <a:lnTo>
                    <a:pt x="1137" y="502"/>
                  </a:lnTo>
                  <a:lnTo>
                    <a:pt x="1135" y="499"/>
                  </a:lnTo>
                  <a:lnTo>
                    <a:pt x="1128" y="495"/>
                  </a:lnTo>
                  <a:lnTo>
                    <a:pt x="1126" y="494"/>
                  </a:lnTo>
                  <a:lnTo>
                    <a:pt x="1123" y="492"/>
                  </a:lnTo>
                  <a:lnTo>
                    <a:pt x="1121" y="489"/>
                  </a:lnTo>
                  <a:lnTo>
                    <a:pt x="1111" y="497"/>
                  </a:lnTo>
                  <a:lnTo>
                    <a:pt x="1106" y="512"/>
                  </a:lnTo>
                  <a:lnTo>
                    <a:pt x="1106" y="533"/>
                  </a:lnTo>
                  <a:lnTo>
                    <a:pt x="1108" y="536"/>
                  </a:lnTo>
                  <a:lnTo>
                    <a:pt x="1109" y="536"/>
                  </a:lnTo>
                  <a:lnTo>
                    <a:pt x="1115" y="538"/>
                  </a:lnTo>
                  <a:lnTo>
                    <a:pt x="1126" y="538"/>
                  </a:lnTo>
                  <a:lnTo>
                    <a:pt x="1121" y="560"/>
                  </a:lnTo>
                  <a:lnTo>
                    <a:pt x="1113" y="580"/>
                  </a:lnTo>
                  <a:lnTo>
                    <a:pt x="1106" y="601"/>
                  </a:lnTo>
                  <a:lnTo>
                    <a:pt x="1099" y="623"/>
                  </a:lnTo>
                  <a:lnTo>
                    <a:pt x="1096" y="648"/>
                  </a:lnTo>
                  <a:lnTo>
                    <a:pt x="1076" y="648"/>
                  </a:lnTo>
                  <a:lnTo>
                    <a:pt x="1082" y="658"/>
                  </a:lnTo>
                  <a:lnTo>
                    <a:pt x="1084" y="667"/>
                  </a:lnTo>
                  <a:lnTo>
                    <a:pt x="1082" y="675"/>
                  </a:lnTo>
                  <a:lnTo>
                    <a:pt x="1077" y="685"/>
                  </a:lnTo>
                  <a:lnTo>
                    <a:pt x="1076" y="697"/>
                  </a:lnTo>
                  <a:lnTo>
                    <a:pt x="1070" y="697"/>
                  </a:lnTo>
                  <a:lnTo>
                    <a:pt x="1067" y="696"/>
                  </a:lnTo>
                  <a:lnTo>
                    <a:pt x="1065" y="694"/>
                  </a:lnTo>
                  <a:lnTo>
                    <a:pt x="1060" y="684"/>
                  </a:lnTo>
                  <a:lnTo>
                    <a:pt x="1057" y="682"/>
                  </a:lnTo>
                  <a:lnTo>
                    <a:pt x="1055" y="677"/>
                  </a:lnTo>
                  <a:lnTo>
                    <a:pt x="1055" y="672"/>
                  </a:lnTo>
                  <a:lnTo>
                    <a:pt x="1059" y="668"/>
                  </a:lnTo>
                  <a:lnTo>
                    <a:pt x="1060" y="668"/>
                  </a:lnTo>
                  <a:lnTo>
                    <a:pt x="1064" y="667"/>
                  </a:lnTo>
                  <a:lnTo>
                    <a:pt x="1064" y="665"/>
                  </a:lnTo>
                  <a:lnTo>
                    <a:pt x="1065" y="663"/>
                  </a:lnTo>
                  <a:lnTo>
                    <a:pt x="1059" y="660"/>
                  </a:lnTo>
                  <a:lnTo>
                    <a:pt x="1053" y="662"/>
                  </a:lnTo>
                  <a:lnTo>
                    <a:pt x="1047" y="679"/>
                  </a:lnTo>
                  <a:lnTo>
                    <a:pt x="1045" y="689"/>
                  </a:lnTo>
                  <a:lnTo>
                    <a:pt x="1042" y="697"/>
                  </a:lnTo>
                  <a:lnTo>
                    <a:pt x="1037" y="702"/>
                  </a:lnTo>
                  <a:lnTo>
                    <a:pt x="1040" y="706"/>
                  </a:lnTo>
                  <a:lnTo>
                    <a:pt x="1043" y="708"/>
                  </a:lnTo>
                  <a:lnTo>
                    <a:pt x="1047" y="711"/>
                  </a:lnTo>
                  <a:lnTo>
                    <a:pt x="1047" y="718"/>
                  </a:lnTo>
                  <a:lnTo>
                    <a:pt x="1053" y="718"/>
                  </a:lnTo>
                  <a:lnTo>
                    <a:pt x="1055" y="716"/>
                  </a:lnTo>
                  <a:lnTo>
                    <a:pt x="1055" y="714"/>
                  </a:lnTo>
                  <a:lnTo>
                    <a:pt x="1057" y="713"/>
                  </a:lnTo>
                  <a:lnTo>
                    <a:pt x="1057" y="708"/>
                  </a:lnTo>
                  <a:lnTo>
                    <a:pt x="1059" y="706"/>
                  </a:lnTo>
                  <a:lnTo>
                    <a:pt x="1062" y="706"/>
                  </a:lnTo>
                  <a:lnTo>
                    <a:pt x="1065" y="708"/>
                  </a:lnTo>
                  <a:lnTo>
                    <a:pt x="1065" y="721"/>
                  </a:lnTo>
                  <a:lnTo>
                    <a:pt x="1062" y="745"/>
                  </a:lnTo>
                  <a:lnTo>
                    <a:pt x="1057" y="757"/>
                  </a:lnTo>
                  <a:lnTo>
                    <a:pt x="1047" y="757"/>
                  </a:lnTo>
                  <a:lnTo>
                    <a:pt x="1045" y="767"/>
                  </a:lnTo>
                  <a:lnTo>
                    <a:pt x="1047" y="777"/>
                  </a:lnTo>
                  <a:lnTo>
                    <a:pt x="1047" y="787"/>
                  </a:lnTo>
                  <a:lnTo>
                    <a:pt x="1037" y="787"/>
                  </a:lnTo>
                  <a:lnTo>
                    <a:pt x="1035" y="774"/>
                  </a:lnTo>
                  <a:lnTo>
                    <a:pt x="1038" y="764"/>
                  </a:lnTo>
                  <a:lnTo>
                    <a:pt x="1042" y="755"/>
                  </a:lnTo>
                  <a:lnTo>
                    <a:pt x="1047" y="747"/>
                  </a:lnTo>
                  <a:lnTo>
                    <a:pt x="1048" y="743"/>
                  </a:lnTo>
                  <a:lnTo>
                    <a:pt x="1047" y="740"/>
                  </a:lnTo>
                  <a:lnTo>
                    <a:pt x="1045" y="738"/>
                  </a:lnTo>
                  <a:lnTo>
                    <a:pt x="1043" y="738"/>
                  </a:lnTo>
                  <a:lnTo>
                    <a:pt x="1040" y="736"/>
                  </a:lnTo>
                  <a:lnTo>
                    <a:pt x="1037" y="738"/>
                  </a:lnTo>
                  <a:lnTo>
                    <a:pt x="1026" y="738"/>
                  </a:lnTo>
                  <a:lnTo>
                    <a:pt x="1026" y="748"/>
                  </a:lnTo>
                  <a:lnTo>
                    <a:pt x="1023" y="757"/>
                  </a:lnTo>
                  <a:lnTo>
                    <a:pt x="1018" y="765"/>
                  </a:lnTo>
                  <a:lnTo>
                    <a:pt x="1014" y="774"/>
                  </a:lnTo>
                  <a:lnTo>
                    <a:pt x="1016" y="787"/>
                  </a:lnTo>
                  <a:lnTo>
                    <a:pt x="1037" y="787"/>
                  </a:lnTo>
                  <a:lnTo>
                    <a:pt x="1037" y="820"/>
                  </a:lnTo>
                  <a:lnTo>
                    <a:pt x="1033" y="825"/>
                  </a:lnTo>
                  <a:lnTo>
                    <a:pt x="1026" y="826"/>
                  </a:lnTo>
                  <a:lnTo>
                    <a:pt x="1025" y="830"/>
                  </a:lnTo>
                  <a:lnTo>
                    <a:pt x="1025" y="833"/>
                  </a:lnTo>
                  <a:lnTo>
                    <a:pt x="1028" y="837"/>
                  </a:lnTo>
                  <a:lnTo>
                    <a:pt x="1030" y="837"/>
                  </a:lnTo>
                  <a:lnTo>
                    <a:pt x="1033" y="838"/>
                  </a:lnTo>
                  <a:lnTo>
                    <a:pt x="1035" y="838"/>
                  </a:lnTo>
                  <a:lnTo>
                    <a:pt x="1037" y="840"/>
                  </a:lnTo>
                  <a:lnTo>
                    <a:pt x="1038" y="840"/>
                  </a:lnTo>
                  <a:lnTo>
                    <a:pt x="1038" y="843"/>
                  </a:lnTo>
                  <a:lnTo>
                    <a:pt x="1037" y="847"/>
                  </a:lnTo>
                  <a:lnTo>
                    <a:pt x="1035" y="853"/>
                  </a:lnTo>
                  <a:lnTo>
                    <a:pt x="1031" y="859"/>
                  </a:lnTo>
                  <a:lnTo>
                    <a:pt x="1028" y="862"/>
                  </a:lnTo>
                  <a:lnTo>
                    <a:pt x="1023" y="865"/>
                  </a:lnTo>
                  <a:lnTo>
                    <a:pt x="1016" y="867"/>
                  </a:lnTo>
                  <a:lnTo>
                    <a:pt x="1016" y="853"/>
                  </a:lnTo>
                  <a:lnTo>
                    <a:pt x="1018" y="845"/>
                  </a:lnTo>
                  <a:lnTo>
                    <a:pt x="1016" y="840"/>
                  </a:lnTo>
                  <a:lnTo>
                    <a:pt x="1011" y="837"/>
                  </a:lnTo>
                  <a:lnTo>
                    <a:pt x="1008" y="842"/>
                  </a:lnTo>
                  <a:lnTo>
                    <a:pt x="1006" y="848"/>
                  </a:lnTo>
                  <a:lnTo>
                    <a:pt x="1006" y="855"/>
                  </a:lnTo>
                  <a:lnTo>
                    <a:pt x="1004" y="862"/>
                  </a:lnTo>
                  <a:lnTo>
                    <a:pt x="1003" y="867"/>
                  </a:lnTo>
                  <a:lnTo>
                    <a:pt x="996" y="869"/>
                  </a:lnTo>
                  <a:lnTo>
                    <a:pt x="986" y="867"/>
                  </a:lnTo>
                  <a:lnTo>
                    <a:pt x="986" y="882"/>
                  </a:lnTo>
                  <a:lnTo>
                    <a:pt x="991" y="886"/>
                  </a:lnTo>
                  <a:lnTo>
                    <a:pt x="999" y="887"/>
                  </a:lnTo>
                  <a:lnTo>
                    <a:pt x="1008" y="887"/>
                  </a:lnTo>
                  <a:lnTo>
                    <a:pt x="1018" y="886"/>
                  </a:lnTo>
                  <a:lnTo>
                    <a:pt x="1026" y="887"/>
                  </a:lnTo>
                  <a:lnTo>
                    <a:pt x="1025" y="896"/>
                  </a:lnTo>
                  <a:lnTo>
                    <a:pt x="1020" y="899"/>
                  </a:lnTo>
                  <a:lnTo>
                    <a:pt x="1013" y="904"/>
                  </a:lnTo>
                  <a:lnTo>
                    <a:pt x="1008" y="908"/>
                  </a:lnTo>
                  <a:lnTo>
                    <a:pt x="1006" y="916"/>
                  </a:lnTo>
                  <a:lnTo>
                    <a:pt x="1001" y="916"/>
                  </a:lnTo>
                  <a:lnTo>
                    <a:pt x="996" y="911"/>
                  </a:lnTo>
                  <a:lnTo>
                    <a:pt x="996" y="910"/>
                  </a:lnTo>
                  <a:lnTo>
                    <a:pt x="994" y="908"/>
                  </a:lnTo>
                  <a:lnTo>
                    <a:pt x="991" y="906"/>
                  </a:lnTo>
                  <a:lnTo>
                    <a:pt x="986" y="913"/>
                  </a:lnTo>
                  <a:lnTo>
                    <a:pt x="986" y="918"/>
                  </a:lnTo>
                  <a:lnTo>
                    <a:pt x="989" y="925"/>
                  </a:lnTo>
                  <a:lnTo>
                    <a:pt x="994" y="930"/>
                  </a:lnTo>
                  <a:lnTo>
                    <a:pt x="996" y="937"/>
                  </a:lnTo>
                  <a:lnTo>
                    <a:pt x="989" y="949"/>
                  </a:lnTo>
                  <a:lnTo>
                    <a:pt x="982" y="957"/>
                  </a:lnTo>
                  <a:lnTo>
                    <a:pt x="972" y="964"/>
                  </a:lnTo>
                  <a:lnTo>
                    <a:pt x="957" y="967"/>
                  </a:lnTo>
                  <a:lnTo>
                    <a:pt x="958" y="983"/>
                  </a:lnTo>
                  <a:lnTo>
                    <a:pt x="965" y="994"/>
                  </a:lnTo>
                  <a:lnTo>
                    <a:pt x="972" y="1005"/>
                  </a:lnTo>
                  <a:lnTo>
                    <a:pt x="977" y="1016"/>
                  </a:lnTo>
                  <a:lnTo>
                    <a:pt x="970" y="1016"/>
                  </a:lnTo>
                  <a:lnTo>
                    <a:pt x="967" y="1013"/>
                  </a:lnTo>
                  <a:lnTo>
                    <a:pt x="967" y="1010"/>
                  </a:lnTo>
                  <a:lnTo>
                    <a:pt x="964" y="1006"/>
                  </a:lnTo>
                  <a:lnTo>
                    <a:pt x="958" y="1006"/>
                  </a:lnTo>
                  <a:lnTo>
                    <a:pt x="957" y="1008"/>
                  </a:lnTo>
                  <a:lnTo>
                    <a:pt x="955" y="1011"/>
                  </a:lnTo>
                  <a:lnTo>
                    <a:pt x="955" y="1023"/>
                  </a:lnTo>
                  <a:lnTo>
                    <a:pt x="960" y="1028"/>
                  </a:lnTo>
                  <a:lnTo>
                    <a:pt x="964" y="1028"/>
                  </a:lnTo>
                  <a:lnTo>
                    <a:pt x="967" y="1027"/>
                  </a:lnTo>
                  <a:lnTo>
                    <a:pt x="967" y="1045"/>
                  </a:lnTo>
                  <a:lnTo>
                    <a:pt x="964" y="1061"/>
                  </a:lnTo>
                  <a:lnTo>
                    <a:pt x="960" y="1074"/>
                  </a:lnTo>
                  <a:lnTo>
                    <a:pt x="957" y="1089"/>
                  </a:lnTo>
                  <a:lnTo>
                    <a:pt x="955" y="1106"/>
                  </a:lnTo>
                  <a:lnTo>
                    <a:pt x="957" y="1127"/>
                  </a:lnTo>
                  <a:lnTo>
                    <a:pt x="945" y="1134"/>
                  </a:lnTo>
                  <a:lnTo>
                    <a:pt x="936" y="1145"/>
                  </a:lnTo>
                  <a:lnTo>
                    <a:pt x="931" y="1161"/>
                  </a:lnTo>
                  <a:lnTo>
                    <a:pt x="928" y="1178"/>
                  </a:lnTo>
                  <a:lnTo>
                    <a:pt x="926" y="1196"/>
                  </a:lnTo>
                  <a:lnTo>
                    <a:pt x="918" y="1195"/>
                  </a:lnTo>
                  <a:lnTo>
                    <a:pt x="913" y="1195"/>
                  </a:lnTo>
                  <a:lnTo>
                    <a:pt x="909" y="1200"/>
                  </a:lnTo>
                  <a:lnTo>
                    <a:pt x="908" y="1205"/>
                  </a:lnTo>
                  <a:lnTo>
                    <a:pt x="906" y="1212"/>
                  </a:lnTo>
                  <a:lnTo>
                    <a:pt x="904" y="1215"/>
                  </a:lnTo>
                  <a:lnTo>
                    <a:pt x="897" y="1217"/>
                  </a:lnTo>
                  <a:lnTo>
                    <a:pt x="897" y="1200"/>
                  </a:lnTo>
                  <a:lnTo>
                    <a:pt x="892" y="1188"/>
                  </a:lnTo>
                  <a:lnTo>
                    <a:pt x="885" y="1179"/>
                  </a:lnTo>
                  <a:lnTo>
                    <a:pt x="877" y="1173"/>
                  </a:lnTo>
                  <a:lnTo>
                    <a:pt x="867" y="1166"/>
                  </a:lnTo>
                  <a:lnTo>
                    <a:pt x="869" y="1173"/>
                  </a:lnTo>
                  <a:lnTo>
                    <a:pt x="872" y="1178"/>
                  </a:lnTo>
                  <a:lnTo>
                    <a:pt x="875" y="1181"/>
                  </a:lnTo>
                  <a:lnTo>
                    <a:pt x="880" y="1185"/>
                  </a:lnTo>
                  <a:lnTo>
                    <a:pt x="887" y="1186"/>
                  </a:lnTo>
                  <a:lnTo>
                    <a:pt x="885" y="1200"/>
                  </a:lnTo>
                  <a:lnTo>
                    <a:pt x="887" y="1213"/>
                  </a:lnTo>
                  <a:lnTo>
                    <a:pt x="889" y="1224"/>
                  </a:lnTo>
                  <a:lnTo>
                    <a:pt x="894" y="1232"/>
                  </a:lnTo>
                  <a:lnTo>
                    <a:pt x="902" y="1235"/>
                  </a:lnTo>
                  <a:lnTo>
                    <a:pt x="916" y="1235"/>
                  </a:lnTo>
                  <a:lnTo>
                    <a:pt x="906" y="1252"/>
                  </a:lnTo>
                  <a:lnTo>
                    <a:pt x="899" y="1271"/>
                  </a:lnTo>
                  <a:lnTo>
                    <a:pt x="892" y="1291"/>
                  </a:lnTo>
                  <a:lnTo>
                    <a:pt x="887" y="1312"/>
                  </a:lnTo>
                  <a:lnTo>
                    <a:pt x="880" y="1332"/>
                  </a:lnTo>
                  <a:lnTo>
                    <a:pt x="870" y="1349"/>
                  </a:lnTo>
                  <a:lnTo>
                    <a:pt x="857" y="1361"/>
                  </a:lnTo>
                  <a:lnTo>
                    <a:pt x="858" y="1364"/>
                  </a:lnTo>
                  <a:lnTo>
                    <a:pt x="860" y="1364"/>
                  </a:lnTo>
                  <a:lnTo>
                    <a:pt x="865" y="1366"/>
                  </a:lnTo>
                  <a:lnTo>
                    <a:pt x="877" y="1366"/>
                  </a:lnTo>
                  <a:lnTo>
                    <a:pt x="870" y="1378"/>
                  </a:lnTo>
                  <a:lnTo>
                    <a:pt x="860" y="1388"/>
                  </a:lnTo>
                  <a:lnTo>
                    <a:pt x="846" y="1395"/>
                  </a:lnTo>
                  <a:lnTo>
                    <a:pt x="846" y="1466"/>
                  </a:lnTo>
                  <a:lnTo>
                    <a:pt x="831" y="1483"/>
                  </a:lnTo>
                  <a:lnTo>
                    <a:pt x="821" y="1505"/>
                  </a:lnTo>
                  <a:lnTo>
                    <a:pt x="813" y="1527"/>
                  </a:lnTo>
                  <a:lnTo>
                    <a:pt x="804" y="1553"/>
                  </a:lnTo>
                  <a:lnTo>
                    <a:pt x="796" y="1577"/>
                  </a:lnTo>
                  <a:lnTo>
                    <a:pt x="785" y="1599"/>
                  </a:lnTo>
                  <a:lnTo>
                    <a:pt x="773" y="1619"/>
                  </a:lnTo>
                  <a:lnTo>
                    <a:pt x="757" y="1634"/>
                  </a:lnTo>
                  <a:lnTo>
                    <a:pt x="758" y="1646"/>
                  </a:lnTo>
                  <a:lnTo>
                    <a:pt x="757" y="1655"/>
                  </a:lnTo>
                  <a:lnTo>
                    <a:pt x="746" y="1675"/>
                  </a:lnTo>
                  <a:lnTo>
                    <a:pt x="746" y="1685"/>
                  </a:lnTo>
                  <a:lnTo>
                    <a:pt x="716" y="1709"/>
                  </a:lnTo>
                  <a:lnTo>
                    <a:pt x="702" y="1724"/>
                  </a:lnTo>
                  <a:lnTo>
                    <a:pt x="692" y="1743"/>
                  </a:lnTo>
                  <a:lnTo>
                    <a:pt x="687" y="1765"/>
                  </a:lnTo>
                  <a:lnTo>
                    <a:pt x="678" y="1767"/>
                  </a:lnTo>
                  <a:lnTo>
                    <a:pt x="675" y="1772"/>
                  </a:lnTo>
                  <a:lnTo>
                    <a:pt x="670" y="1779"/>
                  </a:lnTo>
                  <a:lnTo>
                    <a:pt x="667" y="1784"/>
                  </a:lnTo>
                  <a:lnTo>
                    <a:pt x="658" y="1785"/>
                  </a:lnTo>
                  <a:lnTo>
                    <a:pt x="665" y="1797"/>
                  </a:lnTo>
                  <a:lnTo>
                    <a:pt x="665" y="1811"/>
                  </a:lnTo>
                  <a:lnTo>
                    <a:pt x="661" y="1825"/>
                  </a:lnTo>
                  <a:lnTo>
                    <a:pt x="655" y="1838"/>
                  </a:lnTo>
                  <a:lnTo>
                    <a:pt x="648" y="1850"/>
                  </a:lnTo>
                  <a:lnTo>
                    <a:pt x="651" y="1853"/>
                  </a:lnTo>
                  <a:lnTo>
                    <a:pt x="655" y="1853"/>
                  </a:lnTo>
                  <a:lnTo>
                    <a:pt x="663" y="1845"/>
                  </a:lnTo>
                  <a:lnTo>
                    <a:pt x="668" y="1843"/>
                  </a:lnTo>
                  <a:lnTo>
                    <a:pt x="677" y="1845"/>
                  </a:lnTo>
                  <a:lnTo>
                    <a:pt x="675" y="1838"/>
                  </a:lnTo>
                  <a:lnTo>
                    <a:pt x="672" y="1835"/>
                  </a:lnTo>
                  <a:lnTo>
                    <a:pt x="665" y="1825"/>
                  </a:lnTo>
                  <a:lnTo>
                    <a:pt x="667" y="1814"/>
                  </a:lnTo>
                  <a:lnTo>
                    <a:pt x="697" y="1814"/>
                  </a:lnTo>
                  <a:lnTo>
                    <a:pt x="699" y="1811"/>
                  </a:lnTo>
                  <a:lnTo>
                    <a:pt x="699" y="1808"/>
                  </a:lnTo>
                  <a:lnTo>
                    <a:pt x="697" y="1806"/>
                  </a:lnTo>
                  <a:lnTo>
                    <a:pt x="692" y="1806"/>
                  </a:lnTo>
                  <a:lnTo>
                    <a:pt x="690" y="1804"/>
                  </a:lnTo>
                  <a:lnTo>
                    <a:pt x="689" y="1804"/>
                  </a:lnTo>
                  <a:lnTo>
                    <a:pt x="687" y="1802"/>
                  </a:lnTo>
                  <a:lnTo>
                    <a:pt x="687" y="1796"/>
                  </a:lnTo>
                  <a:lnTo>
                    <a:pt x="689" y="1789"/>
                  </a:lnTo>
                  <a:lnTo>
                    <a:pt x="692" y="1784"/>
                  </a:lnTo>
                  <a:lnTo>
                    <a:pt x="695" y="1780"/>
                  </a:lnTo>
                  <a:lnTo>
                    <a:pt x="701" y="1777"/>
                  </a:lnTo>
                  <a:lnTo>
                    <a:pt x="707" y="1775"/>
                  </a:lnTo>
                  <a:lnTo>
                    <a:pt x="707" y="1785"/>
                  </a:lnTo>
                  <a:lnTo>
                    <a:pt x="704" y="1792"/>
                  </a:lnTo>
                  <a:lnTo>
                    <a:pt x="697" y="1799"/>
                  </a:lnTo>
                  <a:lnTo>
                    <a:pt x="702" y="1804"/>
                  </a:lnTo>
                  <a:lnTo>
                    <a:pt x="706" y="1809"/>
                  </a:lnTo>
                  <a:lnTo>
                    <a:pt x="711" y="1813"/>
                  </a:lnTo>
                  <a:lnTo>
                    <a:pt x="717" y="1816"/>
                  </a:lnTo>
                  <a:lnTo>
                    <a:pt x="728" y="1814"/>
                  </a:lnTo>
                  <a:lnTo>
                    <a:pt x="728" y="1835"/>
                  </a:lnTo>
                  <a:lnTo>
                    <a:pt x="721" y="1836"/>
                  </a:lnTo>
                  <a:lnTo>
                    <a:pt x="716" y="1836"/>
                  </a:lnTo>
                  <a:lnTo>
                    <a:pt x="709" y="1833"/>
                  </a:lnTo>
                  <a:lnTo>
                    <a:pt x="707" y="1830"/>
                  </a:lnTo>
                  <a:lnTo>
                    <a:pt x="704" y="1828"/>
                  </a:lnTo>
                  <a:lnTo>
                    <a:pt x="702" y="1825"/>
                  </a:lnTo>
                  <a:lnTo>
                    <a:pt x="694" y="1831"/>
                  </a:lnTo>
                  <a:lnTo>
                    <a:pt x="680" y="1848"/>
                  </a:lnTo>
                  <a:lnTo>
                    <a:pt x="677" y="1858"/>
                  </a:lnTo>
                  <a:lnTo>
                    <a:pt x="677" y="1875"/>
                  </a:lnTo>
                  <a:lnTo>
                    <a:pt x="663" y="1874"/>
                  </a:lnTo>
                  <a:lnTo>
                    <a:pt x="638" y="1884"/>
                  </a:lnTo>
                  <a:lnTo>
                    <a:pt x="639" y="1899"/>
                  </a:lnTo>
                  <a:lnTo>
                    <a:pt x="638" y="1909"/>
                  </a:lnTo>
                  <a:lnTo>
                    <a:pt x="634" y="1920"/>
                  </a:lnTo>
                  <a:lnTo>
                    <a:pt x="631" y="1928"/>
                  </a:lnTo>
                  <a:lnTo>
                    <a:pt x="628" y="1938"/>
                  </a:lnTo>
                  <a:lnTo>
                    <a:pt x="628" y="1952"/>
                  </a:lnTo>
                  <a:lnTo>
                    <a:pt x="631" y="1955"/>
                  </a:lnTo>
                  <a:lnTo>
                    <a:pt x="639" y="1955"/>
                  </a:lnTo>
                  <a:lnTo>
                    <a:pt x="643" y="1954"/>
                  </a:lnTo>
                  <a:lnTo>
                    <a:pt x="645" y="1955"/>
                  </a:lnTo>
                  <a:lnTo>
                    <a:pt x="648" y="1955"/>
                  </a:lnTo>
                  <a:lnTo>
                    <a:pt x="648" y="1957"/>
                  </a:lnTo>
                  <a:lnTo>
                    <a:pt x="650" y="1960"/>
                  </a:lnTo>
                  <a:lnTo>
                    <a:pt x="648" y="1964"/>
                  </a:lnTo>
                  <a:lnTo>
                    <a:pt x="617" y="1964"/>
                  </a:lnTo>
                  <a:lnTo>
                    <a:pt x="617" y="1982"/>
                  </a:lnTo>
                  <a:lnTo>
                    <a:pt x="616" y="1994"/>
                  </a:lnTo>
                  <a:lnTo>
                    <a:pt x="614" y="2004"/>
                  </a:lnTo>
                  <a:lnTo>
                    <a:pt x="612" y="2013"/>
                  </a:lnTo>
                  <a:lnTo>
                    <a:pt x="612" y="2021"/>
                  </a:lnTo>
                  <a:lnTo>
                    <a:pt x="617" y="2035"/>
                  </a:lnTo>
                  <a:lnTo>
                    <a:pt x="597" y="2035"/>
                  </a:lnTo>
                  <a:lnTo>
                    <a:pt x="597" y="2018"/>
                  </a:lnTo>
                  <a:lnTo>
                    <a:pt x="595" y="2015"/>
                  </a:lnTo>
                  <a:lnTo>
                    <a:pt x="592" y="2015"/>
                  </a:lnTo>
                  <a:lnTo>
                    <a:pt x="590" y="2030"/>
                  </a:lnTo>
                  <a:lnTo>
                    <a:pt x="585" y="2043"/>
                  </a:lnTo>
                  <a:lnTo>
                    <a:pt x="580" y="2054"/>
                  </a:lnTo>
                  <a:lnTo>
                    <a:pt x="573" y="2066"/>
                  </a:lnTo>
                  <a:lnTo>
                    <a:pt x="568" y="2077"/>
                  </a:lnTo>
                  <a:lnTo>
                    <a:pt x="568" y="2094"/>
                  </a:lnTo>
                  <a:lnTo>
                    <a:pt x="460" y="2094"/>
                  </a:lnTo>
                  <a:lnTo>
                    <a:pt x="427" y="2091"/>
                  </a:lnTo>
                  <a:lnTo>
                    <a:pt x="398" y="2084"/>
                  </a:lnTo>
                  <a:lnTo>
                    <a:pt x="398" y="2064"/>
                  </a:lnTo>
                  <a:lnTo>
                    <a:pt x="392" y="2064"/>
                  </a:lnTo>
                  <a:lnTo>
                    <a:pt x="388" y="2067"/>
                  </a:lnTo>
                  <a:lnTo>
                    <a:pt x="388" y="2069"/>
                  </a:lnTo>
                  <a:lnTo>
                    <a:pt x="387" y="2072"/>
                  </a:lnTo>
                  <a:lnTo>
                    <a:pt x="387" y="2074"/>
                  </a:lnTo>
                  <a:lnTo>
                    <a:pt x="385" y="2076"/>
                  </a:lnTo>
                  <a:lnTo>
                    <a:pt x="381" y="2076"/>
                  </a:lnTo>
                  <a:lnTo>
                    <a:pt x="378" y="2074"/>
                  </a:lnTo>
                  <a:lnTo>
                    <a:pt x="380" y="2071"/>
                  </a:lnTo>
                  <a:lnTo>
                    <a:pt x="380" y="2067"/>
                  </a:lnTo>
                  <a:lnTo>
                    <a:pt x="378" y="2067"/>
                  </a:lnTo>
                  <a:lnTo>
                    <a:pt x="376" y="2066"/>
                  </a:lnTo>
                  <a:lnTo>
                    <a:pt x="375" y="2066"/>
                  </a:lnTo>
                  <a:lnTo>
                    <a:pt x="371" y="2064"/>
                  </a:lnTo>
                  <a:lnTo>
                    <a:pt x="370" y="2064"/>
                  </a:lnTo>
                  <a:lnTo>
                    <a:pt x="366" y="2060"/>
                  </a:lnTo>
                  <a:lnTo>
                    <a:pt x="366" y="2057"/>
                  </a:lnTo>
                  <a:lnTo>
                    <a:pt x="368" y="2054"/>
                  </a:lnTo>
                  <a:lnTo>
                    <a:pt x="388" y="2054"/>
                  </a:lnTo>
                  <a:lnTo>
                    <a:pt x="388" y="2037"/>
                  </a:lnTo>
                  <a:lnTo>
                    <a:pt x="387" y="2035"/>
                  </a:lnTo>
                  <a:lnTo>
                    <a:pt x="373" y="2035"/>
                  </a:lnTo>
                  <a:lnTo>
                    <a:pt x="370" y="2033"/>
                  </a:lnTo>
                  <a:lnTo>
                    <a:pt x="368" y="2033"/>
                  </a:lnTo>
                  <a:lnTo>
                    <a:pt x="366" y="2032"/>
                  </a:lnTo>
                  <a:lnTo>
                    <a:pt x="366" y="2028"/>
                  </a:lnTo>
                  <a:lnTo>
                    <a:pt x="368" y="2025"/>
                  </a:lnTo>
                  <a:lnTo>
                    <a:pt x="388" y="2025"/>
                  </a:lnTo>
                  <a:lnTo>
                    <a:pt x="388" y="2010"/>
                  </a:lnTo>
                  <a:lnTo>
                    <a:pt x="378" y="2003"/>
                  </a:lnTo>
                  <a:lnTo>
                    <a:pt x="368" y="2004"/>
                  </a:lnTo>
                  <a:lnTo>
                    <a:pt x="361" y="2008"/>
                  </a:lnTo>
                  <a:lnTo>
                    <a:pt x="344" y="2021"/>
                  </a:lnTo>
                  <a:lnTo>
                    <a:pt x="337" y="2025"/>
                  </a:lnTo>
                  <a:lnTo>
                    <a:pt x="334" y="1998"/>
                  </a:lnTo>
                  <a:lnTo>
                    <a:pt x="332" y="1976"/>
                  </a:lnTo>
                  <a:lnTo>
                    <a:pt x="331" y="1957"/>
                  </a:lnTo>
                  <a:lnTo>
                    <a:pt x="331" y="1938"/>
                  </a:lnTo>
                  <a:lnTo>
                    <a:pt x="329" y="1914"/>
                  </a:lnTo>
                  <a:lnTo>
                    <a:pt x="358" y="1914"/>
                  </a:lnTo>
                  <a:lnTo>
                    <a:pt x="353" y="1906"/>
                  </a:lnTo>
                  <a:lnTo>
                    <a:pt x="351" y="1899"/>
                  </a:lnTo>
                  <a:lnTo>
                    <a:pt x="353" y="1894"/>
                  </a:lnTo>
                  <a:lnTo>
                    <a:pt x="358" y="1884"/>
                  </a:lnTo>
                  <a:lnTo>
                    <a:pt x="339" y="1894"/>
                  </a:lnTo>
                  <a:lnTo>
                    <a:pt x="319" y="1904"/>
                  </a:lnTo>
                  <a:lnTo>
                    <a:pt x="320" y="1897"/>
                  </a:lnTo>
                  <a:lnTo>
                    <a:pt x="325" y="1891"/>
                  </a:lnTo>
                  <a:lnTo>
                    <a:pt x="331" y="1887"/>
                  </a:lnTo>
                  <a:lnTo>
                    <a:pt x="336" y="1882"/>
                  </a:lnTo>
                  <a:lnTo>
                    <a:pt x="339" y="1875"/>
                  </a:lnTo>
                  <a:lnTo>
                    <a:pt x="337" y="1865"/>
                  </a:lnTo>
                  <a:lnTo>
                    <a:pt x="344" y="1865"/>
                  </a:lnTo>
                  <a:lnTo>
                    <a:pt x="349" y="1870"/>
                  </a:lnTo>
                  <a:lnTo>
                    <a:pt x="351" y="1874"/>
                  </a:lnTo>
                  <a:lnTo>
                    <a:pt x="354" y="1877"/>
                  </a:lnTo>
                  <a:lnTo>
                    <a:pt x="358" y="1877"/>
                  </a:lnTo>
                  <a:lnTo>
                    <a:pt x="363" y="1875"/>
                  </a:lnTo>
                  <a:lnTo>
                    <a:pt x="366" y="1874"/>
                  </a:lnTo>
                  <a:lnTo>
                    <a:pt x="368" y="1870"/>
                  </a:lnTo>
                  <a:lnTo>
                    <a:pt x="368" y="1855"/>
                  </a:lnTo>
                  <a:lnTo>
                    <a:pt x="371" y="1853"/>
                  </a:lnTo>
                  <a:lnTo>
                    <a:pt x="375" y="1853"/>
                  </a:lnTo>
                  <a:lnTo>
                    <a:pt x="376" y="1855"/>
                  </a:lnTo>
                  <a:lnTo>
                    <a:pt x="376" y="1857"/>
                  </a:lnTo>
                  <a:lnTo>
                    <a:pt x="378" y="1858"/>
                  </a:lnTo>
                  <a:lnTo>
                    <a:pt x="378" y="1860"/>
                  </a:lnTo>
                  <a:lnTo>
                    <a:pt x="380" y="1864"/>
                  </a:lnTo>
                  <a:lnTo>
                    <a:pt x="380" y="1865"/>
                  </a:lnTo>
                  <a:lnTo>
                    <a:pt x="388" y="1865"/>
                  </a:lnTo>
                  <a:lnTo>
                    <a:pt x="387" y="1858"/>
                  </a:lnTo>
                  <a:lnTo>
                    <a:pt x="383" y="1853"/>
                  </a:lnTo>
                  <a:lnTo>
                    <a:pt x="378" y="1850"/>
                  </a:lnTo>
                  <a:lnTo>
                    <a:pt x="376" y="1845"/>
                  </a:lnTo>
                  <a:lnTo>
                    <a:pt x="378" y="1835"/>
                  </a:lnTo>
                  <a:lnTo>
                    <a:pt x="365" y="1835"/>
                  </a:lnTo>
                  <a:lnTo>
                    <a:pt x="356" y="1840"/>
                  </a:lnTo>
                  <a:lnTo>
                    <a:pt x="346" y="1853"/>
                  </a:lnTo>
                  <a:lnTo>
                    <a:pt x="339" y="1860"/>
                  </a:lnTo>
                  <a:lnTo>
                    <a:pt x="331" y="1865"/>
                  </a:lnTo>
                  <a:lnTo>
                    <a:pt x="319" y="1865"/>
                  </a:lnTo>
                  <a:lnTo>
                    <a:pt x="319" y="1852"/>
                  </a:lnTo>
                  <a:lnTo>
                    <a:pt x="322" y="1845"/>
                  </a:lnTo>
                  <a:lnTo>
                    <a:pt x="325" y="1840"/>
                  </a:lnTo>
                  <a:lnTo>
                    <a:pt x="324" y="1833"/>
                  </a:lnTo>
                  <a:lnTo>
                    <a:pt x="319" y="1825"/>
                  </a:lnTo>
                  <a:lnTo>
                    <a:pt x="325" y="1825"/>
                  </a:lnTo>
                  <a:lnTo>
                    <a:pt x="329" y="1828"/>
                  </a:lnTo>
                  <a:lnTo>
                    <a:pt x="329" y="1831"/>
                  </a:lnTo>
                  <a:lnTo>
                    <a:pt x="334" y="1836"/>
                  </a:lnTo>
                  <a:lnTo>
                    <a:pt x="337" y="1836"/>
                  </a:lnTo>
                  <a:lnTo>
                    <a:pt x="342" y="1835"/>
                  </a:lnTo>
                  <a:lnTo>
                    <a:pt x="348" y="1830"/>
                  </a:lnTo>
                  <a:lnTo>
                    <a:pt x="353" y="1826"/>
                  </a:lnTo>
                  <a:lnTo>
                    <a:pt x="356" y="1821"/>
                  </a:lnTo>
                  <a:lnTo>
                    <a:pt x="359" y="1814"/>
                  </a:lnTo>
                  <a:lnTo>
                    <a:pt x="358" y="1804"/>
                  </a:lnTo>
                  <a:lnTo>
                    <a:pt x="354" y="1802"/>
                  </a:lnTo>
                  <a:lnTo>
                    <a:pt x="351" y="1804"/>
                  </a:lnTo>
                  <a:lnTo>
                    <a:pt x="349" y="1806"/>
                  </a:lnTo>
                  <a:lnTo>
                    <a:pt x="349" y="1808"/>
                  </a:lnTo>
                  <a:lnTo>
                    <a:pt x="348" y="1811"/>
                  </a:lnTo>
                  <a:lnTo>
                    <a:pt x="348" y="1823"/>
                  </a:lnTo>
                  <a:lnTo>
                    <a:pt x="344" y="1826"/>
                  </a:lnTo>
                  <a:lnTo>
                    <a:pt x="342" y="1826"/>
                  </a:lnTo>
                  <a:lnTo>
                    <a:pt x="337" y="1825"/>
                  </a:lnTo>
                  <a:lnTo>
                    <a:pt x="339" y="1811"/>
                  </a:lnTo>
                  <a:lnTo>
                    <a:pt x="337" y="1802"/>
                  </a:lnTo>
                  <a:lnTo>
                    <a:pt x="334" y="1796"/>
                  </a:lnTo>
                  <a:lnTo>
                    <a:pt x="329" y="1787"/>
                  </a:lnTo>
                  <a:lnTo>
                    <a:pt x="327" y="1779"/>
                  </a:lnTo>
                  <a:lnTo>
                    <a:pt x="329" y="1765"/>
                  </a:lnTo>
                  <a:lnTo>
                    <a:pt x="332" y="1763"/>
                  </a:lnTo>
                  <a:lnTo>
                    <a:pt x="336" y="1763"/>
                  </a:lnTo>
                  <a:lnTo>
                    <a:pt x="337" y="1765"/>
                  </a:lnTo>
                  <a:lnTo>
                    <a:pt x="337" y="1767"/>
                  </a:lnTo>
                  <a:lnTo>
                    <a:pt x="339" y="1770"/>
                  </a:lnTo>
                  <a:lnTo>
                    <a:pt x="339" y="1774"/>
                  </a:lnTo>
                  <a:lnTo>
                    <a:pt x="341" y="1775"/>
                  </a:lnTo>
                  <a:lnTo>
                    <a:pt x="348" y="1775"/>
                  </a:lnTo>
                  <a:lnTo>
                    <a:pt x="346" y="1768"/>
                  </a:lnTo>
                  <a:lnTo>
                    <a:pt x="342" y="1763"/>
                  </a:lnTo>
                  <a:lnTo>
                    <a:pt x="339" y="1760"/>
                  </a:lnTo>
                  <a:lnTo>
                    <a:pt x="336" y="1755"/>
                  </a:lnTo>
                  <a:lnTo>
                    <a:pt x="337" y="1745"/>
                  </a:lnTo>
                  <a:lnTo>
                    <a:pt x="331" y="1746"/>
                  </a:lnTo>
                  <a:lnTo>
                    <a:pt x="327" y="1750"/>
                  </a:lnTo>
                  <a:lnTo>
                    <a:pt x="324" y="1755"/>
                  </a:lnTo>
                  <a:lnTo>
                    <a:pt x="319" y="1757"/>
                  </a:lnTo>
                  <a:lnTo>
                    <a:pt x="309" y="1755"/>
                  </a:lnTo>
                  <a:lnTo>
                    <a:pt x="310" y="1748"/>
                  </a:lnTo>
                  <a:lnTo>
                    <a:pt x="314" y="1745"/>
                  </a:lnTo>
                  <a:lnTo>
                    <a:pt x="320" y="1735"/>
                  </a:lnTo>
                  <a:lnTo>
                    <a:pt x="319" y="1724"/>
                  </a:lnTo>
                  <a:lnTo>
                    <a:pt x="329" y="1724"/>
                  </a:lnTo>
                  <a:lnTo>
                    <a:pt x="336" y="1728"/>
                  </a:lnTo>
                  <a:lnTo>
                    <a:pt x="342" y="1735"/>
                  </a:lnTo>
                  <a:lnTo>
                    <a:pt x="349" y="1728"/>
                  </a:lnTo>
                  <a:lnTo>
                    <a:pt x="358" y="1723"/>
                  </a:lnTo>
                  <a:lnTo>
                    <a:pt x="365" y="1716"/>
                  </a:lnTo>
                  <a:lnTo>
                    <a:pt x="368" y="1706"/>
                  </a:lnTo>
                  <a:lnTo>
                    <a:pt x="359" y="1707"/>
                  </a:lnTo>
                  <a:lnTo>
                    <a:pt x="356" y="1712"/>
                  </a:lnTo>
                  <a:lnTo>
                    <a:pt x="346" y="1723"/>
                  </a:lnTo>
                  <a:lnTo>
                    <a:pt x="337" y="1724"/>
                  </a:lnTo>
                  <a:lnTo>
                    <a:pt x="334" y="1716"/>
                  </a:lnTo>
                  <a:lnTo>
                    <a:pt x="327" y="1709"/>
                  </a:lnTo>
                  <a:lnTo>
                    <a:pt x="320" y="1704"/>
                  </a:lnTo>
                  <a:lnTo>
                    <a:pt x="310" y="1690"/>
                  </a:lnTo>
                  <a:lnTo>
                    <a:pt x="307" y="1679"/>
                  </a:lnTo>
                  <a:lnTo>
                    <a:pt x="309" y="1665"/>
                  </a:lnTo>
                  <a:lnTo>
                    <a:pt x="317" y="1672"/>
                  </a:lnTo>
                  <a:lnTo>
                    <a:pt x="322" y="1673"/>
                  </a:lnTo>
                  <a:lnTo>
                    <a:pt x="325" y="1670"/>
                  </a:lnTo>
                  <a:lnTo>
                    <a:pt x="327" y="1665"/>
                  </a:lnTo>
                  <a:lnTo>
                    <a:pt x="331" y="1660"/>
                  </a:lnTo>
                  <a:lnTo>
                    <a:pt x="337" y="1655"/>
                  </a:lnTo>
                  <a:lnTo>
                    <a:pt x="348" y="1655"/>
                  </a:lnTo>
                  <a:lnTo>
                    <a:pt x="346" y="1648"/>
                  </a:lnTo>
                  <a:lnTo>
                    <a:pt x="339" y="1641"/>
                  </a:lnTo>
                  <a:lnTo>
                    <a:pt x="336" y="1636"/>
                  </a:lnTo>
                  <a:lnTo>
                    <a:pt x="337" y="1626"/>
                  </a:lnTo>
                  <a:lnTo>
                    <a:pt x="334" y="1624"/>
                  </a:lnTo>
                  <a:lnTo>
                    <a:pt x="331" y="1624"/>
                  </a:lnTo>
                  <a:lnTo>
                    <a:pt x="329" y="1626"/>
                  </a:lnTo>
                  <a:lnTo>
                    <a:pt x="329" y="1631"/>
                  </a:lnTo>
                  <a:lnTo>
                    <a:pt x="327" y="1633"/>
                  </a:lnTo>
                  <a:lnTo>
                    <a:pt x="327" y="1634"/>
                  </a:lnTo>
                  <a:lnTo>
                    <a:pt x="325" y="1636"/>
                  </a:lnTo>
                  <a:lnTo>
                    <a:pt x="322" y="1636"/>
                  </a:lnTo>
                  <a:lnTo>
                    <a:pt x="319" y="1634"/>
                  </a:lnTo>
                  <a:lnTo>
                    <a:pt x="320" y="1621"/>
                  </a:lnTo>
                  <a:lnTo>
                    <a:pt x="317" y="1612"/>
                  </a:lnTo>
                  <a:lnTo>
                    <a:pt x="312" y="1604"/>
                  </a:lnTo>
                  <a:lnTo>
                    <a:pt x="309" y="1595"/>
                  </a:lnTo>
                  <a:lnTo>
                    <a:pt x="314" y="1595"/>
                  </a:lnTo>
                  <a:lnTo>
                    <a:pt x="317" y="1597"/>
                  </a:lnTo>
                  <a:lnTo>
                    <a:pt x="319" y="1600"/>
                  </a:lnTo>
                  <a:lnTo>
                    <a:pt x="322" y="1604"/>
                  </a:lnTo>
                  <a:lnTo>
                    <a:pt x="325" y="1611"/>
                  </a:lnTo>
                  <a:lnTo>
                    <a:pt x="329" y="1614"/>
                  </a:lnTo>
                  <a:lnTo>
                    <a:pt x="332" y="1616"/>
                  </a:lnTo>
                  <a:lnTo>
                    <a:pt x="342" y="1616"/>
                  </a:lnTo>
                  <a:lnTo>
                    <a:pt x="346" y="1614"/>
                  </a:lnTo>
                  <a:lnTo>
                    <a:pt x="348" y="1611"/>
                  </a:lnTo>
                  <a:lnTo>
                    <a:pt x="351" y="1609"/>
                  </a:lnTo>
                  <a:lnTo>
                    <a:pt x="354" y="1602"/>
                  </a:lnTo>
                  <a:lnTo>
                    <a:pt x="358" y="1600"/>
                  </a:lnTo>
                  <a:lnTo>
                    <a:pt x="356" y="1595"/>
                  </a:lnTo>
                  <a:lnTo>
                    <a:pt x="349" y="1594"/>
                  </a:lnTo>
                  <a:lnTo>
                    <a:pt x="342" y="1595"/>
                  </a:lnTo>
                  <a:lnTo>
                    <a:pt x="329" y="1595"/>
                  </a:lnTo>
                  <a:lnTo>
                    <a:pt x="329" y="1592"/>
                  </a:lnTo>
                  <a:lnTo>
                    <a:pt x="327" y="1589"/>
                  </a:lnTo>
                  <a:lnTo>
                    <a:pt x="327" y="1587"/>
                  </a:lnTo>
                  <a:lnTo>
                    <a:pt x="324" y="1587"/>
                  </a:lnTo>
                  <a:lnTo>
                    <a:pt x="322" y="1585"/>
                  </a:lnTo>
                  <a:lnTo>
                    <a:pt x="320" y="1585"/>
                  </a:lnTo>
                  <a:lnTo>
                    <a:pt x="319" y="1583"/>
                  </a:lnTo>
                  <a:lnTo>
                    <a:pt x="319" y="1573"/>
                  </a:lnTo>
                  <a:lnTo>
                    <a:pt x="320" y="1568"/>
                  </a:lnTo>
                  <a:lnTo>
                    <a:pt x="324" y="1565"/>
                  </a:lnTo>
                  <a:lnTo>
                    <a:pt x="329" y="1561"/>
                  </a:lnTo>
                  <a:lnTo>
                    <a:pt x="331" y="1555"/>
                  </a:lnTo>
                  <a:lnTo>
                    <a:pt x="329" y="1546"/>
                  </a:lnTo>
                  <a:lnTo>
                    <a:pt x="334" y="1546"/>
                  </a:lnTo>
                  <a:lnTo>
                    <a:pt x="337" y="1549"/>
                  </a:lnTo>
                  <a:lnTo>
                    <a:pt x="337" y="1551"/>
                  </a:lnTo>
                  <a:lnTo>
                    <a:pt x="341" y="1555"/>
                  </a:lnTo>
                  <a:lnTo>
                    <a:pt x="342" y="1555"/>
                  </a:lnTo>
                  <a:lnTo>
                    <a:pt x="348" y="1553"/>
                  </a:lnTo>
                  <a:lnTo>
                    <a:pt x="349" y="1546"/>
                  </a:lnTo>
                  <a:lnTo>
                    <a:pt x="349" y="1539"/>
                  </a:lnTo>
                  <a:lnTo>
                    <a:pt x="348" y="1533"/>
                  </a:lnTo>
                  <a:lnTo>
                    <a:pt x="348" y="1526"/>
                  </a:lnTo>
                  <a:lnTo>
                    <a:pt x="329" y="1536"/>
                  </a:lnTo>
                  <a:lnTo>
                    <a:pt x="309" y="1546"/>
                  </a:lnTo>
                  <a:lnTo>
                    <a:pt x="314" y="1533"/>
                  </a:lnTo>
                  <a:lnTo>
                    <a:pt x="324" y="1524"/>
                  </a:lnTo>
                  <a:lnTo>
                    <a:pt x="336" y="1517"/>
                  </a:lnTo>
                  <a:lnTo>
                    <a:pt x="348" y="1509"/>
                  </a:lnTo>
                  <a:lnTo>
                    <a:pt x="358" y="1500"/>
                  </a:lnTo>
                  <a:lnTo>
                    <a:pt x="356" y="1497"/>
                  </a:lnTo>
                  <a:lnTo>
                    <a:pt x="354" y="1495"/>
                  </a:lnTo>
                  <a:lnTo>
                    <a:pt x="353" y="1495"/>
                  </a:lnTo>
                  <a:lnTo>
                    <a:pt x="348" y="1500"/>
                  </a:lnTo>
                  <a:lnTo>
                    <a:pt x="346" y="1504"/>
                  </a:lnTo>
                  <a:lnTo>
                    <a:pt x="344" y="1505"/>
                  </a:lnTo>
                  <a:lnTo>
                    <a:pt x="341" y="1505"/>
                  </a:lnTo>
                  <a:lnTo>
                    <a:pt x="339" y="1504"/>
                  </a:lnTo>
                  <a:lnTo>
                    <a:pt x="337" y="1500"/>
                  </a:lnTo>
                  <a:lnTo>
                    <a:pt x="337" y="1495"/>
                  </a:lnTo>
                  <a:lnTo>
                    <a:pt x="331" y="1497"/>
                  </a:lnTo>
                  <a:lnTo>
                    <a:pt x="327" y="1500"/>
                  </a:lnTo>
                  <a:lnTo>
                    <a:pt x="324" y="1505"/>
                  </a:lnTo>
                  <a:lnTo>
                    <a:pt x="319" y="1507"/>
                  </a:lnTo>
                  <a:lnTo>
                    <a:pt x="309" y="1505"/>
                  </a:lnTo>
                  <a:lnTo>
                    <a:pt x="312" y="1497"/>
                  </a:lnTo>
                  <a:lnTo>
                    <a:pt x="317" y="1490"/>
                  </a:lnTo>
                  <a:lnTo>
                    <a:pt x="325" y="1485"/>
                  </a:lnTo>
                  <a:lnTo>
                    <a:pt x="337" y="1485"/>
                  </a:lnTo>
                  <a:lnTo>
                    <a:pt x="334" y="1475"/>
                  </a:lnTo>
                  <a:lnTo>
                    <a:pt x="327" y="1470"/>
                  </a:lnTo>
                  <a:lnTo>
                    <a:pt x="319" y="1466"/>
                  </a:lnTo>
                  <a:lnTo>
                    <a:pt x="309" y="1463"/>
                  </a:lnTo>
                  <a:lnTo>
                    <a:pt x="302" y="1456"/>
                  </a:lnTo>
                  <a:lnTo>
                    <a:pt x="298" y="1446"/>
                  </a:lnTo>
                  <a:lnTo>
                    <a:pt x="320" y="1446"/>
                  </a:lnTo>
                  <a:lnTo>
                    <a:pt x="327" y="1449"/>
                  </a:lnTo>
                  <a:lnTo>
                    <a:pt x="332" y="1456"/>
                  </a:lnTo>
                  <a:lnTo>
                    <a:pt x="341" y="1426"/>
                  </a:lnTo>
                  <a:lnTo>
                    <a:pt x="348" y="1395"/>
                  </a:lnTo>
                  <a:lnTo>
                    <a:pt x="332" y="1407"/>
                  </a:lnTo>
                  <a:lnTo>
                    <a:pt x="317" y="1417"/>
                  </a:lnTo>
                  <a:lnTo>
                    <a:pt x="298" y="1426"/>
                  </a:lnTo>
                  <a:lnTo>
                    <a:pt x="300" y="1419"/>
                  </a:lnTo>
                  <a:lnTo>
                    <a:pt x="310" y="1409"/>
                  </a:lnTo>
                  <a:lnTo>
                    <a:pt x="319" y="1405"/>
                  </a:lnTo>
                  <a:lnTo>
                    <a:pt x="314" y="1397"/>
                  </a:lnTo>
                  <a:lnTo>
                    <a:pt x="312" y="1392"/>
                  </a:lnTo>
                  <a:lnTo>
                    <a:pt x="314" y="1385"/>
                  </a:lnTo>
                  <a:lnTo>
                    <a:pt x="319" y="1376"/>
                  </a:lnTo>
                  <a:lnTo>
                    <a:pt x="312" y="1378"/>
                  </a:lnTo>
                  <a:lnTo>
                    <a:pt x="307" y="1381"/>
                  </a:lnTo>
                  <a:lnTo>
                    <a:pt x="303" y="1385"/>
                  </a:lnTo>
                  <a:lnTo>
                    <a:pt x="298" y="1388"/>
                  </a:lnTo>
                  <a:lnTo>
                    <a:pt x="288" y="1387"/>
                  </a:lnTo>
                  <a:lnTo>
                    <a:pt x="293" y="1375"/>
                  </a:lnTo>
                  <a:lnTo>
                    <a:pt x="302" y="1368"/>
                  </a:lnTo>
                  <a:lnTo>
                    <a:pt x="314" y="1364"/>
                  </a:lnTo>
                  <a:lnTo>
                    <a:pt x="329" y="1366"/>
                  </a:lnTo>
                  <a:lnTo>
                    <a:pt x="329" y="1358"/>
                  </a:lnTo>
                  <a:lnTo>
                    <a:pt x="327" y="1358"/>
                  </a:lnTo>
                  <a:lnTo>
                    <a:pt x="324" y="1356"/>
                  </a:lnTo>
                  <a:lnTo>
                    <a:pt x="322" y="1356"/>
                  </a:lnTo>
                  <a:lnTo>
                    <a:pt x="320" y="1354"/>
                  </a:lnTo>
                  <a:lnTo>
                    <a:pt x="319" y="1354"/>
                  </a:lnTo>
                  <a:lnTo>
                    <a:pt x="317" y="1353"/>
                  </a:lnTo>
                  <a:lnTo>
                    <a:pt x="317" y="1349"/>
                  </a:lnTo>
                  <a:lnTo>
                    <a:pt x="319" y="1346"/>
                  </a:lnTo>
                  <a:lnTo>
                    <a:pt x="325" y="1347"/>
                  </a:lnTo>
                  <a:lnTo>
                    <a:pt x="332" y="1354"/>
                  </a:lnTo>
                  <a:lnTo>
                    <a:pt x="337" y="1358"/>
                  </a:lnTo>
                  <a:lnTo>
                    <a:pt x="348" y="1356"/>
                  </a:lnTo>
                  <a:lnTo>
                    <a:pt x="346" y="1363"/>
                  </a:lnTo>
                  <a:lnTo>
                    <a:pt x="341" y="1370"/>
                  </a:lnTo>
                  <a:lnTo>
                    <a:pt x="336" y="1373"/>
                  </a:lnTo>
                  <a:lnTo>
                    <a:pt x="331" y="1378"/>
                  </a:lnTo>
                  <a:lnTo>
                    <a:pt x="327" y="1385"/>
                  </a:lnTo>
                  <a:lnTo>
                    <a:pt x="329" y="1395"/>
                  </a:lnTo>
                  <a:lnTo>
                    <a:pt x="339" y="1392"/>
                  </a:lnTo>
                  <a:lnTo>
                    <a:pt x="344" y="1387"/>
                  </a:lnTo>
                  <a:lnTo>
                    <a:pt x="354" y="1370"/>
                  </a:lnTo>
                  <a:lnTo>
                    <a:pt x="359" y="1363"/>
                  </a:lnTo>
                  <a:lnTo>
                    <a:pt x="366" y="1358"/>
                  </a:lnTo>
                  <a:lnTo>
                    <a:pt x="378" y="1356"/>
                  </a:lnTo>
                  <a:lnTo>
                    <a:pt x="378" y="1336"/>
                  </a:lnTo>
                  <a:lnTo>
                    <a:pt x="370" y="1341"/>
                  </a:lnTo>
                  <a:lnTo>
                    <a:pt x="361" y="1344"/>
                  </a:lnTo>
                  <a:lnTo>
                    <a:pt x="351" y="1347"/>
                  </a:lnTo>
                  <a:lnTo>
                    <a:pt x="337" y="1346"/>
                  </a:lnTo>
                  <a:lnTo>
                    <a:pt x="339" y="1339"/>
                  </a:lnTo>
                  <a:lnTo>
                    <a:pt x="348" y="1331"/>
                  </a:lnTo>
                  <a:lnTo>
                    <a:pt x="349" y="1325"/>
                  </a:lnTo>
                  <a:lnTo>
                    <a:pt x="348" y="1315"/>
                  </a:lnTo>
                  <a:lnTo>
                    <a:pt x="341" y="1317"/>
                  </a:lnTo>
                  <a:lnTo>
                    <a:pt x="337" y="1320"/>
                  </a:lnTo>
                  <a:lnTo>
                    <a:pt x="334" y="1325"/>
                  </a:lnTo>
                  <a:lnTo>
                    <a:pt x="329" y="1327"/>
                  </a:lnTo>
                  <a:lnTo>
                    <a:pt x="319" y="1325"/>
                  </a:lnTo>
                  <a:lnTo>
                    <a:pt x="319" y="1319"/>
                  </a:lnTo>
                  <a:lnTo>
                    <a:pt x="322" y="1315"/>
                  </a:lnTo>
                  <a:lnTo>
                    <a:pt x="325" y="1315"/>
                  </a:lnTo>
                  <a:lnTo>
                    <a:pt x="331" y="1310"/>
                  </a:lnTo>
                  <a:lnTo>
                    <a:pt x="331" y="1307"/>
                  </a:lnTo>
                  <a:lnTo>
                    <a:pt x="329" y="1302"/>
                  </a:lnTo>
                  <a:lnTo>
                    <a:pt x="325" y="1297"/>
                  </a:lnTo>
                  <a:lnTo>
                    <a:pt x="320" y="1295"/>
                  </a:lnTo>
                  <a:lnTo>
                    <a:pt x="312" y="1295"/>
                  </a:lnTo>
                  <a:lnTo>
                    <a:pt x="305" y="1297"/>
                  </a:lnTo>
                  <a:lnTo>
                    <a:pt x="298" y="1297"/>
                  </a:lnTo>
                  <a:lnTo>
                    <a:pt x="303" y="1308"/>
                  </a:lnTo>
                  <a:lnTo>
                    <a:pt x="305" y="1317"/>
                  </a:lnTo>
                  <a:lnTo>
                    <a:pt x="305" y="1325"/>
                  </a:lnTo>
                  <a:lnTo>
                    <a:pt x="303" y="1334"/>
                  </a:lnTo>
                  <a:lnTo>
                    <a:pt x="303" y="1344"/>
                  </a:lnTo>
                  <a:lnTo>
                    <a:pt x="309" y="1356"/>
                  </a:lnTo>
                  <a:lnTo>
                    <a:pt x="288" y="1356"/>
                  </a:lnTo>
                  <a:lnTo>
                    <a:pt x="290" y="1342"/>
                  </a:lnTo>
                  <a:lnTo>
                    <a:pt x="286" y="1332"/>
                  </a:lnTo>
                  <a:lnTo>
                    <a:pt x="283" y="1324"/>
                  </a:lnTo>
                  <a:lnTo>
                    <a:pt x="278" y="1315"/>
                  </a:lnTo>
                  <a:lnTo>
                    <a:pt x="298" y="1315"/>
                  </a:lnTo>
                  <a:lnTo>
                    <a:pt x="292" y="1302"/>
                  </a:lnTo>
                  <a:lnTo>
                    <a:pt x="285" y="1298"/>
                  </a:lnTo>
                  <a:lnTo>
                    <a:pt x="280" y="1293"/>
                  </a:lnTo>
                  <a:lnTo>
                    <a:pt x="276" y="1286"/>
                  </a:lnTo>
                  <a:lnTo>
                    <a:pt x="278" y="1276"/>
                  </a:lnTo>
                  <a:lnTo>
                    <a:pt x="293" y="1276"/>
                  </a:lnTo>
                  <a:lnTo>
                    <a:pt x="303" y="1274"/>
                  </a:lnTo>
                  <a:lnTo>
                    <a:pt x="312" y="1269"/>
                  </a:lnTo>
                  <a:lnTo>
                    <a:pt x="319" y="1261"/>
                  </a:lnTo>
                  <a:lnTo>
                    <a:pt x="310" y="1258"/>
                  </a:lnTo>
                  <a:lnTo>
                    <a:pt x="293" y="1247"/>
                  </a:lnTo>
                  <a:lnTo>
                    <a:pt x="281" y="1246"/>
                  </a:lnTo>
                  <a:lnTo>
                    <a:pt x="268" y="1246"/>
                  </a:lnTo>
                  <a:lnTo>
                    <a:pt x="269" y="1234"/>
                  </a:lnTo>
                  <a:lnTo>
                    <a:pt x="268" y="1225"/>
                  </a:lnTo>
                  <a:lnTo>
                    <a:pt x="263" y="1220"/>
                  </a:lnTo>
                  <a:lnTo>
                    <a:pt x="258" y="1217"/>
                  </a:lnTo>
                  <a:lnTo>
                    <a:pt x="251" y="1213"/>
                  </a:lnTo>
                  <a:lnTo>
                    <a:pt x="247" y="1207"/>
                  </a:lnTo>
                  <a:lnTo>
                    <a:pt x="288" y="1207"/>
                  </a:lnTo>
                  <a:lnTo>
                    <a:pt x="290" y="1196"/>
                  </a:lnTo>
                  <a:lnTo>
                    <a:pt x="288" y="1191"/>
                  </a:lnTo>
                  <a:lnTo>
                    <a:pt x="280" y="1183"/>
                  </a:lnTo>
                  <a:lnTo>
                    <a:pt x="278" y="1176"/>
                  </a:lnTo>
                  <a:lnTo>
                    <a:pt x="264" y="1174"/>
                  </a:lnTo>
                  <a:lnTo>
                    <a:pt x="254" y="1178"/>
                  </a:lnTo>
                  <a:lnTo>
                    <a:pt x="247" y="1181"/>
                  </a:lnTo>
                  <a:lnTo>
                    <a:pt x="239" y="1186"/>
                  </a:lnTo>
                  <a:lnTo>
                    <a:pt x="239" y="1147"/>
                  </a:lnTo>
                  <a:lnTo>
                    <a:pt x="246" y="1149"/>
                  </a:lnTo>
                  <a:lnTo>
                    <a:pt x="256" y="1159"/>
                  </a:lnTo>
                  <a:lnTo>
                    <a:pt x="258" y="1166"/>
                  </a:lnTo>
                  <a:lnTo>
                    <a:pt x="268" y="1161"/>
                  </a:lnTo>
                  <a:lnTo>
                    <a:pt x="273" y="1159"/>
                  </a:lnTo>
                  <a:lnTo>
                    <a:pt x="278" y="1161"/>
                  </a:lnTo>
                  <a:lnTo>
                    <a:pt x="288" y="1166"/>
                  </a:lnTo>
                  <a:lnTo>
                    <a:pt x="285" y="1157"/>
                  </a:lnTo>
                  <a:lnTo>
                    <a:pt x="278" y="1147"/>
                  </a:lnTo>
                  <a:lnTo>
                    <a:pt x="273" y="1139"/>
                  </a:lnTo>
                  <a:lnTo>
                    <a:pt x="269" y="1129"/>
                  </a:lnTo>
                  <a:lnTo>
                    <a:pt x="269" y="1120"/>
                  </a:lnTo>
                  <a:lnTo>
                    <a:pt x="278" y="1112"/>
                  </a:lnTo>
                  <a:lnTo>
                    <a:pt x="266" y="1105"/>
                  </a:lnTo>
                  <a:lnTo>
                    <a:pt x="254" y="1100"/>
                  </a:lnTo>
                  <a:lnTo>
                    <a:pt x="241" y="1098"/>
                  </a:lnTo>
                  <a:lnTo>
                    <a:pt x="229" y="1106"/>
                  </a:lnTo>
                  <a:lnTo>
                    <a:pt x="229" y="1086"/>
                  </a:lnTo>
                  <a:lnTo>
                    <a:pt x="244" y="1088"/>
                  </a:lnTo>
                  <a:lnTo>
                    <a:pt x="256" y="1084"/>
                  </a:lnTo>
                  <a:lnTo>
                    <a:pt x="264" y="1078"/>
                  </a:lnTo>
                  <a:lnTo>
                    <a:pt x="268" y="1066"/>
                  </a:lnTo>
                  <a:lnTo>
                    <a:pt x="259" y="1071"/>
                  </a:lnTo>
                  <a:lnTo>
                    <a:pt x="242" y="1078"/>
                  </a:lnTo>
                  <a:lnTo>
                    <a:pt x="229" y="1076"/>
                  </a:lnTo>
                  <a:lnTo>
                    <a:pt x="229" y="1057"/>
                  </a:lnTo>
                  <a:lnTo>
                    <a:pt x="242" y="1057"/>
                  </a:lnTo>
                  <a:lnTo>
                    <a:pt x="246" y="1056"/>
                  </a:lnTo>
                  <a:lnTo>
                    <a:pt x="247" y="1054"/>
                  </a:lnTo>
                  <a:lnTo>
                    <a:pt x="247" y="1052"/>
                  </a:lnTo>
                  <a:lnTo>
                    <a:pt x="230" y="1042"/>
                  </a:lnTo>
                  <a:lnTo>
                    <a:pt x="222" y="1039"/>
                  </a:lnTo>
                  <a:lnTo>
                    <a:pt x="208" y="1037"/>
                  </a:lnTo>
                  <a:lnTo>
                    <a:pt x="208" y="1016"/>
                  </a:lnTo>
                  <a:lnTo>
                    <a:pt x="217" y="1022"/>
                  </a:lnTo>
                  <a:lnTo>
                    <a:pt x="234" y="1028"/>
                  </a:lnTo>
                  <a:lnTo>
                    <a:pt x="247" y="1027"/>
                  </a:lnTo>
                  <a:lnTo>
                    <a:pt x="241" y="1018"/>
                  </a:lnTo>
                  <a:lnTo>
                    <a:pt x="241" y="1011"/>
                  </a:lnTo>
                  <a:lnTo>
                    <a:pt x="244" y="1006"/>
                  </a:lnTo>
                  <a:lnTo>
                    <a:pt x="249" y="1003"/>
                  </a:lnTo>
                  <a:lnTo>
                    <a:pt x="254" y="996"/>
                  </a:lnTo>
                  <a:lnTo>
                    <a:pt x="258" y="989"/>
                  </a:lnTo>
                  <a:lnTo>
                    <a:pt x="258" y="977"/>
                  </a:lnTo>
                  <a:lnTo>
                    <a:pt x="227" y="998"/>
                  </a:lnTo>
                  <a:lnTo>
                    <a:pt x="208" y="1006"/>
                  </a:lnTo>
                  <a:lnTo>
                    <a:pt x="208" y="988"/>
                  </a:lnTo>
                  <a:lnTo>
                    <a:pt x="229" y="988"/>
                  </a:lnTo>
                  <a:lnTo>
                    <a:pt x="225" y="977"/>
                  </a:lnTo>
                  <a:lnTo>
                    <a:pt x="219" y="971"/>
                  </a:lnTo>
                  <a:lnTo>
                    <a:pt x="210" y="967"/>
                  </a:lnTo>
                  <a:lnTo>
                    <a:pt x="198" y="967"/>
                  </a:lnTo>
                  <a:lnTo>
                    <a:pt x="200" y="960"/>
                  </a:lnTo>
                  <a:lnTo>
                    <a:pt x="203" y="955"/>
                  </a:lnTo>
                  <a:lnTo>
                    <a:pt x="207" y="952"/>
                  </a:lnTo>
                  <a:lnTo>
                    <a:pt x="212" y="949"/>
                  </a:lnTo>
                  <a:lnTo>
                    <a:pt x="219" y="947"/>
                  </a:lnTo>
                  <a:lnTo>
                    <a:pt x="219" y="964"/>
                  </a:lnTo>
                  <a:lnTo>
                    <a:pt x="220" y="966"/>
                  </a:lnTo>
                  <a:lnTo>
                    <a:pt x="224" y="967"/>
                  </a:lnTo>
                  <a:lnTo>
                    <a:pt x="227" y="967"/>
                  </a:lnTo>
                  <a:lnTo>
                    <a:pt x="229" y="966"/>
                  </a:lnTo>
                  <a:lnTo>
                    <a:pt x="229" y="949"/>
                  </a:lnTo>
                  <a:lnTo>
                    <a:pt x="232" y="945"/>
                  </a:lnTo>
                  <a:lnTo>
                    <a:pt x="234" y="945"/>
                  </a:lnTo>
                  <a:lnTo>
                    <a:pt x="239" y="947"/>
                  </a:lnTo>
                  <a:lnTo>
                    <a:pt x="237" y="940"/>
                  </a:lnTo>
                  <a:lnTo>
                    <a:pt x="229" y="932"/>
                  </a:lnTo>
                  <a:lnTo>
                    <a:pt x="227" y="926"/>
                  </a:lnTo>
                  <a:lnTo>
                    <a:pt x="229" y="916"/>
                  </a:lnTo>
                  <a:lnTo>
                    <a:pt x="241" y="921"/>
                  </a:lnTo>
                  <a:lnTo>
                    <a:pt x="246" y="930"/>
                  </a:lnTo>
                  <a:lnTo>
                    <a:pt x="247" y="940"/>
                  </a:lnTo>
                  <a:lnTo>
                    <a:pt x="246" y="952"/>
                  </a:lnTo>
                  <a:lnTo>
                    <a:pt x="242" y="966"/>
                  </a:lnTo>
                  <a:lnTo>
                    <a:pt x="239" y="977"/>
                  </a:lnTo>
                  <a:lnTo>
                    <a:pt x="261" y="959"/>
                  </a:lnTo>
                  <a:lnTo>
                    <a:pt x="276" y="935"/>
                  </a:lnTo>
                  <a:lnTo>
                    <a:pt x="288" y="906"/>
                  </a:lnTo>
                  <a:lnTo>
                    <a:pt x="280" y="911"/>
                  </a:lnTo>
                  <a:lnTo>
                    <a:pt x="271" y="915"/>
                  </a:lnTo>
                  <a:lnTo>
                    <a:pt x="261" y="918"/>
                  </a:lnTo>
                  <a:lnTo>
                    <a:pt x="247" y="916"/>
                  </a:lnTo>
                  <a:lnTo>
                    <a:pt x="249" y="910"/>
                  </a:lnTo>
                  <a:lnTo>
                    <a:pt x="253" y="906"/>
                  </a:lnTo>
                  <a:lnTo>
                    <a:pt x="258" y="903"/>
                  </a:lnTo>
                  <a:lnTo>
                    <a:pt x="259" y="898"/>
                  </a:lnTo>
                  <a:lnTo>
                    <a:pt x="258" y="887"/>
                  </a:lnTo>
                  <a:lnTo>
                    <a:pt x="249" y="889"/>
                  </a:lnTo>
                  <a:lnTo>
                    <a:pt x="246" y="894"/>
                  </a:lnTo>
                  <a:lnTo>
                    <a:pt x="241" y="899"/>
                  </a:lnTo>
                  <a:lnTo>
                    <a:pt x="237" y="904"/>
                  </a:lnTo>
                  <a:lnTo>
                    <a:pt x="229" y="906"/>
                  </a:lnTo>
                  <a:lnTo>
                    <a:pt x="227" y="898"/>
                  </a:lnTo>
                  <a:lnTo>
                    <a:pt x="229" y="891"/>
                  </a:lnTo>
                  <a:lnTo>
                    <a:pt x="236" y="884"/>
                  </a:lnTo>
                  <a:lnTo>
                    <a:pt x="239" y="879"/>
                  </a:lnTo>
                  <a:lnTo>
                    <a:pt x="239" y="872"/>
                  </a:lnTo>
                  <a:lnTo>
                    <a:pt x="232" y="865"/>
                  </a:lnTo>
                  <a:lnTo>
                    <a:pt x="227" y="867"/>
                  </a:lnTo>
                  <a:lnTo>
                    <a:pt x="220" y="870"/>
                  </a:lnTo>
                  <a:lnTo>
                    <a:pt x="215" y="876"/>
                  </a:lnTo>
                  <a:lnTo>
                    <a:pt x="208" y="877"/>
                  </a:lnTo>
                  <a:lnTo>
                    <a:pt x="213" y="889"/>
                  </a:lnTo>
                  <a:lnTo>
                    <a:pt x="215" y="898"/>
                  </a:lnTo>
                  <a:lnTo>
                    <a:pt x="215" y="906"/>
                  </a:lnTo>
                  <a:lnTo>
                    <a:pt x="213" y="915"/>
                  </a:lnTo>
                  <a:lnTo>
                    <a:pt x="213" y="925"/>
                  </a:lnTo>
                  <a:lnTo>
                    <a:pt x="219" y="937"/>
                  </a:lnTo>
                  <a:lnTo>
                    <a:pt x="198" y="937"/>
                  </a:lnTo>
                  <a:lnTo>
                    <a:pt x="203" y="926"/>
                  </a:lnTo>
                  <a:lnTo>
                    <a:pt x="203" y="913"/>
                  </a:lnTo>
                  <a:lnTo>
                    <a:pt x="200" y="898"/>
                  </a:lnTo>
                  <a:lnTo>
                    <a:pt x="193" y="881"/>
                  </a:lnTo>
                  <a:lnTo>
                    <a:pt x="188" y="867"/>
                  </a:lnTo>
                  <a:lnTo>
                    <a:pt x="191" y="859"/>
                  </a:lnTo>
                  <a:lnTo>
                    <a:pt x="198" y="852"/>
                  </a:lnTo>
                  <a:lnTo>
                    <a:pt x="207" y="848"/>
                  </a:lnTo>
                  <a:lnTo>
                    <a:pt x="224" y="838"/>
                  </a:lnTo>
                  <a:lnTo>
                    <a:pt x="229" y="831"/>
                  </a:lnTo>
                  <a:lnTo>
                    <a:pt x="217" y="825"/>
                  </a:lnTo>
                  <a:lnTo>
                    <a:pt x="203" y="820"/>
                  </a:lnTo>
                  <a:lnTo>
                    <a:pt x="191" y="820"/>
                  </a:lnTo>
                  <a:lnTo>
                    <a:pt x="178" y="826"/>
                  </a:lnTo>
                  <a:lnTo>
                    <a:pt x="178" y="787"/>
                  </a:lnTo>
                  <a:lnTo>
                    <a:pt x="188" y="784"/>
                  </a:lnTo>
                  <a:lnTo>
                    <a:pt x="195" y="777"/>
                  </a:lnTo>
                  <a:lnTo>
                    <a:pt x="197" y="774"/>
                  </a:lnTo>
                  <a:lnTo>
                    <a:pt x="198" y="769"/>
                  </a:lnTo>
                  <a:lnTo>
                    <a:pt x="198" y="762"/>
                  </a:lnTo>
                  <a:lnTo>
                    <a:pt x="186" y="755"/>
                  </a:lnTo>
                  <a:lnTo>
                    <a:pt x="174" y="750"/>
                  </a:lnTo>
                  <a:lnTo>
                    <a:pt x="161" y="750"/>
                  </a:lnTo>
                  <a:lnTo>
                    <a:pt x="149" y="757"/>
                  </a:lnTo>
                  <a:lnTo>
                    <a:pt x="149" y="728"/>
                  </a:lnTo>
                  <a:lnTo>
                    <a:pt x="157" y="733"/>
                  </a:lnTo>
                  <a:lnTo>
                    <a:pt x="168" y="736"/>
                  </a:lnTo>
                  <a:lnTo>
                    <a:pt x="178" y="738"/>
                  </a:lnTo>
                  <a:lnTo>
                    <a:pt x="186" y="740"/>
                  </a:lnTo>
                  <a:lnTo>
                    <a:pt x="193" y="747"/>
                  </a:lnTo>
                  <a:lnTo>
                    <a:pt x="197" y="747"/>
                  </a:lnTo>
                  <a:lnTo>
                    <a:pt x="198" y="745"/>
                  </a:lnTo>
                  <a:lnTo>
                    <a:pt x="198" y="733"/>
                  </a:lnTo>
                  <a:lnTo>
                    <a:pt x="193" y="731"/>
                  </a:lnTo>
                  <a:lnTo>
                    <a:pt x="188" y="728"/>
                  </a:lnTo>
                  <a:lnTo>
                    <a:pt x="185" y="726"/>
                  </a:lnTo>
                  <a:lnTo>
                    <a:pt x="181" y="723"/>
                  </a:lnTo>
                  <a:lnTo>
                    <a:pt x="181" y="721"/>
                  </a:lnTo>
                  <a:lnTo>
                    <a:pt x="183" y="718"/>
                  </a:lnTo>
                  <a:lnTo>
                    <a:pt x="185" y="713"/>
                  </a:lnTo>
                  <a:lnTo>
                    <a:pt x="188" y="708"/>
                  </a:lnTo>
                  <a:lnTo>
                    <a:pt x="183" y="711"/>
                  </a:lnTo>
                  <a:lnTo>
                    <a:pt x="166" y="718"/>
                  </a:lnTo>
                  <a:lnTo>
                    <a:pt x="159" y="719"/>
                  </a:lnTo>
                  <a:lnTo>
                    <a:pt x="152" y="716"/>
                  </a:lnTo>
                  <a:lnTo>
                    <a:pt x="149" y="708"/>
                  </a:lnTo>
                  <a:lnTo>
                    <a:pt x="164" y="708"/>
                  </a:lnTo>
                  <a:lnTo>
                    <a:pt x="174" y="706"/>
                  </a:lnTo>
                  <a:lnTo>
                    <a:pt x="183" y="701"/>
                  </a:lnTo>
                  <a:lnTo>
                    <a:pt x="188" y="692"/>
                  </a:lnTo>
                  <a:lnTo>
                    <a:pt x="168" y="682"/>
                  </a:lnTo>
                  <a:lnTo>
                    <a:pt x="156" y="677"/>
                  </a:lnTo>
                  <a:lnTo>
                    <a:pt x="139" y="677"/>
                  </a:lnTo>
                  <a:lnTo>
                    <a:pt x="142" y="668"/>
                  </a:lnTo>
                  <a:lnTo>
                    <a:pt x="147" y="662"/>
                  </a:lnTo>
                  <a:lnTo>
                    <a:pt x="156" y="658"/>
                  </a:lnTo>
                  <a:lnTo>
                    <a:pt x="168" y="658"/>
                  </a:lnTo>
                  <a:lnTo>
                    <a:pt x="168" y="641"/>
                  </a:lnTo>
                  <a:lnTo>
                    <a:pt x="166" y="640"/>
                  </a:lnTo>
                  <a:lnTo>
                    <a:pt x="163" y="638"/>
                  </a:lnTo>
                  <a:lnTo>
                    <a:pt x="149" y="638"/>
                  </a:lnTo>
                  <a:lnTo>
                    <a:pt x="147" y="629"/>
                  </a:lnTo>
                  <a:lnTo>
                    <a:pt x="149" y="623"/>
                  </a:lnTo>
                  <a:lnTo>
                    <a:pt x="156" y="616"/>
                  </a:lnTo>
                  <a:lnTo>
                    <a:pt x="159" y="611"/>
                  </a:lnTo>
                  <a:lnTo>
                    <a:pt x="159" y="602"/>
                  </a:lnTo>
                  <a:lnTo>
                    <a:pt x="156" y="599"/>
                  </a:lnTo>
                  <a:lnTo>
                    <a:pt x="151" y="597"/>
                  </a:lnTo>
                  <a:lnTo>
                    <a:pt x="142" y="597"/>
                  </a:lnTo>
                  <a:lnTo>
                    <a:pt x="135" y="599"/>
                  </a:lnTo>
                  <a:lnTo>
                    <a:pt x="129" y="597"/>
                  </a:lnTo>
                  <a:lnTo>
                    <a:pt x="132" y="589"/>
                  </a:lnTo>
                  <a:lnTo>
                    <a:pt x="139" y="585"/>
                  </a:lnTo>
                  <a:lnTo>
                    <a:pt x="147" y="587"/>
                  </a:lnTo>
                  <a:lnTo>
                    <a:pt x="156" y="590"/>
                  </a:lnTo>
                  <a:lnTo>
                    <a:pt x="163" y="594"/>
                  </a:lnTo>
                  <a:lnTo>
                    <a:pt x="168" y="597"/>
                  </a:lnTo>
                  <a:lnTo>
                    <a:pt x="173" y="597"/>
                  </a:lnTo>
                  <a:lnTo>
                    <a:pt x="180" y="594"/>
                  </a:lnTo>
                  <a:lnTo>
                    <a:pt x="185" y="584"/>
                  </a:lnTo>
                  <a:lnTo>
                    <a:pt x="188" y="582"/>
                  </a:lnTo>
                  <a:lnTo>
                    <a:pt x="176" y="575"/>
                  </a:lnTo>
                  <a:lnTo>
                    <a:pt x="159" y="570"/>
                  </a:lnTo>
                  <a:lnTo>
                    <a:pt x="144" y="565"/>
                  </a:lnTo>
                  <a:lnTo>
                    <a:pt x="129" y="558"/>
                  </a:lnTo>
                  <a:lnTo>
                    <a:pt x="118" y="548"/>
                  </a:lnTo>
                  <a:lnTo>
                    <a:pt x="141" y="548"/>
                  </a:lnTo>
                  <a:lnTo>
                    <a:pt x="149" y="551"/>
                  </a:lnTo>
                  <a:lnTo>
                    <a:pt x="154" y="558"/>
                  </a:lnTo>
                  <a:lnTo>
                    <a:pt x="161" y="550"/>
                  </a:lnTo>
                  <a:lnTo>
                    <a:pt x="168" y="543"/>
                  </a:lnTo>
                  <a:lnTo>
                    <a:pt x="127" y="502"/>
                  </a:lnTo>
                  <a:lnTo>
                    <a:pt x="108" y="478"/>
                  </a:lnTo>
                  <a:lnTo>
                    <a:pt x="113" y="477"/>
                  </a:lnTo>
                  <a:lnTo>
                    <a:pt x="118" y="477"/>
                  </a:lnTo>
                  <a:lnTo>
                    <a:pt x="122" y="478"/>
                  </a:lnTo>
                  <a:lnTo>
                    <a:pt x="125" y="478"/>
                  </a:lnTo>
                  <a:lnTo>
                    <a:pt x="127" y="482"/>
                  </a:lnTo>
                  <a:lnTo>
                    <a:pt x="129" y="483"/>
                  </a:lnTo>
                  <a:lnTo>
                    <a:pt x="132" y="485"/>
                  </a:lnTo>
                  <a:lnTo>
                    <a:pt x="134" y="489"/>
                  </a:lnTo>
                  <a:lnTo>
                    <a:pt x="135" y="487"/>
                  </a:lnTo>
                  <a:lnTo>
                    <a:pt x="137" y="483"/>
                  </a:lnTo>
                  <a:lnTo>
                    <a:pt x="137" y="480"/>
                  </a:lnTo>
                  <a:lnTo>
                    <a:pt x="139" y="477"/>
                  </a:lnTo>
                  <a:lnTo>
                    <a:pt x="139" y="473"/>
                  </a:lnTo>
                  <a:lnTo>
                    <a:pt x="129" y="468"/>
                  </a:lnTo>
                  <a:lnTo>
                    <a:pt x="120" y="463"/>
                  </a:lnTo>
                  <a:lnTo>
                    <a:pt x="112" y="460"/>
                  </a:lnTo>
                  <a:lnTo>
                    <a:pt x="98" y="458"/>
                  </a:lnTo>
                  <a:lnTo>
                    <a:pt x="96" y="453"/>
                  </a:lnTo>
                  <a:lnTo>
                    <a:pt x="101" y="448"/>
                  </a:lnTo>
                  <a:lnTo>
                    <a:pt x="118" y="448"/>
                  </a:lnTo>
                  <a:lnTo>
                    <a:pt x="117" y="433"/>
                  </a:lnTo>
                  <a:lnTo>
                    <a:pt x="110" y="421"/>
                  </a:lnTo>
                  <a:lnTo>
                    <a:pt x="100" y="412"/>
                  </a:lnTo>
                  <a:lnTo>
                    <a:pt x="79" y="399"/>
                  </a:lnTo>
                  <a:lnTo>
                    <a:pt x="79" y="378"/>
                  </a:lnTo>
                  <a:lnTo>
                    <a:pt x="76" y="361"/>
                  </a:lnTo>
                  <a:lnTo>
                    <a:pt x="69" y="348"/>
                  </a:lnTo>
                  <a:lnTo>
                    <a:pt x="88" y="348"/>
                  </a:lnTo>
                  <a:lnTo>
                    <a:pt x="90" y="337"/>
                  </a:lnTo>
                  <a:lnTo>
                    <a:pt x="88" y="332"/>
                  </a:lnTo>
                  <a:lnTo>
                    <a:pt x="83" y="329"/>
                  </a:lnTo>
                  <a:lnTo>
                    <a:pt x="81" y="326"/>
                  </a:lnTo>
                  <a:lnTo>
                    <a:pt x="79" y="319"/>
                  </a:lnTo>
                  <a:lnTo>
                    <a:pt x="85" y="319"/>
                  </a:lnTo>
                  <a:lnTo>
                    <a:pt x="88" y="317"/>
                  </a:lnTo>
                  <a:lnTo>
                    <a:pt x="91" y="310"/>
                  </a:lnTo>
                  <a:lnTo>
                    <a:pt x="93" y="309"/>
                  </a:lnTo>
                  <a:lnTo>
                    <a:pt x="95" y="305"/>
                  </a:lnTo>
                  <a:lnTo>
                    <a:pt x="98" y="303"/>
                  </a:lnTo>
                  <a:lnTo>
                    <a:pt x="98" y="300"/>
                  </a:lnTo>
                  <a:lnTo>
                    <a:pt x="96" y="298"/>
                  </a:lnTo>
                  <a:lnTo>
                    <a:pt x="85" y="298"/>
                  </a:lnTo>
                  <a:lnTo>
                    <a:pt x="81" y="300"/>
                  </a:lnTo>
                  <a:lnTo>
                    <a:pt x="79" y="302"/>
                  </a:lnTo>
                  <a:lnTo>
                    <a:pt x="79" y="319"/>
                  </a:lnTo>
                  <a:lnTo>
                    <a:pt x="49" y="319"/>
                  </a:lnTo>
                  <a:lnTo>
                    <a:pt x="49" y="298"/>
                  </a:lnTo>
                  <a:lnTo>
                    <a:pt x="54" y="298"/>
                  </a:lnTo>
                  <a:lnTo>
                    <a:pt x="57" y="302"/>
                  </a:lnTo>
                  <a:lnTo>
                    <a:pt x="59" y="305"/>
                  </a:lnTo>
                  <a:lnTo>
                    <a:pt x="59" y="307"/>
                  </a:lnTo>
                  <a:lnTo>
                    <a:pt x="61" y="309"/>
                  </a:lnTo>
                  <a:lnTo>
                    <a:pt x="64" y="309"/>
                  </a:lnTo>
                  <a:lnTo>
                    <a:pt x="79" y="293"/>
                  </a:lnTo>
                  <a:lnTo>
                    <a:pt x="59" y="273"/>
                  </a:lnTo>
                  <a:lnTo>
                    <a:pt x="49" y="268"/>
                  </a:lnTo>
                  <a:lnTo>
                    <a:pt x="49" y="224"/>
                  </a:lnTo>
                  <a:lnTo>
                    <a:pt x="42" y="220"/>
                  </a:lnTo>
                  <a:lnTo>
                    <a:pt x="34" y="217"/>
                  </a:lnTo>
                  <a:lnTo>
                    <a:pt x="27" y="214"/>
                  </a:lnTo>
                  <a:lnTo>
                    <a:pt x="20" y="207"/>
                  </a:lnTo>
                  <a:lnTo>
                    <a:pt x="18" y="198"/>
                  </a:lnTo>
                  <a:lnTo>
                    <a:pt x="25" y="198"/>
                  </a:lnTo>
                  <a:lnTo>
                    <a:pt x="29" y="202"/>
                  </a:lnTo>
                  <a:lnTo>
                    <a:pt x="30" y="205"/>
                  </a:lnTo>
                  <a:lnTo>
                    <a:pt x="35" y="210"/>
                  </a:lnTo>
                  <a:lnTo>
                    <a:pt x="39" y="210"/>
                  </a:lnTo>
                  <a:lnTo>
                    <a:pt x="44" y="208"/>
                  </a:lnTo>
                  <a:lnTo>
                    <a:pt x="59" y="193"/>
                  </a:lnTo>
                  <a:lnTo>
                    <a:pt x="44" y="185"/>
                  </a:lnTo>
                  <a:lnTo>
                    <a:pt x="27" y="178"/>
                  </a:lnTo>
                  <a:lnTo>
                    <a:pt x="12" y="171"/>
                  </a:lnTo>
                  <a:lnTo>
                    <a:pt x="0" y="159"/>
                  </a:lnTo>
                  <a:lnTo>
                    <a:pt x="12" y="161"/>
                  </a:lnTo>
                  <a:lnTo>
                    <a:pt x="22" y="164"/>
                  </a:lnTo>
                  <a:lnTo>
                    <a:pt x="30" y="166"/>
                  </a:lnTo>
                  <a:lnTo>
                    <a:pt x="39" y="166"/>
                  </a:lnTo>
                  <a:lnTo>
                    <a:pt x="49" y="159"/>
                  </a:lnTo>
                  <a:lnTo>
                    <a:pt x="49" y="173"/>
                  </a:lnTo>
                  <a:lnTo>
                    <a:pt x="51" y="176"/>
                  </a:lnTo>
                  <a:lnTo>
                    <a:pt x="52" y="178"/>
                  </a:lnTo>
                  <a:lnTo>
                    <a:pt x="54" y="178"/>
                  </a:lnTo>
                  <a:lnTo>
                    <a:pt x="59" y="171"/>
                  </a:lnTo>
                  <a:lnTo>
                    <a:pt x="57" y="164"/>
                  </a:lnTo>
                  <a:lnTo>
                    <a:pt x="52" y="157"/>
                  </a:lnTo>
                  <a:lnTo>
                    <a:pt x="45" y="151"/>
                  </a:lnTo>
                  <a:lnTo>
                    <a:pt x="39" y="149"/>
                  </a:lnTo>
                  <a:lnTo>
                    <a:pt x="40" y="142"/>
                  </a:lnTo>
                  <a:lnTo>
                    <a:pt x="44" y="137"/>
                  </a:lnTo>
                  <a:lnTo>
                    <a:pt x="49" y="134"/>
                  </a:lnTo>
                  <a:lnTo>
                    <a:pt x="51" y="129"/>
                  </a:lnTo>
                  <a:lnTo>
                    <a:pt x="49" y="118"/>
                  </a:lnTo>
                  <a:lnTo>
                    <a:pt x="44" y="117"/>
                  </a:lnTo>
                  <a:lnTo>
                    <a:pt x="39" y="122"/>
                  </a:lnTo>
                  <a:lnTo>
                    <a:pt x="39" y="139"/>
                  </a:lnTo>
                  <a:lnTo>
                    <a:pt x="18" y="139"/>
                  </a:lnTo>
                  <a:lnTo>
                    <a:pt x="20" y="132"/>
                  </a:lnTo>
                  <a:lnTo>
                    <a:pt x="23" y="127"/>
                  </a:lnTo>
                  <a:lnTo>
                    <a:pt x="27" y="124"/>
                  </a:lnTo>
                  <a:lnTo>
                    <a:pt x="32" y="120"/>
                  </a:lnTo>
                  <a:lnTo>
                    <a:pt x="39" y="118"/>
                  </a:lnTo>
                  <a:lnTo>
                    <a:pt x="32" y="105"/>
                  </a:lnTo>
                  <a:lnTo>
                    <a:pt x="29" y="90"/>
                  </a:lnTo>
                  <a:lnTo>
                    <a:pt x="29" y="69"/>
                  </a:lnTo>
                  <a:lnTo>
                    <a:pt x="59" y="61"/>
                  </a:lnTo>
                  <a:lnTo>
                    <a:pt x="85" y="49"/>
                  </a:lnTo>
                  <a:lnTo>
                    <a:pt x="108" y="34"/>
                  </a:lnTo>
                  <a:lnTo>
                    <a:pt x="132" y="22"/>
                  </a:lnTo>
                  <a:lnTo>
                    <a:pt x="159" y="10"/>
                  </a:lnTo>
                  <a:lnTo>
                    <a:pt x="166" y="12"/>
                  </a:lnTo>
                  <a:lnTo>
                    <a:pt x="176" y="22"/>
                  </a:lnTo>
                  <a:lnTo>
                    <a:pt x="178" y="28"/>
                  </a:lnTo>
                  <a:lnTo>
                    <a:pt x="186" y="27"/>
                  </a:lnTo>
                  <a:lnTo>
                    <a:pt x="191" y="22"/>
                  </a:lnTo>
                  <a:lnTo>
                    <a:pt x="195" y="15"/>
                  </a:lnTo>
                  <a:lnTo>
                    <a:pt x="197" y="8"/>
                  </a:lnTo>
                  <a:lnTo>
                    <a:pt x="202" y="3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CC00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3" name="Freeform 57"/>
            <p:cNvSpPr>
              <a:spLocks/>
            </p:cNvSpPr>
            <p:nvPr/>
          </p:nvSpPr>
          <p:spPr bwMode="auto">
            <a:xfrm>
              <a:off x="3570" y="1873"/>
              <a:ext cx="24" cy="31"/>
            </a:xfrm>
            <a:custGeom>
              <a:avLst/>
              <a:gdLst>
                <a:gd name="T0" fmla="*/ 1 w 49"/>
                <a:gd name="T1" fmla="*/ 0 h 61"/>
                <a:gd name="T2" fmla="*/ 1 w 49"/>
                <a:gd name="T3" fmla="*/ 1 h 61"/>
                <a:gd name="T4" fmla="*/ 1 w 49"/>
                <a:gd name="T5" fmla="*/ 1 h 61"/>
                <a:gd name="T6" fmla="*/ 1 w 49"/>
                <a:gd name="T7" fmla="*/ 1 h 61"/>
                <a:gd name="T8" fmla="*/ 1 w 49"/>
                <a:gd name="T9" fmla="*/ 1 h 61"/>
                <a:gd name="T10" fmla="*/ 0 w 49"/>
                <a:gd name="T11" fmla="*/ 2 h 61"/>
                <a:gd name="T12" fmla="*/ 0 w 49"/>
                <a:gd name="T13" fmla="*/ 2 h 61"/>
                <a:gd name="T14" fmla="*/ 0 w 49"/>
                <a:gd name="T15" fmla="*/ 2 h 61"/>
                <a:gd name="T16" fmla="*/ 0 w 49"/>
                <a:gd name="T17" fmla="*/ 2 h 61"/>
                <a:gd name="T18" fmla="*/ 0 w 49"/>
                <a:gd name="T19" fmla="*/ 2 h 61"/>
                <a:gd name="T20" fmla="*/ 0 w 49"/>
                <a:gd name="T21" fmla="*/ 2 h 61"/>
                <a:gd name="T22" fmla="*/ 0 w 49"/>
                <a:gd name="T23" fmla="*/ 2 h 61"/>
                <a:gd name="T24" fmla="*/ 0 w 49"/>
                <a:gd name="T25" fmla="*/ 2 h 61"/>
                <a:gd name="T26" fmla="*/ 0 w 49"/>
                <a:gd name="T27" fmla="*/ 1 h 61"/>
                <a:gd name="T28" fmla="*/ 0 w 49"/>
                <a:gd name="T29" fmla="*/ 1 h 61"/>
                <a:gd name="T30" fmla="*/ 0 w 49"/>
                <a:gd name="T31" fmla="*/ 1 h 61"/>
                <a:gd name="T32" fmla="*/ 0 w 49"/>
                <a:gd name="T33" fmla="*/ 1 h 61"/>
                <a:gd name="T34" fmla="*/ 1 w 49"/>
                <a:gd name="T35" fmla="*/ 1 h 61"/>
                <a:gd name="T36" fmla="*/ 1 w 49"/>
                <a:gd name="T37" fmla="*/ 0 h 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9"/>
                <a:gd name="T58" fmla="*/ 0 h 61"/>
                <a:gd name="T59" fmla="*/ 49 w 49"/>
                <a:gd name="T60" fmla="*/ 61 h 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9" h="61">
                  <a:moveTo>
                    <a:pt x="39" y="0"/>
                  </a:moveTo>
                  <a:lnTo>
                    <a:pt x="49" y="2"/>
                  </a:lnTo>
                  <a:lnTo>
                    <a:pt x="49" y="14"/>
                  </a:lnTo>
                  <a:lnTo>
                    <a:pt x="44" y="22"/>
                  </a:lnTo>
                  <a:lnTo>
                    <a:pt x="39" y="29"/>
                  </a:lnTo>
                  <a:lnTo>
                    <a:pt x="30" y="34"/>
                  </a:lnTo>
                  <a:lnTo>
                    <a:pt x="23" y="39"/>
                  </a:lnTo>
                  <a:lnTo>
                    <a:pt x="20" y="48"/>
                  </a:lnTo>
                  <a:lnTo>
                    <a:pt x="18" y="61"/>
                  </a:lnTo>
                  <a:lnTo>
                    <a:pt x="0" y="61"/>
                  </a:lnTo>
                  <a:lnTo>
                    <a:pt x="3" y="53"/>
                  </a:lnTo>
                  <a:lnTo>
                    <a:pt x="8" y="48"/>
                  </a:lnTo>
                  <a:lnTo>
                    <a:pt x="18" y="34"/>
                  </a:lnTo>
                  <a:lnTo>
                    <a:pt x="20" y="24"/>
                  </a:lnTo>
                  <a:lnTo>
                    <a:pt x="18" y="10"/>
                  </a:lnTo>
                  <a:lnTo>
                    <a:pt x="25" y="9"/>
                  </a:lnTo>
                  <a:lnTo>
                    <a:pt x="30" y="5"/>
                  </a:lnTo>
                  <a:lnTo>
                    <a:pt x="34" y="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CC00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4" name="Freeform 58"/>
            <p:cNvSpPr>
              <a:spLocks/>
            </p:cNvSpPr>
            <p:nvPr/>
          </p:nvSpPr>
          <p:spPr bwMode="auto">
            <a:xfrm>
              <a:off x="4123" y="1784"/>
              <a:ext cx="25" cy="31"/>
            </a:xfrm>
            <a:custGeom>
              <a:avLst/>
              <a:gdLst>
                <a:gd name="T0" fmla="*/ 0 w 49"/>
                <a:gd name="T1" fmla="*/ 0 h 61"/>
                <a:gd name="T2" fmla="*/ 1 w 49"/>
                <a:gd name="T3" fmla="*/ 1 h 61"/>
                <a:gd name="T4" fmla="*/ 1 w 49"/>
                <a:gd name="T5" fmla="*/ 1 h 61"/>
                <a:gd name="T6" fmla="*/ 1 w 49"/>
                <a:gd name="T7" fmla="*/ 1 h 61"/>
                <a:gd name="T8" fmla="*/ 2 w 49"/>
                <a:gd name="T9" fmla="*/ 1 h 61"/>
                <a:gd name="T10" fmla="*/ 2 w 49"/>
                <a:gd name="T11" fmla="*/ 1 h 61"/>
                <a:gd name="T12" fmla="*/ 2 w 49"/>
                <a:gd name="T13" fmla="*/ 1 h 61"/>
                <a:gd name="T14" fmla="*/ 2 w 49"/>
                <a:gd name="T15" fmla="*/ 2 h 61"/>
                <a:gd name="T16" fmla="*/ 2 w 49"/>
                <a:gd name="T17" fmla="*/ 2 h 61"/>
                <a:gd name="T18" fmla="*/ 1 w 49"/>
                <a:gd name="T19" fmla="*/ 2 h 61"/>
                <a:gd name="T20" fmla="*/ 1 w 49"/>
                <a:gd name="T21" fmla="*/ 2 h 61"/>
                <a:gd name="T22" fmla="*/ 2 w 49"/>
                <a:gd name="T23" fmla="*/ 2 h 61"/>
                <a:gd name="T24" fmla="*/ 2 w 49"/>
                <a:gd name="T25" fmla="*/ 2 h 61"/>
                <a:gd name="T26" fmla="*/ 1 w 49"/>
                <a:gd name="T27" fmla="*/ 2 h 61"/>
                <a:gd name="T28" fmla="*/ 1 w 49"/>
                <a:gd name="T29" fmla="*/ 2 h 61"/>
                <a:gd name="T30" fmla="*/ 1 w 49"/>
                <a:gd name="T31" fmla="*/ 2 h 61"/>
                <a:gd name="T32" fmla="*/ 1 w 49"/>
                <a:gd name="T33" fmla="*/ 2 h 61"/>
                <a:gd name="T34" fmla="*/ 1 w 49"/>
                <a:gd name="T35" fmla="*/ 2 h 61"/>
                <a:gd name="T36" fmla="*/ 1 w 49"/>
                <a:gd name="T37" fmla="*/ 2 h 61"/>
                <a:gd name="T38" fmla="*/ 1 w 49"/>
                <a:gd name="T39" fmla="*/ 2 h 61"/>
                <a:gd name="T40" fmla="*/ 1 w 49"/>
                <a:gd name="T41" fmla="*/ 2 h 61"/>
                <a:gd name="T42" fmla="*/ 1 w 49"/>
                <a:gd name="T43" fmla="*/ 2 h 61"/>
                <a:gd name="T44" fmla="*/ 1 w 49"/>
                <a:gd name="T45" fmla="*/ 2 h 61"/>
                <a:gd name="T46" fmla="*/ 1 w 49"/>
                <a:gd name="T47" fmla="*/ 2 h 61"/>
                <a:gd name="T48" fmla="*/ 0 w 49"/>
                <a:gd name="T49" fmla="*/ 2 h 61"/>
                <a:gd name="T50" fmla="*/ 1 w 49"/>
                <a:gd name="T51" fmla="*/ 2 h 61"/>
                <a:gd name="T52" fmla="*/ 1 w 49"/>
                <a:gd name="T53" fmla="*/ 1 h 61"/>
                <a:gd name="T54" fmla="*/ 1 w 49"/>
                <a:gd name="T55" fmla="*/ 1 h 61"/>
                <a:gd name="T56" fmla="*/ 0 w 49"/>
                <a:gd name="T57" fmla="*/ 0 h 6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9"/>
                <a:gd name="T88" fmla="*/ 0 h 61"/>
                <a:gd name="T89" fmla="*/ 49 w 49"/>
                <a:gd name="T90" fmla="*/ 61 h 6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9" h="61">
                  <a:moveTo>
                    <a:pt x="0" y="0"/>
                  </a:moveTo>
                  <a:lnTo>
                    <a:pt x="9" y="3"/>
                  </a:lnTo>
                  <a:lnTo>
                    <a:pt x="14" y="8"/>
                  </a:lnTo>
                  <a:lnTo>
                    <a:pt x="27" y="19"/>
                  </a:lnTo>
                  <a:lnTo>
                    <a:pt x="36" y="20"/>
                  </a:lnTo>
                  <a:lnTo>
                    <a:pt x="49" y="19"/>
                  </a:lnTo>
                  <a:lnTo>
                    <a:pt x="46" y="27"/>
                  </a:lnTo>
                  <a:lnTo>
                    <a:pt x="41" y="34"/>
                  </a:lnTo>
                  <a:lnTo>
                    <a:pt x="36" y="39"/>
                  </a:lnTo>
                  <a:lnTo>
                    <a:pt x="32" y="44"/>
                  </a:lnTo>
                  <a:lnTo>
                    <a:pt x="32" y="51"/>
                  </a:lnTo>
                  <a:lnTo>
                    <a:pt x="39" y="59"/>
                  </a:lnTo>
                  <a:lnTo>
                    <a:pt x="34" y="59"/>
                  </a:lnTo>
                  <a:lnTo>
                    <a:pt x="31" y="58"/>
                  </a:lnTo>
                  <a:lnTo>
                    <a:pt x="29" y="54"/>
                  </a:lnTo>
                  <a:lnTo>
                    <a:pt x="26" y="51"/>
                  </a:lnTo>
                  <a:lnTo>
                    <a:pt x="22" y="44"/>
                  </a:lnTo>
                  <a:lnTo>
                    <a:pt x="19" y="41"/>
                  </a:lnTo>
                  <a:lnTo>
                    <a:pt x="15" y="39"/>
                  </a:lnTo>
                  <a:lnTo>
                    <a:pt x="12" y="39"/>
                  </a:lnTo>
                  <a:lnTo>
                    <a:pt x="10" y="41"/>
                  </a:lnTo>
                  <a:lnTo>
                    <a:pt x="10" y="58"/>
                  </a:lnTo>
                  <a:lnTo>
                    <a:pt x="7" y="61"/>
                  </a:lnTo>
                  <a:lnTo>
                    <a:pt x="5" y="61"/>
                  </a:lnTo>
                  <a:lnTo>
                    <a:pt x="0" y="59"/>
                  </a:lnTo>
                  <a:lnTo>
                    <a:pt x="5" y="42"/>
                  </a:lnTo>
                  <a:lnTo>
                    <a:pt x="7" y="29"/>
                  </a:lnTo>
                  <a:lnTo>
                    <a:pt x="5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5" name="Freeform 59"/>
            <p:cNvSpPr>
              <a:spLocks/>
            </p:cNvSpPr>
            <p:nvPr/>
          </p:nvSpPr>
          <p:spPr bwMode="auto">
            <a:xfrm>
              <a:off x="3818" y="1909"/>
              <a:ext cx="11" cy="9"/>
            </a:xfrm>
            <a:custGeom>
              <a:avLst/>
              <a:gdLst>
                <a:gd name="T0" fmla="*/ 1 w 20"/>
                <a:gd name="T1" fmla="*/ 0 h 18"/>
                <a:gd name="T2" fmla="*/ 1 w 20"/>
                <a:gd name="T3" fmla="*/ 1 h 18"/>
                <a:gd name="T4" fmla="*/ 1 w 20"/>
                <a:gd name="T5" fmla="*/ 1 h 18"/>
                <a:gd name="T6" fmla="*/ 1 w 20"/>
                <a:gd name="T7" fmla="*/ 1 h 18"/>
                <a:gd name="T8" fmla="*/ 1 w 20"/>
                <a:gd name="T9" fmla="*/ 1 h 18"/>
                <a:gd name="T10" fmla="*/ 0 w 20"/>
                <a:gd name="T11" fmla="*/ 1 h 18"/>
                <a:gd name="T12" fmla="*/ 1 w 20"/>
                <a:gd name="T13" fmla="*/ 1 h 18"/>
                <a:gd name="T14" fmla="*/ 1 w 20"/>
                <a:gd name="T15" fmla="*/ 1 h 18"/>
                <a:gd name="T16" fmla="*/ 1 w 20"/>
                <a:gd name="T17" fmla="*/ 0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"/>
                <a:gd name="T28" fmla="*/ 0 h 18"/>
                <a:gd name="T29" fmla="*/ 20 w 20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" h="18">
                  <a:moveTo>
                    <a:pt x="20" y="0"/>
                  </a:moveTo>
                  <a:lnTo>
                    <a:pt x="19" y="5"/>
                  </a:lnTo>
                  <a:lnTo>
                    <a:pt x="15" y="10"/>
                  </a:lnTo>
                  <a:lnTo>
                    <a:pt x="12" y="13"/>
                  </a:lnTo>
                  <a:lnTo>
                    <a:pt x="7" y="16"/>
                  </a:lnTo>
                  <a:lnTo>
                    <a:pt x="0" y="18"/>
                  </a:lnTo>
                  <a:lnTo>
                    <a:pt x="3" y="11"/>
                  </a:lnTo>
                  <a:lnTo>
                    <a:pt x="13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CC00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6" name="Freeform 60"/>
            <p:cNvSpPr>
              <a:spLocks noEditPoints="1"/>
            </p:cNvSpPr>
            <p:nvPr/>
          </p:nvSpPr>
          <p:spPr bwMode="auto">
            <a:xfrm>
              <a:off x="2378" y="1949"/>
              <a:ext cx="628" cy="324"/>
            </a:xfrm>
            <a:custGeom>
              <a:avLst/>
              <a:gdLst>
                <a:gd name="T0" fmla="*/ 4 w 1258"/>
                <a:gd name="T1" fmla="*/ 13 h 649"/>
                <a:gd name="T2" fmla="*/ 14 w 1258"/>
                <a:gd name="T3" fmla="*/ 11 h 649"/>
                <a:gd name="T4" fmla="*/ 29 w 1258"/>
                <a:gd name="T5" fmla="*/ 10 h 649"/>
                <a:gd name="T6" fmla="*/ 19 w 1258"/>
                <a:gd name="T7" fmla="*/ 10 h 649"/>
                <a:gd name="T8" fmla="*/ 13 w 1258"/>
                <a:gd name="T9" fmla="*/ 9 h 649"/>
                <a:gd name="T10" fmla="*/ 29 w 1258"/>
                <a:gd name="T11" fmla="*/ 7 h 649"/>
                <a:gd name="T12" fmla="*/ 35 w 1258"/>
                <a:gd name="T13" fmla="*/ 5 h 649"/>
                <a:gd name="T14" fmla="*/ 37 w 1258"/>
                <a:gd name="T15" fmla="*/ 2 h 649"/>
                <a:gd name="T16" fmla="*/ 29 w 1258"/>
                <a:gd name="T17" fmla="*/ 0 h 649"/>
                <a:gd name="T18" fmla="*/ 33 w 1258"/>
                <a:gd name="T19" fmla="*/ 1 h 649"/>
                <a:gd name="T20" fmla="*/ 38 w 1258"/>
                <a:gd name="T21" fmla="*/ 3 h 649"/>
                <a:gd name="T22" fmla="*/ 39 w 1258"/>
                <a:gd name="T23" fmla="*/ 3 h 649"/>
                <a:gd name="T24" fmla="*/ 38 w 1258"/>
                <a:gd name="T25" fmla="*/ 9 h 649"/>
                <a:gd name="T26" fmla="*/ 36 w 1258"/>
                <a:gd name="T27" fmla="*/ 12 h 649"/>
                <a:gd name="T28" fmla="*/ 35 w 1258"/>
                <a:gd name="T29" fmla="*/ 14 h 649"/>
                <a:gd name="T30" fmla="*/ 33 w 1258"/>
                <a:gd name="T31" fmla="*/ 13 h 649"/>
                <a:gd name="T32" fmla="*/ 32 w 1258"/>
                <a:gd name="T33" fmla="*/ 10 h 649"/>
                <a:gd name="T34" fmla="*/ 33 w 1258"/>
                <a:gd name="T35" fmla="*/ 9 h 649"/>
                <a:gd name="T36" fmla="*/ 33 w 1258"/>
                <a:gd name="T37" fmla="*/ 7 h 649"/>
                <a:gd name="T38" fmla="*/ 31 w 1258"/>
                <a:gd name="T39" fmla="*/ 8 h 649"/>
                <a:gd name="T40" fmla="*/ 29 w 1258"/>
                <a:gd name="T41" fmla="*/ 11 h 649"/>
                <a:gd name="T42" fmla="*/ 22 w 1258"/>
                <a:gd name="T43" fmla="*/ 16 h 649"/>
                <a:gd name="T44" fmla="*/ 21 w 1258"/>
                <a:gd name="T45" fmla="*/ 17 h 649"/>
                <a:gd name="T46" fmla="*/ 19 w 1258"/>
                <a:gd name="T47" fmla="*/ 18 h 649"/>
                <a:gd name="T48" fmla="*/ 14 w 1258"/>
                <a:gd name="T49" fmla="*/ 18 h 649"/>
                <a:gd name="T50" fmla="*/ 14 w 1258"/>
                <a:gd name="T51" fmla="*/ 12 h 649"/>
                <a:gd name="T52" fmla="*/ 13 w 1258"/>
                <a:gd name="T53" fmla="*/ 13 h 649"/>
                <a:gd name="T54" fmla="*/ 11 w 1258"/>
                <a:gd name="T55" fmla="*/ 14 h 649"/>
                <a:gd name="T56" fmla="*/ 9 w 1258"/>
                <a:gd name="T57" fmla="*/ 15 h 649"/>
                <a:gd name="T58" fmla="*/ 7 w 1258"/>
                <a:gd name="T59" fmla="*/ 15 h 649"/>
                <a:gd name="T60" fmla="*/ 4 w 1258"/>
                <a:gd name="T61" fmla="*/ 17 h 649"/>
                <a:gd name="T62" fmla="*/ 1 w 1258"/>
                <a:gd name="T63" fmla="*/ 18 h 649"/>
                <a:gd name="T64" fmla="*/ 0 w 1258"/>
                <a:gd name="T65" fmla="*/ 14 h 649"/>
                <a:gd name="T66" fmla="*/ 1 w 1258"/>
                <a:gd name="T67" fmla="*/ 13 h 649"/>
                <a:gd name="T68" fmla="*/ 3 w 1258"/>
                <a:gd name="T69" fmla="*/ 13 h 649"/>
                <a:gd name="T70" fmla="*/ 5 w 1258"/>
                <a:gd name="T71" fmla="*/ 12 h 649"/>
                <a:gd name="T72" fmla="*/ 8 w 1258"/>
                <a:gd name="T73" fmla="*/ 11 h 649"/>
                <a:gd name="T74" fmla="*/ 11 w 1258"/>
                <a:gd name="T75" fmla="*/ 10 h 649"/>
                <a:gd name="T76" fmla="*/ 15 w 1258"/>
                <a:gd name="T77" fmla="*/ 8 h 649"/>
                <a:gd name="T78" fmla="*/ 16 w 1258"/>
                <a:gd name="T79" fmla="*/ 9 h 649"/>
                <a:gd name="T80" fmla="*/ 18 w 1258"/>
                <a:gd name="T81" fmla="*/ 8 h 649"/>
                <a:gd name="T82" fmla="*/ 19 w 1258"/>
                <a:gd name="T83" fmla="*/ 9 h 649"/>
                <a:gd name="T84" fmla="*/ 20 w 1258"/>
                <a:gd name="T85" fmla="*/ 9 h 649"/>
                <a:gd name="T86" fmla="*/ 19 w 1258"/>
                <a:gd name="T87" fmla="*/ 11 h 649"/>
                <a:gd name="T88" fmla="*/ 19 w 1258"/>
                <a:gd name="T89" fmla="*/ 14 h 649"/>
                <a:gd name="T90" fmla="*/ 19 w 1258"/>
                <a:gd name="T91" fmla="*/ 13 h 649"/>
                <a:gd name="T92" fmla="*/ 20 w 1258"/>
                <a:gd name="T93" fmla="*/ 12 h 649"/>
                <a:gd name="T94" fmla="*/ 21 w 1258"/>
                <a:gd name="T95" fmla="*/ 12 h 649"/>
                <a:gd name="T96" fmla="*/ 22 w 1258"/>
                <a:gd name="T97" fmla="*/ 13 h 649"/>
                <a:gd name="T98" fmla="*/ 23 w 1258"/>
                <a:gd name="T99" fmla="*/ 12 h 649"/>
                <a:gd name="T100" fmla="*/ 23 w 1258"/>
                <a:gd name="T101" fmla="*/ 11 h 649"/>
                <a:gd name="T102" fmla="*/ 25 w 1258"/>
                <a:gd name="T103" fmla="*/ 10 h 649"/>
                <a:gd name="T104" fmla="*/ 25 w 1258"/>
                <a:gd name="T105" fmla="*/ 9 h 649"/>
                <a:gd name="T106" fmla="*/ 27 w 1258"/>
                <a:gd name="T107" fmla="*/ 8 h 649"/>
                <a:gd name="T108" fmla="*/ 28 w 1258"/>
                <a:gd name="T109" fmla="*/ 7 h 649"/>
                <a:gd name="T110" fmla="*/ 28 w 1258"/>
                <a:gd name="T111" fmla="*/ 6 h 649"/>
                <a:gd name="T112" fmla="*/ 30 w 1258"/>
                <a:gd name="T113" fmla="*/ 5 h 649"/>
                <a:gd name="T114" fmla="*/ 32 w 1258"/>
                <a:gd name="T115" fmla="*/ 4 h 649"/>
                <a:gd name="T116" fmla="*/ 31 w 1258"/>
                <a:gd name="T117" fmla="*/ 3 h 649"/>
                <a:gd name="T118" fmla="*/ 28 w 1258"/>
                <a:gd name="T119" fmla="*/ 3 h 649"/>
                <a:gd name="T120" fmla="*/ 26 w 1258"/>
                <a:gd name="T121" fmla="*/ 1 h 649"/>
                <a:gd name="T122" fmla="*/ 25 w 1258"/>
                <a:gd name="T123" fmla="*/ 1 h 6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58"/>
                <a:gd name="T187" fmla="*/ 0 h 649"/>
                <a:gd name="T188" fmla="*/ 1258 w 1258"/>
                <a:gd name="T189" fmla="*/ 649 h 64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58" h="649">
                  <a:moveTo>
                    <a:pt x="1097" y="448"/>
                  </a:moveTo>
                  <a:lnTo>
                    <a:pt x="1097" y="459"/>
                  </a:lnTo>
                  <a:lnTo>
                    <a:pt x="1107" y="459"/>
                  </a:lnTo>
                  <a:lnTo>
                    <a:pt x="1107" y="448"/>
                  </a:lnTo>
                  <a:lnTo>
                    <a:pt x="1097" y="448"/>
                  </a:lnTo>
                  <a:close/>
                  <a:moveTo>
                    <a:pt x="688" y="438"/>
                  </a:moveTo>
                  <a:lnTo>
                    <a:pt x="688" y="448"/>
                  </a:lnTo>
                  <a:lnTo>
                    <a:pt x="698" y="448"/>
                  </a:lnTo>
                  <a:lnTo>
                    <a:pt x="698" y="438"/>
                  </a:lnTo>
                  <a:lnTo>
                    <a:pt x="688" y="438"/>
                  </a:lnTo>
                  <a:close/>
                  <a:moveTo>
                    <a:pt x="140" y="409"/>
                  </a:moveTo>
                  <a:lnTo>
                    <a:pt x="140" y="420"/>
                  </a:lnTo>
                  <a:lnTo>
                    <a:pt x="150" y="420"/>
                  </a:lnTo>
                  <a:lnTo>
                    <a:pt x="150" y="409"/>
                  </a:lnTo>
                  <a:lnTo>
                    <a:pt x="140" y="409"/>
                  </a:lnTo>
                  <a:close/>
                  <a:moveTo>
                    <a:pt x="219" y="379"/>
                  </a:moveTo>
                  <a:lnTo>
                    <a:pt x="219" y="389"/>
                  </a:lnTo>
                  <a:lnTo>
                    <a:pt x="229" y="389"/>
                  </a:lnTo>
                  <a:lnTo>
                    <a:pt x="229" y="379"/>
                  </a:lnTo>
                  <a:lnTo>
                    <a:pt x="219" y="379"/>
                  </a:lnTo>
                  <a:close/>
                  <a:moveTo>
                    <a:pt x="309" y="369"/>
                  </a:moveTo>
                  <a:lnTo>
                    <a:pt x="309" y="379"/>
                  </a:lnTo>
                  <a:lnTo>
                    <a:pt x="319" y="379"/>
                  </a:lnTo>
                  <a:lnTo>
                    <a:pt x="319" y="369"/>
                  </a:lnTo>
                  <a:lnTo>
                    <a:pt x="309" y="369"/>
                  </a:lnTo>
                  <a:close/>
                  <a:moveTo>
                    <a:pt x="479" y="358"/>
                  </a:moveTo>
                  <a:lnTo>
                    <a:pt x="479" y="369"/>
                  </a:lnTo>
                  <a:lnTo>
                    <a:pt x="489" y="369"/>
                  </a:lnTo>
                  <a:lnTo>
                    <a:pt x="489" y="358"/>
                  </a:lnTo>
                  <a:lnTo>
                    <a:pt x="479" y="358"/>
                  </a:lnTo>
                  <a:close/>
                  <a:moveTo>
                    <a:pt x="1168" y="338"/>
                  </a:moveTo>
                  <a:lnTo>
                    <a:pt x="1168" y="348"/>
                  </a:lnTo>
                  <a:lnTo>
                    <a:pt x="1176" y="348"/>
                  </a:lnTo>
                  <a:lnTo>
                    <a:pt x="1176" y="338"/>
                  </a:lnTo>
                  <a:lnTo>
                    <a:pt x="1168" y="338"/>
                  </a:lnTo>
                  <a:close/>
                  <a:moveTo>
                    <a:pt x="927" y="338"/>
                  </a:moveTo>
                  <a:lnTo>
                    <a:pt x="927" y="348"/>
                  </a:lnTo>
                  <a:lnTo>
                    <a:pt x="937" y="348"/>
                  </a:lnTo>
                  <a:lnTo>
                    <a:pt x="937" y="338"/>
                  </a:lnTo>
                  <a:lnTo>
                    <a:pt x="927" y="338"/>
                  </a:lnTo>
                  <a:close/>
                  <a:moveTo>
                    <a:pt x="839" y="338"/>
                  </a:moveTo>
                  <a:lnTo>
                    <a:pt x="830" y="342"/>
                  </a:lnTo>
                  <a:lnTo>
                    <a:pt x="825" y="345"/>
                  </a:lnTo>
                  <a:lnTo>
                    <a:pt x="820" y="352"/>
                  </a:lnTo>
                  <a:lnTo>
                    <a:pt x="818" y="358"/>
                  </a:lnTo>
                  <a:lnTo>
                    <a:pt x="825" y="357"/>
                  </a:lnTo>
                  <a:lnTo>
                    <a:pt x="835" y="347"/>
                  </a:lnTo>
                  <a:lnTo>
                    <a:pt x="839" y="338"/>
                  </a:lnTo>
                  <a:close/>
                  <a:moveTo>
                    <a:pt x="608" y="330"/>
                  </a:moveTo>
                  <a:lnTo>
                    <a:pt x="608" y="338"/>
                  </a:lnTo>
                  <a:lnTo>
                    <a:pt x="618" y="338"/>
                  </a:lnTo>
                  <a:lnTo>
                    <a:pt x="618" y="330"/>
                  </a:lnTo>
                  <a:lnTo>
                    <a:pt x="608" y="330"/>
                  </a:lnTo>
                  <a:close/>
                  <a:moveTo>
                    <a:pt x="857" y="299"/>
                  </a:moveTo>
                  <a:lnTo>
                    <a:pt x="857" y="309"/>
                  </a:lnTo>
                  <a:lnTo>
                    <a:pt x="868" y="309"/>
                  </a:lnTo>
                  <a:lnTo>
                    <a:pt x="868" y="299"/>
                  </a:lnTo>
                  <a:lnTo>
                    <a:pt x="857" y="299"/>
                  </a:lnTo>
                  <a:close/>
                  <a:moveTo>
                    <a:pt x="608" y="299"/>
                  </a:moveTo>
                  <a:lnTo>
                    <a:pt x="608" y="319"/>
                  </a:lnTo>
                  <a:lnTo>
                    <a:pt x="618" y="319"/>
                  </a:lnTo>
                  <a:lnTo>
                    <a:pt x="618" y="299"/>
                  </a:lnTo>
                  <a:lnTo>
                    <a:pt x="608" y="299"/>
                  </a:lnTo>
                  <a:close/>
                  <a:moveTo>
                    <a:pt x="420" y="299"/>
                  </a:moveTo>
                  <a:lnTo>
                    <a:pt x="420" y="309"/>
                  </a:lnTo>
                  <a:lnTo>
                    <a:pt x="430" y="309"/>
                  </a:lnTo>
                  <a:lnTo>
                    <a:pt x="430" y="299"/>
                  </a:lnTo>
                  <a:lnTo>
                    <a:pt x="420" y="299"/>
                  </a:lnTo>
                  <a:close/>
                  <a:moveTo>
                    <a:pt x="1097" y="229"/>
                  </a:moveTo>
                  <a:lnTo>
                    <a:pt x="1097" y="240"/>
                  </a:lnTo>
                  <a:lnTo>
                    <a:pt x="1107" y="240"/>
                  </a:lnTo>
                  <a:lnTo>
                    <a:pt x="1107" y="229"/>
                  </a:lnTo>
                  <a:lnTo>
                    <a:pt x="1097" y="229"/>
                  </a:lnTo>
                  <a:close/>
                  <a:moveTo>
                    <a:pt x="937" y="229"/>
                  </a:moveTo>
                  <a:lnTo>
                    <a:pt x="937" y="240"/>
                  </a:lnTo>
                  <a:lnTo>
                    <a:pt x="947" y="240"/>
                  </a:lnTo>
                  <a:lnTo>
                    <a:pt x="947" y="229"/>
                  </a:lnTo>
                  <a:lnTo>
                    <a:pt x="937" y="229"/>
                  </a:lnTo>
                  <a:close/>
                  <a:moveTo>
                    <a:pt x="1197" y="209"/>
                  </a:moveTo>
                  <a:lnTo>
                    <a:pt x="1197" y="219"/>
                  </a:lnTo>
                  <a:lnTo>
                    <a:pt x="1207" y="219"/>
                  </a:lnTo>
                  <a:lnTo>
                    <a:pt x="1207" y="209"/>
                  </a:lnTo>
                  <a:lnTo>
                    <a:pt x="1197" y="209"/>
                  </a:lnTo>
                  <a:close/>
                  <a:moveTo>
                    <a:pt x="1148" y="179"/>
                  </a:moveTo>
                  <a:lnTo>
                    <a:pt x="1139" y="182"/>
                  </a:lnTo>
                  <a:lnTo>
                    <a:pt x="1134" y="185"/>
                  </a:lnTo>
                  <a:lnTo>
                    <a:pt x="1129" y="192"/>
                  </a:lnTo>
                  <a:lnTo>
                    <a:pt x="1127" y="199"/>
                  </a:lnTo>
                  <a:lnTo>
                    <a:pt x="1134" y="197"/>
                  </a:lnTo>
                  <a:lnTo>
                    <a:pt x="1139" y="194"/>
                  </a:lnTo>
                  <a:lnTo>
                    <a:pt x="1142" y="190"/>
                  </a:lnTo>
                  <a:lnTo>
                    <a:pt x="1146" y="185"/>
                  </a:lnTo>
                  <a:lnTo>
                    <a:pt x="1148" y="179"/>
                  </a:lnTo>
                  <a:close/>
                  <a:moveTo>
                    <a:pt x="1037" y="160"/>
                  </a:moveTo>
                  <a:lnTo>
                    <a:pt x="1037" y="170"/>
                  </a:lnTo>
                  <a:lnTo>
                    <a:pt x="1047" y="170"/>
                  </a:lnTo>
                  <a:lnTo>
                    <a:pt x="1047" y="160"/>
                  </a:lnTo>
                  <a:lnTo>
                    <a:pt x="1037" y="160"/>
                  </a:lnTo>
                  <a:close/>
                  <a:moveTo>
                    <a:pt x="1078" y="119"/>
                  </a:moveTo>
                  <a:lnTo>
                    <a:pt x="1078" y="129"/>
                  </a:lnTo>
                  <a:lnTo>
                    <a:pt x="1088" y="129"/>
                  </a:lnTo>
                  <a:lnTo>
                    <a:pt x="1088" y="119"/>
                  </a:lnTo>
                  <a:lnTo>
                    <a:pt x="1078" y="119"/>
                  </a:lnTo>
                  <a:close/>
                  <a:moveTo>
                    <a:pt x="1187" y="80"/>
                  </a:moveTo>
                  <a:lnTo>
                    <a:pt x="1187" y="90"/>
                  </a:lnTo>
                  <a:lnTo>
                    <a:pt x="1197" y="90"/>
                  </a:lnTo>
                  <a:lnTo>
                    <a:pt x="1197" y="80"/>
                  </a:lnTo>
                  <a:lnTo>
                    <a:pt x="1187" y="80"/>
                  </a:lnTo>
                  <a:close/>
                  <a:moveTo>
                    <a:pt x="918" y="0"/>
                  </a:moveTo>
                  <a:lnTo>
                    <a:pt x="927" y="2"/>
                  </a:lnTo>
                  <a:lnTo>
                    <a:pt x="937" y="10"/>
                  </a:lnTo>
                  <a:lnTo>
                    <a:pt x="937" y="9"/>
                  </a:lnTo>
                  <a:lnTo>
                    <a:pt x="939" y="9"/>
                  </a:lnTo>
                  <a:lnTo>
                    <a:pt x="941" y="10"/>
                  </a:lnTo>
                  <a:lnTo>
                    <a:pt x="944" y="10"/>
                  </a:lnTo>
                  <a:lnTo>
                    <a:pt x="947" y="12"/>
                  </a:lnTo>
                  <a:lnTo>
                    <a:pt x="952" y="14"/>
                  </a:lnTo>
                  <a:lnTo>
                    <a:pt x="956" y="16"/>
                  </a:lnTo>
                  <a:lnTo>
                    <a:pt x="959" y="19"/>
                  </a:lnTo>
                  <a:lnTo>
                    <a:pt x="957" y="19"/>
                  </a:lnTo>
                  <a:lnTo>
                    <a:pt x="978" y="21"/>
                  </a:lnTo>
                  <a:lnTo>
                    <a:pt x="1000" y="19"/>
                  </a:lnTo>
                  <a:lnTo>
                    <a:pt x="1017" y="19"/>
                  </a:lnTo>
                  <a:lnTo>
                    <a:pt x="1017" y="21"/>
                  </a:lnTo>
                  <a:lnTo>
                    <a:pt x="1020" y="24"/>
                  </a:lnTo>
                  <a:lnTo>
                    <a:pt x="1029" y="27"/>
                  </a:lnTo>
                  <a:lnTo>
                    <a:pt x="1039" y="31"/>
                  </a:lnTo>
                  <a:lnTo>
                    <a:pt x="1049" y="33"/>
                  </a:lnTo>
                  <a:lnTo>
                    <a:pt x="1058" y="29"/>
                  </a:lnTo>
                  <a:lnTo>
                    <a:pt x="1058" y="50"/>
                  </a:lnTo>
                  <a:lnTo>
                    <a:pt x="1068" y="43"/>
                  </a:lnTo>
                  <a:lnTo>
                    <a:pt x="1083" y="39"/>
                  </a:lnTo>
                  <a:lnTo>
                    <a:pt x="1117" y="39"/>
                  </a:lnTo>
                  <a:lnTo>
                    <a:pt x="1117" y="60"/>
                  </a:lnTo>
                  <a:lnTo>
                    <a:pt x="1148" y="60"/>
                  </a:lnTo>
                  <a:lnTo>
                    <a:pt x="1175" y="61"/>
                  </a:lnTo>
                  <a:lnTo>
                    <a:pt x="1200" y="68"/>
                  </a:lnTo>
                  <a:lnTo>
                    <a:pt x="1224" y="75"/>
                  </a:lnTo>
                  <a:lnTo>
                    <a:pt x="1248" y="80"/>
                  </a:lnTo>
                  <a:lnTo>
                    <a:pt x="1248" y="92"/>
                  </a:lnTo>
                  <a:lnTo>
                    <a:pt x="1246" y="102"/>
                  </a:lnTo>
                  <a:lnTo>
                    <a:pt x="1243" y="109"/>
                  </a:lnTo>
                  <a:lnTo>
                    <a:pt x="1237" y="114"/>
                  </a:lnTo>
                  <a:lnTo>
                    <a:pt x="1241" y="121"/>
                  </a:lnTo>
                  <a:lnTo>
                    <a:pt x="1243" y="119"/>
                  </a:lnTo>
                  <a:lnTo>
                    <a:pt x="1244" y="119"/>
                  </a:lnTo>
                  <a:lnTo>
                    <a:pt x="1244" y="116"/>
                  </a:lnTo>
                  <a:lnTo>
                    <a:pt x="1246" y="112"/>
                  </a:lnTo>
                  <a:lnTo>
                    <a:pt x="1248" y="111"/>
                  </a:lnTo>
                  <a:lnTo>
                    <a:pt x="1251" y="109"/>
                  </a:lnTo>
                  <a:lnTo>
                    <a:pt x="1253" y="107"/>
                  </a:lnTo>
                  <a:lnTo>
                    <a:pt x="1256" y="109"/>
                  </a:lnTo>
                  <a:lnTo>
                    <a:pt x="1258" y="112"/>
                  </a:lnTo>
                  <a:lnTo>
                    <a:pt x="1258" y="116"/>
                  </a:lnTo>
                  <a:lnTo>
                    <a:pt x="1254" y="119"/>
                  </a:lnTo>
                  <a:lnTo>
                    <a:pt x="1253" y="119"/>
                  </a:lnTo>
                  <a:lnTo>
                    <a:pt x="1251" y="121"/>
                  </a:lnTo>
                  <a:lnTo>
                    <a:pt x="1249" y="121"/>
                  </a:lnTo>
                  <a:lnTo>
                    <a:pt x="1248" y="123"/>
                  </a:lnTo>
                  <a:lnTo>
                    <a:pt x="1246" y="123"/>
                  </a:lnTo>
                  <a:lnTo>
                    <a:pt x="1246" y="126"/>
                  </a:lnTo>
                  <a:lnTo>
                    <a:pt x="1248" y="129"/>
                  </a:lnTo>
                  <a:lnTo>
                    <a:pt x="1254" y="155"/>
                  </a:lnTo>
                  <a:lnTo>
                    <a:pt x="1253" y="182"/>
                  </a:lnTo>
                  <a:lnTo>
                    <a:pt x="1246" y="211"/>
                  </a:lnTo>
                  <a:lnTo>
                    <a:pt x="1237" y="240"/>
                  </a:lnTo>
                  <a:lnTo>
                    <a:pt x="1231" y="270"/>
                  </a:lnTo>
                  <a:lnTo>
                    <a:pt x="1227" y="299"/>
                  </a:lnTo>
                  <a:lnTo>
                    <a:pt x="1219" y="301"/>
                  </a:lnTo>
                  <a:lnTo>
                    <a:pt x="1214" y="306"/>
                  </a:lnTo>
                  <a:lnTo>
                    <a:pt x="1210" y="313"/>
                  </a:lnTo>
                  <a:lnTo>
                    <a:pt x="1205" y="318"/>
                  </a:lnTo>
                  <a:lnTo>
                    <a:pt x="1197" y="319"/>
                  </a:lnTo>
                  <a:lnTo>
                    <a:pt x="1197" y="358"/>
                  </a:lnTo>
                  <a:lnTo>
                    <a:pt x="1188" y="360"/>
                  </a:lnTo>
                  <a:lnTo>
                    <a:pt x="1185" y="365"/>
                  </a:lnTo>
                  <a:lnTo>
                    <a:pt x="1180" y="372"/>
                  </a:lnTo>
                  <a:lnTo>
                    <a:pt x="1176" y="377"/>
                  </a:lnTo>
                  <a:lnTo>
                    <a:pt x="1168" y="379"/>
                  </a:lnTo>
                  <a:lnTo>
                    <a:pt x="1166" y="382"/>
                  </a:lnTo>
                  <a:lnTo>
                    <a:pt x="1166" y="386"/>
                  </a:lnTo>
                  <a:lnTo>
                    <a:pt x="1168" y="387"/>
                  </a:lnTo>
                  <a:lnTo>
                    <a:pt x="1170" y="387"/>
                  </a:lnTo>
                  <a:lnTo>
                    <a:pt x="1171" y="389"/>
                  </a:lnTo>
                  <a:lnTo>
                    <a:pt x="1173" y="389"/>
                  </a:lnTo>
                  <a:lnTo>
                    <a:pt x="1175" y="391"/>
                  </a:lnTo>
                  <a:lnTo>
                    <a:pt x="1176" y="391"/>
                  </a:lnTo>
                  <a:lnTo>
                    <a:pt x="1178" y="392"/>
                  </a:lnTo>
                  <a:lnTo>
                    <a:pt x="1178" y="396"/>
                  </a:lnTo>
                  <a:lnTo>
                    <a:pt x="1176" y="399"/>
                  </a:lnTo>
                  <a:lnTo>
                    <a:pt x="1158" y="399"/>
                  </a:lnTo>
                  <a:lnTo>
                    <a:pt x="1154" y="418"/>
                  </a:lnTo>
                  <a:lnTo>
                    <a:pt x="1148" y="431"/>
                  </a:lnTo>
                  <a:lnTo>
                    <a:pt x="1137" y="445"/>
                  </a:lnTo>
                  <a:lnTo>
                    <a:pt x="1131" y="460"/>
                  </a:lnTo>
                  <a:lnTo>
                    <a:pt x="1127" y="479"/>
                  </a:lnTo>
                  <a:lnTo>
                    <a:pt x="1110" y="481"/>
                  </a:lnTo>
                  <a:lnTo>
                    <a:pt x="1097" y="477"/>
                  </a:lnTo>
                  <a:lnTo>
                    <a:pt x="1086" y="472"/>
                  </a:lnTo>
                  <a:lnTo>
                    <a:pt x="1078" y="465"/>
                  </a:lnTo>
                  <a:lnTo>
                    <a:pt x="1068" y="459"/>
                  </a:lnTo>
                  <a:lnTo>
                    <a:pt x="1068" y="420"/>
                  </a:lnTo>
                  <a:lnTo>
                    <a:pt x="1064" y="418"/>
                  </a:lnTo>
                  <a:lnTo>
                    <a:pt x="1061" y="418"/>
                  </a:lnTo>
                  <a:lnTo>
                    <a:pt x="1059" y="420"/>
                  </a:lnTo>
                  <a:lnTo>
                    <a:pt x="1059" y="421"/>
                  </a:lnTo>
                  <a:lnTo>
                    <a:pt x="1058" y="421"/>
                  </a:lnTo>
                  <a:lnTo>
                    <a:pt x="1058" y="425"/>
                  </a:lnTo>
                  <a:lnTo>
                    <a:pt x="1056" y="426"/>
                  </a:lnTo>
                  <a:lnTo>
                    <a:pt x="1056" y="428"/>
                  </a:lnTo>
                  <a:lnTo>
                    <a:pt x="1054" y="430"/>
                  </a:lnTo>
                  <a:lnTo>
                    <a:pt x="1051" y="430"/>
                  </a:lnTo>
                  <a:lnTo>
                    <a:pt x="1047" y="428"/>
                  </a:lnTo>
                  <a:lnTo>
                    <a:pt x="1049" y="415"/>
                  </a:lnTo>
                  <a:lnTo>
                    <a:pt x="1042" y="398"/>
                  </a:lnTo>
                  <a:lnTo>
                    <a:pt x="1037" y="389"/>
                  </a:lnTo>
                  <a:lnTo>
                    <a:pt x="1051" y="362"/>
                  </a:lnTo>
                  <a:lnTo>
                    <a:pt x="1056" y="348"/>
                  </a:lnTo>
                  <a:lnTo>
                    <a:pt x="1056" y="333"/>
                  </a:lnTo>
                  <a:lnTo>
                    <a:pt x="1047" y="319"/>
                  </a:lnTo>
                  <a:lnTo>
                    <a:pt x="1056" y="326"/>
                  </a:lnTo>
                  <a:lnTo>
                    <a:pt x="1063" y="326"/>
                  </a:lnTo>
                  <a:lnTo>
                    <a:pt x="1068" y="323"/>
                  </a:lnTo>
                  <a:lnTo>
                    <a:pt x="1073" y="318"/>
                  </a:lnTo>
                  <a:lnTo>
                    <a:pt x="1080" y="313"/>
                  </a:lnTo>
                  <a:lnTo>
                    <a:pt x="1088" y="309"/>
                  </a:lnTo>
                  <a:lnTo>
                    <a:pt x="1088" y="301"/>
                  </a:lnTo>
                  <a:lnTo>
                    <a:pt x="1086" y="301"/>
                  </a:lnTo>
                  <a:lnTo>
                    <a:pt x="1083" y="299"/>
                  </a:lnTo>
                  <a:lnTo>
                    <a:pt x="1081" y="299"/>
                  </a:lnTo>
                  <a:lnTo>
                    <a:pt x="1080" y="297"/>
                  </a:lnTo>
                  <a:lnTo>
                    <a:pt x="1078" y="297"/>
                  </a:lnTo>
                  <a:lnTo>
                    <a:pt x="1076" y="296"/>
                  </a:lnTo>
                  <a:lnTo>
                    <a:pt x="1076" y="292"/>
                  </a:lnTo>
                  <a:lnTo>
                    <a:pt x="1078" y="289"/>
                  </a:lnTo>
                  <a:lnTo>
                    <a:pt x="1086" y="282"/>
                  </a:lnTo>
                  <a:lnTo>
                    <a:pt x="1093" y="272"/>
                  </a:lnTo>
                  <a:lnTo>
                    <a:pt x="1098" y="262"/>
                  </a:lnTo>
                  <a:lnTo>
                    <a:pt x="1107" y="255"/>
                  </a:lnTo>
                  <a:lnTo>
                    <a:pt x="1103" y="253"/>
                  </a:lnTo>
                  <a:lnTo>
                    <a:pt x="1095" y="255"/>
                  </a:lnTo>
                  <a:lnTo>
                    <a:pt x="1086" y="258"/>
                  </a:lnTo>
                  <a:lnTo>
                    <a:pt x="1076" y="260"/>
                  </a:lnTo>
                  <a:lnTo>
                    <a:pt x="1068" y="258"/>
                  </a:lnTo>
                  <a:lnTo>
                    <a:pt x="1063" y="250"/>
                  </a:lnTo>
                  <a:lnTo>
                    <a:pt x="1061" y="252"/>
                  </a:lnTo>
                  <a:lnTo>
                    <a:pt x="1059" y="255"/>
                  </a:lnTo>
                  <a:lnTo>
                    <a:pt x="1058" y="257"/>
                  </a:lnTo>
                  <a:lnTo>
                    <a:pt x="1058" y="260"/>
                  </a:lnTo>
                  <a:lnTo>
                    <a:pt x="1054" y="267"/>
                  </a:lnTo>
                  <a:lnTo>
                    <a:pt x="1051" y="270"/>
                  </a:lnTo>
                  <a:lnTo>
                    <a:pt x="1042" y="270"/>
                  </a:lnTo>
                  <a:lnTo>
                    <a:pt x="1037" y="269"/>
                  </a:lnTo>
                  <a:lnTo>
                    <a:pt x="1037" y="289"/>
                  </a:lnTo>
                  <a:lnTo>
                    <a:pt x="1032" y="289"/>
                  </a:lnTo>
                  <a:lnTo>
                    <a:pt x="1029" y="285"/>
                  </a:lnTo>
                  <a:lnTo>
                    <a:pt x="1027" y="282"/>
                  </a:lnTo>
                  <a:lnTo>
                    <a:pt x="1027" y="280"/>
                  </a:lnTo>
                  <a:lnTo>
                    <a:pt x="1025" y="279"/>
                  </a:lnTo>
                  <a:lnTo>
                    <a:pt x="1022" y="279"/>
                  </a:lnTo>
                  <a:lnTo>
                    <a:pt x="1017" y="294"/>
                  </a:lnTo>
                  <a:lnTo>
                    <a:pt x="1008" y="308"/>
                  </a:lnTo>
                  <a:lnTo>
                    <a:pt x="991" y="331"/>
                  </a:lnTo>
                  <a:lnTo>
                    <a:pt x="988" y="348"/>
                  </a:lnTo>
                  <a:lnTo>
                    <a:pt x="964" y="353"/>
                  </a:lnTo>
                  <a:lnTo>
                    <a:pt x="944" y="362"/>
                  </a:lnTo>
                  <a:lnTo>
                    <a:pt x="924" y="369"/>
                  </a:lnTo>
                  <a:lnTo>
                    <a:pt x="915" y="384"/>
                  </a:lnTo>
                  <a:lnTo>
                    <a:pt x="908" y="399"/>
                  </a:lnTo>
                  <a:lnTo>
                    <a:pt x="917" y="398"/>
                  </a:lnTo>
                  <a:lnTo>
                    <a:pt x="920" y="392"/>
                  </a:lnTo>
                  <a:lnTo>
                    <a:pt x="925" y="386"/>
                  </a:lnTo>
                  <a:lnTo>
                    <a:pt x="929" y="381"/>
                  </a:lnTo>
                  <a:lnTo>
                    <a:pt x="937" y="379"/>
                  </a:lnTo>
                  <a:lnTo>
                    <a:pt x="918" y="401"/>
                  </a:lnTo>
                  <a:lnTo>
                    <a:pt x="896" y="421"/>
                  </a:lnTo>
                  <a:lnTo>
                    <a:pt x="871" y="437"/>
                  </a:lnTo>
                  <a:lnTo>
                    <a:pt x="820" y="471"/>
                  </a:lnTo>
                  <a:lnTo>
                    <a:pt x="798" y="489"/>
                  </a:lnTo>
                  <a:lnTo>
                    <a:pt x="773" y="489"/>
                  </a:lnTo>
                  <a:lnTo>
                    <a:pt x="764" y="504"/>
                  </a:lnTo>
                  <a:lnTo>
                    <a:pt x="749" y="515"/>
                  </a:lnTo>
                  <a:lnTo>
                    <a:pt x="728" y="518"/>
                  </a:lnTo>
                  <a:lnTo>
                    <a:pt x="727" y="521"/>
                  </a:lnTo>
                  <a:lnTo>
                    <a:pt x="727" y="525"/>
                  </a:lnTo>
                  <a:lnTo>
                    <a:pt x="730" y="528"/>
                  </a:lnTo>
                  <a:lnTo>
                    <a:pt x="732" y="528"/>
                  </a:lnTo>
                  <a:lnTo>
                    <a:pt x="733" y="530"/>
                  </a:lnTo>
                  <a:lnTo>
                    <a:pt x="737" y="530"/>
                  </a:lnTo>
                  <a:lnTo>
                    <a:pt x="739" y="532"/>
                  </a:lnTo>
                  <a:lnTo>
                    <a:pt x="739" y="538"/>
                  </a:lnTo>
                  <a:lnTo>
                    <a:pt x="715" y="544"/>
                  </a:lnTo>
                  <a:lnTo>
                    <a:pt x="693" y="549"/>
                  </a:lnTo>
                  <a:lnTo>
                    <a:pt x="691" y="550"/>
                  </a:lnTo>
                  <a:lnTo>
                    <a:pt x="691" y="552"/>
                  </a:lnTo>
                  <a:lnTo>
                    <a:pt x="689" y="555"/>
                  </a:lnTo>
                  <a:lnTo>
                    <a:pt x="689" y="557"/>
                  </a:lnTo>
                  <a:lnTo>
                    <a:pt x="688" y="559"/>
                  </a:lnTo>
                  <a:lnTo>
                    <a:pt x="677" y="559"/>
                  </a:lnTo>
                  <a:lnTo>
                    <a:pt x="674" y="557"/>
                  </a:lnTo>
                  <a:lnTo>
                    <a:pt x="669" y="557"/>
                  </a:lnTo>
                  <a:lnTo>
                    <a:pt x="664" y="559"/>
                  </a:lnTo>
                  <a:lnTo>
                    <a:pt x="661" y="561"/>
                  </a:lnTo>
                  <a:lnTo>
                    <a:pt x="659" y="561"/>
                  </a:lnTo>
                  <a:lnTo>
                    <a:pt x="655" y="562"/>
                  </a:lnTo>
                  <a:lnTo>
                    <a:pt x="654" y="564"/>
                  </a:lnTo>
                  <a:lnTo>
                    <a:pt x="649" y="566"/>
                  </a:lnTo>
                  <a:lnTo>
                    <a:pt x="644" y="569"/>
                  </a:lnTo>
                  <a:lnTo>
                    <a:pt x="640" y="569"/>
                  </a:lnTo>
                  <a:lnTo>
                    <a:pt x="635" y="572"/>
                  </a:lnTo>
                  <a:lnTo>
                    <a:pt x="630" y="574"/>
                  </a:lnTo>
                  <a:lnTo>
                    <a:pt x="623" y="579"/>
                  </a:lnTo>
                  <a:lnTo>
                    <a:pt x="608" y="594"/>
                  </a:lnTo>
                  <a:lnTo>
                    <a:pt x="601" y="598"/>
                  </a:lnTo>
                  <a:lnTo>
                    <a:pt x="589" y="598"/>
                  </a:lnTo>
                  <a:lnTo>
                    <a:pt x="589" y="639"/>
                  </a:lnTo>
                  <a:lnTo>
                    <a:pt x="572" y="635"/>
                  </a:lnTo>
                  <a:lnTo>
                    <a:pt x="557" y="633"/>
                  </a:lnTo>
                  <a:lnTo>
                    <a:pt x="543" y="637"/>
                  </a:lnTo>
                  <a:lnTo>
                    <a:pt x="528" y="649"/>
                  </a:lnTo>
                  <a:lnTo>
                    <a:pt x="518" y="642"/>
                  </a:lnTo>
                  <a:lnTo>
                    <a:pt x="491" y="635"/>
                  </a:lnTo>
                  <a:lnTo>
                    <a:pt x="479" y="628"/>
                  </a:lnTo>
                  <a:lnTo>
                    <a:pt x="481" y="613"/>
                  </a:lnTo>
                  <a:lnTo>
                    <a:pt x="477" y="601"/>
                  </a:lnTo>
                  <a:lnTo>
                    <a:pt x="470" y="593"/>
                  </a:lnTo>
                  <a:lnTo>
                    <a:pt x="459" y="588"/>
                  </a:lnTo>
                  <a:lnTo>
                    <a:pt x="459" y="538"/>
                  </a:lnTo>
                  <a:lnTo>
                    <a:pt x="474" y="527"/>
                  </a:lnTo>
                  <a:lnTo>
                    <a:pt x="481" y="511"/>
                  </a:lnTo>
                  <a:lnTo>
                    <a:pt x="484" y="494"/>
                  </a:lnTo>
                  <a:lnTo>
                    <a:pt x="484" y="457"/>
                  </a:lnTo>
                  <a:lnTo>
                    <a:pt x="486" y="438"/>
                  </a:lnTo>
                  <a:lnTo>
                    <a:pt x="489" y="421"/>
                  </a:lnTo>
                  <a:lnTo>
                    <a:pt x="499" y="404"/>
                  </a:lnTo>
                  <a:lnTo>
                    <a:pt x="484" y="389"/>
                  </a:lnTo>
                  <a:lnTo>
                    <a:pt x="482" y="392"/>
                  </a:lnTo>
                  <a:lnTo>
                    <a:pt x="479" y="394"/>
                  </a:lnTo>
                  <a:lnTo>
                    <a:pt x="477" y="396"/>
                  </a:lnTo>
                  <a:lnTo>
                    <a:pt x="474" y="398"/>
                  </a:lnTo>
                  <a:lnTo>
                    <a:pt x="470" y="401"/>
                  </a:lnTo>
                  <a:lnTo>
                    <a:pt x="469" y="404"/>
                  </a:lnTo>
                  <a:lnTo>
                    <a:pt x="469" y="409"/>
                  </a:lnTo>
                  <a:lnTo>
                    <a:pt x="465" y="409"/>
                  </a:lnTo>
                  <a:lnTo>
                    <a:pt x="462" y="408"/>
                  </a:lnTo>
                  <a:lnTo>
                    <a:pt x="462" y="406"/>
                  </a:lnTo>
                  <a:lnTo>
                    <a:pt x="460" y="404"/>
                  </a:lnTo>
                  <a:lnTo>
                    <a:pt x="459" y="401"/>
                  </a:lnTo>
                  <a:lnTo>
                    <a:pt x="457" y="399"/>
                  </a:lnTo>
                  <a:lnTo>
                    <a:pt x="453" y="399"/>
                  </a:lnTo>
                  <a:lnTo>
                    <a:pt x="430" y="420"/>
                  </a:lnTo>
                  <a:lnTo>
                    <a:pt x="418" y="428"/>
                  </a:lnTo>
                  <a:lnTo>
                    <a:pt x="403" y="435"/>
                  </a:lnTo>
                  <a:lnTo>
                    <a:pt x="384" y="438"/>
                  </a:lnTo>
                  <a:lnTo>
                    <a:pt x="381" y="442"/>
                  </a:lnTo>
                  <a:lnTo>
                    <a:pt x="379" y="445"/>
                  </a:lnTo>
                  <a:lnTo>
                    <a:pt x="379" y="459"/>
                  </a:lnTo>
                  <a:lnTo>
                    <a:pt x="374" y="459"/>
                  </a:lnTo>
                  <a:lnTo>
                    <a:pt x="370" y="455"/>
                  </a:lnTo>
                  <a:lnTo>
                    <a:pt x="370" y="452"/>
                  </a:lnTo>
                  <a:lnTo>
                    <a:pt x="367" y="448"/>
                  </a:lnTo>
                  <a:lnTo>
                    <a:pt x="365" y="448"/>
                  </a:lnTo>
                  <a:lnTo>
                    <a:pt x="364" y="452"/>
                  </a:lnTo>
                  <a:lnTo>
                    <a:pt x="360" y="454"/>
                  </a:lnTo>
                  <a:lnTo>
                    <a:pt x="358" y="455"/>
                  </a:lnTo>
                  <a:lnTo>
                    <a:pt x="355" y="457"/>
                  </a:lnTo>
                  <a:lnTo>
                    <a:pt x="352" y="460"/>
                  </a:lnTo>
                  <a:lnTo>
                    <a:pt x="350" y="464"/>
                  </a:lnTo>
                  <a:lnTo>
                    <a:pt x="350" y="469"/>
                  </a:lnTo>
                  <a:lnTo>
                    <a:pt x="338" y="469"/>
                  </a:lnTo>
                  <a:lnTo>
                    <a:pt x="326" y="467"/>
                  </a:lnTo>
                  <a:lnTo>
                    <a:pt x="314" y="469"/>
                  </a:lnTo>
                  <a:lnTo>
                    <a:pt x="311" y="471"/>
                  </a:lnTo>
                  <a:lnTo>
                    <a:pt x="309" y="472"/>
                  </a:lnTo>
                  <a:lnTo>
                    <a:pt x="304" y="482"/>
                  </a:lnTo>
                  <a:lnTo>
                    <a:pt x="301" y="486"/>
                  </a:lnTo>
                  <a:lnTo>
                    <a:pt x="299" y="489"/>
                  </a:lnTo>
                  <a:lnTo>
                    <a:pt x="296" y="491"/>
                  </a:lnTo>
                  <a:lnTo>
                    <a:pt x="292" y="489"/>
                  </a:lnTo>
                  <a:lnTo>
                    <a:pt x="282" y="489"/>
                  </a:lnTo>
                  <a:lnTo>
                    <a:pt x="279" y="488"/>
                  </a:lnTo>
                  <a:lnTo>
                    <a:pt x="272" y="491"/>
                  </a:lnTo>
                  <a:lnTo>
                    <a:pt x="265" y="496"/>
                  </a:lnTo>
                  <a:lnTo>
                    <a:pt x="257" y="499"/>
                  </a:lnTo>
                  <a:lnTo>
                    <a:pt x="250" y="499"/>
                  </a:lnTo>
                  <a:lnTo>
                    <a:pt x="241" y="498"/>
                  </a:lnTo>
                  <a:lnTo>
                    <a:pt x="235" y="489"/>
                  </a:lnTo>
                  <a:lnTo>
                    <a:pt x="228" y="493"/>
                  </a:lnTo>
                  <a:lnTo>
                    <a:pt x="229" y="494"/>
                  </a:lnTo>
                  <a:lnTo>
                    <a:pt x="229" y="496"/>
                  </a:lnTo>
                  <a:lnTo>
                    <a:pt x="233" y="496"/>
                  </a:lnTo>
                  <a:lnTo>
                    <a:pt x="236" y="498"/>
                  </a:lnTo>
                  <a:lnTo>
                    <a:pt x="238" y="499"/>
                  </a:lnTo>
                  <a:lnTo>
                    <a:pt x="240" y="503"/>
                  </a:lnTo>
                  <a:lnTo>
                    <a:pt x="241" y="504"/>
                  </a:lnTo>
                  <a:lnTo>
                    <a:pt x="240" y="508"/>
                  </a:lnTo>
                  <a:lnTo>
                    <a:pt x="219" y="513"/>
                  </a:lnTo>
                  <a:lnTo>
                    <a:pt x="202" y="521"/>
                  </a:lnTo>
                  <a:lnTo>
                    <a:pt x="185" y="528"/>
                  </a:lnTo>
                  <a:lnTo>
                    <a:pt x="167" y="535"/>
                  </a:lnTo>
                  <a:lnTo>
                    <a:pt x="145" y="538"/>
                  </a:lnTo>
                  <a:lnTo>
                    <a:pt x="143" y="542"/>
                  </a:lnTo>
                  <a:lnTo>
                    <a:pt x="140" y="544"/>
                  </a:lnTo>
                  <a:lnTo>
                    <a:pt x="138" y="545"/>
                  </a:lnTo>
                  <a:lnTo>
                    <a:pt x="134" y="547"/>
                  </a:lnTo>
                  <a:lnTo>
                    <a:pt x="131" y="550"/>
                  </a:lnTo>
                  <a:lnTo>
                    <a:pt x="129" y="554"/>
                  </a:lnTo>
                  <a:lnTo>
                    <a:pt x="129" y="559"/>
                  </a:lnTo>
                  <a:lnTo>
                    <a:pt x="114" y="557"/>
                  </a:lnTo>
                  <a:lnTo>
                    <a:pt x="102" y="561"/>
                  </a:lnTo>
                  <a:lnTo>
                    <a:pt x="94" y="567"/>
                  </a:lnTo>
                  <a:lnTo>
                    <a:pt x="90" y="579"/>
                  </a:lnTo>
                  <a:lnTo>
                    <a:pt x="82" y="572"/>
                  </a:lnTo>
                  <a:lnTo>
                    <a:pt x="75" y="572"/>
                  </a:lnTo>
                  <a:lnTo>
                    <a:pt x="67" y="574"/>
                  </a:lnTo>
                  <a:lnTo>
                    <a:pt x="58" y="577"/>
                  </a:lnTo>
                  <a:lnTo>
                    <a:pt x="46" y="581"/>
                  </a:lnTo>
                  <a:lnTo>
                    <a:pt x="31" y="579"/>
                  </a:lnTo>
                  <a:lnTo>
                    <a:pt x="28" y="571"/>
                  </a:lnTo>
                  <a:lnTo>
                    <a:pt x="17" y="561"/>
                  </a:lnTo>
                  <a:lnTo>
                    <a:pt x="11" y="559"/>
                  </a:lnTo>
                  <a:lnTo>
                    <a:pt x="9" y="550"/>
                  </a:lnTo>
                  <a:lnTo>
                    <a:pt x="11" y="538"/>
                  </a:lnTo>
                  <a:lnTo>
                    <a:pt x="11" y="518"/>
                  </a:lnTo>
                  <a:lnTo>
                    <a:pt x="7" y="511"/>
                  </a:lnTo>
                  <a:lnTo>
                    <a:pt x="0" y="508"/>
                  </a:lnTo>
                  <a:lnTo>
                    <a:pt x="7" y="496"/>
                  </a:lnTo>
                  <a:lnTo>
                    <a:pt x="11" y="479"/>
                  </a:lnTo>
                  <a:lnTo>
                    <a:pt x="11" y="459"/>
                  </a:lnTo>
                  <a:lnTo>
                    <a:pt x="16" y="462"/>
                  </a:lnTo>
                  <a:lnTo>
                    <a:pt x="22" y="462"/>
                  </a:lnTo>
                  <a:lnTo>
                    <a:pt x="26" y="460"/>
                  </a:lnTo>
                  <a:lnTo>
                    <a:pt x="28" y="459"/>
                  </a:lnTo>
                  <a:lnTo>
                    <a:pt x="28" y="452"/>
                  </a:lnTo>
                  <a:lnTo>
                    <a:pt x="29" y="448"/>
                  </a:lnTo>
                  <a:lnTo>
                    <a:pt x="29" y="440"/>
                  </a:lnTo>
                  <a:lnTo>
                    <a:pt x="31" y="438"/>
                  </a:lnTo>
                  <a:lnTo>
                    <a:pt x="38" y="435"/>
                  </a:lnTo>
                  <a:lnTo>
                    <a:pt x="46" y="435"/>
                  </a:lnTo>
                  <a:lnTo>
                    <a:pt x="55" y="433"/>
                  </a:lnTo>
                  <a:lnTo>
                    <a:pt x="60" y="428"/>
                  </a:lnTo>
                  <a:lnTo>
                    <a:pt x="60" y="435"/>
                  </a:lnTo>
                  <a:lnTo>
                    <a:pt x="56" y="438"/>
                  </a:lnTo>
                  <a:lnTo>
                    <a:pt x="55" y="438"/>
                  </a:lnTo>
                  <a:lnTo>
                    <a:pt x="50" y="443"/>
                  </a:lnTo>
                  <a:lnTo>
                    <a:pt x="65" y="459"/>
                  </a:lnTo>
                  <a:lnTo>
                    <a:pt x="73" y="442"/>
                  </a:lnTo>
                  <a:lnTo>
                    <a:pt x="75" y="440"/>
                  </a:lnTo>
                  <a:lnTo>
                    <a:pt x="78" y="440"/>
                  </a:lnTo>
                  <a:lnTo>
                    <a:pt x="82" y="443"/>
                  </a:lnTo>
                  <a:lnTo>
                    <a:pt x="85" y="448"/>
                  </a:lnTo>
                  <a:lnTo>
                    <a:pt x="89" y="445"/>
                  </a:lnTo>
                  <a:lnTo>
                    <a:pt x="90" y="442"/>
                  </a:lnTo>
                  <a:lnTo>
                    <a:pt x="94" y="438"/>
                  </a:lnTo>
                  <a:lnTo>
                    <a:pt x="101" y="438"/>
                  </a:lnTo>
                  <a:lnTo>
                    <a:pt x="101" y="430"/>
                  </a:lnTo>
                  <a:lnTo>
                    <a:pt x="99" y="430"/>
                  </a:lnTo>
                  <a:lnTo>
                    <a:pt x="95" y="428"/>
                  </a:lnTo>
                  <a:lnTo>
                    <a:pt x="92" y="428"/>
                  </a:lnTo>
                  <a:lnTo>
                    <a:pt x="89" y="425"/>
                  </a:lnTo>
                  <a:lnTo>
                    <a:pt x="89" y="421"/>
                  </a:lnTo>
                  <a:lnTo>
                    <a:pt x="90" y="420"/>
                  </a:lnTo>
                  <a:lnTo>
                    <a:pt x="101" y="426"/>
                  </a:lnTo>
                  <a:lnTo>
                    <a:pt x="109" y="425"/>
                  </a:lnTo>
                  <a:lnTo>
                    <a:pt x="117" y="418"/>
                  </a:lnTo>
                  <a:lnTo>
                    <a:pt x="124" y="409"/>
                  </a:lnTo>
                  <a:lnTo>
                    <a:pt x="129" y="399"/>
                  </a:lnTo>
                  <a:lnTo>
                    <a:pt x="165" y="399"/>
                  </a:lnTo>
                  <a:lnTo>
                    <a:pt x="175" y="389"/>
                  </a:lnTo>
                  <a:lnTo>
                    <a:pt x="189" y="381"/>
                  </a:lnTo>
                  <a:lnTo>
                    <a:pt x="204" y="374"/>
                  </a:lnTo>
                  <a:lnTo>
                    <a:pt x="218" y="367"/>
                  </a:lnTo>
                  <a:lnTo>
                    <a:pt x="229" y="358"/>
                  </a:lnTo>
                  <a:lnTo>
                    <a:pt x="245" y="389"/>
                  </a:lnTo>
                  <a:lnTo>
                    <a:pt x="248" y="386"/>
                  </a:lnTo>
                  <a:lnTo>
                    <a:pt x="250" y="381"/>
                  </a:lnTo>
                  <a:lnTo>
                    <a:pt x="250" y="372"/>
                  </a:lnTo>
                  <a:lnTo>
                    <a:pt x="248" y="365"/>
                  </a:lnTo>
                  <a:lnTo>
                    <a:pt x="250" y="358"/>
                  </a:lnTo>
                  <a:lnTo>
                    <a:pt x="258" y="364"/>
                  </a:lnTo>
                  <a:lnTo>
                    <a:pt x="269" y="367"/>
                  </a:lnTo>
                  <a:lnTo>
                    <a:pt x="279" y="369"/>
                  </a:lnTo>
                  <a:lnTo>
                    <a:pt x="294" y="369"/>
                  </a:lnTo>
                  <a:lnTo>
                    <a:pt x="304" y="352"/>
                  </a:lnTo>
                  <a:lnTo>
                    <a:pt x="308" y="343"/>
                  </a:lnTo>
                  <a:lnTo>
                    <a:pt x="309" y="330"/>
                  </a:lnTo>
                  <a:lnTo>
                    <a:pt x="318" y="335"/>
                  </a:lnTo>
                  <a:lnTo>
                    <a:pt x="331" y="340"/>
                  </a:lnTo>
                  <a:lnTo>
                    <a:pt x="343" y="340"/>
                  </a:lnTo>
                  <a:lnTo>
                    <a:pt x="357" y="336"/>
                  </a:lnTo>
                  <a:lnTo>
                    <a:pt x="365" y="331"/>
                  </a:lnTo>
                  <a:lnTo>
                    <a:pt x="369" y="319"/>
                  </a:lnTo>
                  <a:lnTo>
                    <a:pt x="374" y="319"/>
                  </a:lnTo>
                  <a:lnTo>
                    <a:pt x="377" y="321"/>
                  </a:lnTo>
                  <a:lnTo>
                    <a:pt x="384" y="328"/>
                  </a:lnTo>
                  <a:lnTo>
                    <a:pt x="386" y="331"/>
                  </a:lnTo>
                  <a:lnTo>
                    <a:pt x="391" y="336"/>
                  </a:lnTo>
                  <a:lnTo>
                    <a:pt x="394" y="338"/>
                  </a:lnTo>
                  <a:lnTo>
                    <a:pt x="399" y="328"/>
                  </a:lnTo>
                  <a:lnTo>
                    <a:pt x="406" y="318"/>
                  </a:lnTo>
                  <a:lnTo>
                    <a:pt x="409" y="306"/>
                  </a:lnTo>
                  <a:lnTo>
                    <a:pt x="409" y="289"/>
                  </a:lnTo>
                  <a:lnTo>
                    <a:pt x="431" y="289"/>
                  </a:lnTo>
                  <a:lnTo>
                    <a:pt x="448" y="285"/>
                  </a:lnTo>
                  <a:lnTo>
                    <a:pt x="462" y="284"/>
                  </a:lnTo>
                  <a:lnTo>
                    <a:pt x="476" y="284"/>
                  </a:lnTo>
                  <a:lnTo>
                    <a:pt x="491" y="285"/>
                  </a:lnTo>
                  <a:lnTo>
                    <a:pt x="509" y="289"/>
                  </a:lnTo>
                  <a:lnTo>
                    <a:pt x="509" y="282"/>
                  </a:lnTo>
                  <a:lnTo>
                    <a:pt x="508" y="280"/>
                  </a:lnTo>
                  <a:lnTo>
                    <a:pt x="504" y="280"/>
                  </a:lnTo>
                  <a:lnTo>
                    <a:pt x="503" y="279"/>
                  </a:lnTo>
                  <a:lnTo>
                    <a:pt x="501" y="279"/>
                  </a:lnTo>
                  <a:lnTo>
                    <a:pt x="498" y="275"/>
                  </a:lnTo>
                  <a:lnTo>
                    <a:pt x="498" y="272"/>
                  </a:lnTo>
                  <a:lnTo>
                    <a:pt x="499" y="269"/>
                  </a:lnTo>
                  <a:lnTo>
                    <a:pt x="520" y="269"/>
                  </a:lnTo>
                  <a:lnTo>
                    <a:pt x="520" y="285"/>
                  </a:lnTo>
                  <a:lnTo>
                    <a:pt x="521" y="289"/>
                  </a:lnTo>
                  <a:lnTo>
                    <a:pt x="523" y="289"/>
                  </a:lnTo>
                  <a:lnTo>
                    <a:pt x="532" y="275"/>
                  </a:lnTo>
                  <a:lnTo>
                    <a:pt x="543" y="265"/>
                  </a:lnTo>
                  <a:lnTo>
                    <a:pt x="557" y="258"/>
                  </a:lnTo>
                  <a:lnTo>
                    <a:pt x="569" y="250"/>
                  </a:lnTo>
                  <a:lnTo>
                    <a:pt x="571" y="257"/>
                  </a:lnTo>
                  <a:lnTo>
                    <a:pt x="577" y="263"/>
                  </a:lnTo>
                  <a:lnTo>
                    <a:pt x="581" y="269"/>
                  </a:lnTo>
                  <a:lnTo>
                    <a:pt x="579" y="279"/>
                  </a:lnTo>
                  <a:lnTo>
                    <a:pt x="582" y="280"/>
                  </a:lnTo>
                  <a:lnTo>
                    <a:pt x="586" y="280"/>
                  </a:lnTo>
                  <a:lnTo>
                    <a:pt x="588" y="279"/>
                  </a:lnTo>
                  <a:lnTo>
                    <a:pt x="588" y="277"/>
                  </a:lnTo>
                  <a:lnTo>
                    <a:pt x="589" y="274"/>
                  </a:lnTo>
                  <a:lnTo>
                    <a:pt x="589" y="272"/>
                  </a:lnTo>
                  <a:lnTo>
                    <a:pt x="593" y="269"/>
                  </a:lnTo>
                  <a:lnTo>
                    <a:pt x="599" y="269"/>
                  </a:lnTo>
                  <a:lnTo>
                    <a:pt x="598" y="272"/>
                  </a:lnTo>
                  <a:lnTo>
                    <a:pt x="598" y="275"/>
                  </a:lnTo>
                  <a:lnTo>
                    <a:pt x="601" y="279"/>
                  </a:lnTo>
                  <a:lnTo>
                    <a:pt x="603" y="279"/>
                  </a:lnTo>
                  <a:lnTo>
                    <a:pt x="605" y="280"/>
                  </a:lnTo>
                  <a:lnTo>
                    <a:pt x="606" y="280"/>
                  </a:lnTo>
                  <a:lnTo>
                    <a:pt x="608" y="282"/>
                  </a:lnTo>
                  <a:lnTo>
                    <a:pt x="610" y="282"/>
                  </a:lnTo>
                  <a:lnTo>
                    <a:pt x="610" y="285"/>
                  </a:lnTo>
                  <a:lnTo>
                    <a:pt x="608" y="289"/>
                  </a:lnTo>
                  <a:lnTo>
                    <a:pt x="611" y="291"/>
                  </a:lnTo>
                  <a:lnTo>
                    <a:pt x="615" y="291"/>
                  </a:lnTo>
                  <a:lnTo>
                    <a:pt x="618" y="287"/>
                  </a:lnTo>
                  <a:lnTo>
                    <a:pt x="618" y="285"/>
                  </a:lnTo>
                  <a:lnTo>
                    <a:pt x="620" y="284"/>
                  </a:lnTo>
                  <a:lnTo>
                    <a:pt x="620" y="280"/>
                  </a:lnTo>
                  <a:lnTo>
                    <a:pt x="621" y="279"/>
                  </a:lnTo>
                  <a:lnTo>
                    <a:pt x="628" y="279"/>
                  </a:lnTo>
                  <a:lnTo>
                    <a:pt x="628" y="309"/>
                  </a:lnTo>
                  <a:lnTo>
                    <a:pt x="637" y="308"/>
                  </a:lnTo>
                  <a:lnTo>
                    <a:pt x="642" y="302"/>
                  </a:lnTo>
                  <a:lnTo>
                    <a:pt x="645" y="296"/>
                  </a:lnTo>
                  <a:lnTo>
                    <a:pt x="650" y="291"/>
                  </a:lnTo>
                  <a:lnTo>
                    <a:pt x="659" y="289"/>
                  </a:lnTo>
                  <a:lnTo>
                    <a:pt x="659" y="309"/>
                  </a:lnTo>
                  <a:lnTo>
                    <a:pt x="642" y="309"/>
                  </a:lnTo>
                  <a:lnTo>
                    <a:pt x="640" y="311"/>
                  </a:lnTo>
                  <a:lnTo>
                    <a:pt x="638" y="314"/>
                  </a:lnTo>
                  <a:lnTo>
                    <a:pt x="645" y="319"/>
                  </a:lnTo>
                  <a:lnTo>
                    <a:pt x="650" y="319"/>
                  </a:lnTo>
                  <a:lnTo>
                    <a:pt x="655" y="316"/>
                  </a:lnTo>
                  <a:lnTo>
                    <a:pt x="662" y="311"/>
                  </a:lnTo>
                  <a:lnTo>
                    <a:pt x="671" y="308"/>
                  </a:lnTo>
                  <a:lnTo>
                    <a:pt x="679" y="309"/>
                  </a:lnTo>
                  <a:lnTo>
                    <a:pt x="657" y="333"/>
                  </a:lnTo>
                  <a:lnTo>
                    <a:pt x="638" y="358"/>
                  </a:lnTo>
                  <a:lnTo>
                    <a:pt x="633" y="358"/>
                  </a:lnTo>
                  <a:lnTo>
                    <a:pt x="628" y="353"/>
                  </a:lnTo>
                  <a:lnTo>
                    <a:pt x="628" y="352"/>
                  </a:lnTo>
                  <a:lnTo>
                    <a:pt x="627" y="350"/>
                  </a:lnTo>
                  <a:lnTo>
                    <a:pt x="623" y="348"/>
                  </a:lnTo>
                  <a:lnTo>
                    <a:pt x="608" y="364"/>
                  </a:lnTo>
                  <a:lnTo>
                    <a:pt x="613" y="377"/>
                  </a:lnTo>
                  <a:lnTo>
                    <a:pt x="613" y="391"/>
                  </a:lnTo>
                  <a:lnTo>
                    <a:pt x="610" y="408"/>
                  </a:lnTo>
                  <a:lnTo>
                    <a:pt x="606" y="426"/>
                  </a:lnTo>
                  <a:lnTo>
                    <a:pt x="608" y="448"/>
                  </a:lnTo>
                  <a:lnTo>
                    <a:pt x="613" y="450"/>
                  </a:lnTo>
                  <a:lnTo>
                    <a:pt x="615" y="450"/>
                  </a:lnTo>
                  <a:lnTo>
                    <a:pt x="618" y="447"/>
                  </a:lnTo>
                  <a:lnTo>
                    <a:pt x="618" y="435"/>
                  </a:lnTo>
                  <a:lnTo>
                    <a:pt x="620" y="431"/>
                  </a:lnTo>
                  <a:lnTo>
                    <a:pt x="620" y="430"/>
                  </a:lnTo>
                  <a:lnTo>
                    <a:pt x="621" y="428"/>
                  </a:lnTo>
                  <a:lnTo>
                    <a:pt x="625" y="426"/>
                  </a:lnTo>
                  <a:lnTo>
                    <a:pt x="628" y="428"/>
                  </a:lnTo>
                  <a:lnTo>
                    <a:pt x="628" y="448"/>
                  </a:lnTo>
                  <a:lnTo>
                    <a:pt x="649" y="448"/>
                  </a:lnTo>
                  <a:lnTo>
                    <a:pt x="650" y="438"/>
                  </a:lnTo>
                  <a:lnTo>
                    <a:pt x="649" y="433"/>
                  </a:lnTo>
                  <a:lnTo>
                    <a:pt x="644" y="430"/>
                  </a:lnTo>
                  <a:lnTo>
                    <a:pt x="640" y="426"/>
                  </a:lnTo>
                  <a:lnTo>
                    <a:pt x="638" y="420"/>
                  </a:lnTo>
                  <a:lnTo>
                    <a:pt x="645" y="420"/>
                  </a:lnTo>
                  <a:lnTo>
                    <a:pt x="649" y="416"/>
                  </a:lnTo>
                  <a:lnTo>
                    <a:pt x="649" y="389"/>
                  </a:lnTo>
                  <a:lnTo>
                    <a:pt x="652" y="387"/>
                  </a:lnTo>
                  <a:lnTo>
                    <a:pt x="655" y="387"/>
                  </a:lnTo>
                  <a:lnTo>
                    <a:pt x="657" y="389"/>
                  </a:lnTo>
                  <a:lnTo>
                    <a:pt x="657" y="391"/>
                  </a:lnTo>
                  <a:lnTo>
                    <a:pt x="659" y="394"/>
                  </a:lnTo>
                  <a:lnTo>
                    <a:pt x="659" y="406"/>
                  </a:lnTo>
                  <a:lnTo>
                    <a:pt x="664" y="411"/>
                  </a:lnTo>
                  <a:lnTo>
                    <a:pt x="669" y="409"/>
                  </a:lnTo>
                  <a:lnTo>
                    <a:pt x="669" y="413"/>
                  </a:lnTo>
                  <a:lnTo>
                    <a:pt x="667" y="416"/>
                  </a:lnTo>
                  <a:lnTo>
                    <a:pt x="666" y="416"/>
                  </a:lnTo>
                  <a:lnTo>
                    <a:pt x="664" y="418"/>
                  </a:lnTo>
                  <a:lnTo>
                    <a:pt x="661" y="420"/>
                  </a:lnTo>
                  <a:lnTo>
                    <a:pt x="659" y="421"/>
                  </a:lnTo>
                  <a:lnTo>
                    <a:pt x="662" y="428"/>
                  </a:lnTo>
                  <a:lnTo>
                    <a:pt x="671" y="430"/>
                  </a:lnTo>
                  <a:lnTo>
                    <a:pt x="679" y="430"/>
                  </a:lnTo>
                  <a:lnTo>
                    <a:pt x="689" y="428"/>
                  </a:lnTo>
                  <a:lnTo>
                    <a:pt x="698" y="428"/>
                  </a:lnTo>
                  <a:lnTo>
                    <a:pt x="700" y="418"/>
                  </a:lnTo>
                  <a:lnTo>
                    <a:pt x="698" y="413"/>
                  </a:lnTo>
                  <a:lnTo>
                    <a:pt x="693" y="409"/>
                  </a:lnTo>
                  <a:lnTo>
                    <a:pt x="689" y="406"/>
                  </a:lnTo>
                  <a:lnTo>
                    <a:pt x="688" y="399"/>
                  </a:lnTo>
                  <a:lnTo>
                    <a:pt x="708" y="399"/>
                  </a:lnTo>
                  <a:lnTo>
                    <a:pt x="708" y="438"/>
                  </a:lnTo>
                  <a:lnTo>
                    <a:pt x="715" y="438"/>
                  </a:lnTo>
                  <a:lnTo>
                    <a:pt x="718" y="435"/>
                  </a:lnTo>
                  <a:lnTo>
                    <a:pt x="718" y="409"/>
                  </a:lnTo>
                  <a:lnTo>
                    <a:pt x="725" y="409"/>
                  </a:lnTo>
                  <a:lnTo>
                    <a:pt x="727" y="411"/>
                  </a:lnTo>
                  <a:lnTo>
                    <a:pt x="727" y="413"/>
                  </a:lnTo>
                  <a:lnTo>
                    <a:pt x="728" y="415"/>
                  </a:lnTo>
                  <a:lnTo>
                    <a:pt x="728" y="416"/>
                  </a:lnTo>
                  <a:lnTo>
                    <a:pt x="730" y="418"/>
                  </a:lnTo>
                  <a:lnTo>
                    <a:pt x="733" y="420"/>
                  </a:lnTo>
                  <a:lnTo>
                    <a:pt x="739" y="415"/>
                  </a:lnTo>
                  <a:lnTo>
                    <a:pt x="740" y="406"/>
                  </a:lnTo>
                  <a:lnTo>
                    <a:pt x="739" y="398"/>
                  </a:lnTo>
                  <a:lnTo>
                    <a:pt x="739" y="379"/>
                  </a:lnTo>
                  <a:lnTo>
                    <a:pt x="744" y="377"/>
                  </a:lnTo>
                  <a:lnTo>
                    <a:pt x="745" y="379"/>
                  </a:lnTo>
                  <a:lnTo>
                    <a:pt x="747" y="379"/>
                  </a:lnTo>
                  <a:lnTo>
                    <a:pt x="749" y="382"/>
                  </a:lnTo>
                  <a:lnTo>
                    <a:pt x="749" y="399"/>
                  </a:lnTo>
                  <a:lnTo>
                    <a:pt x="769" y="399"/>
                  </a:lnTo>
                  <a:lnTo>
                    <a:pt x="764" y="396"/>
                  </a:lnTo>
                  <a:lnTo>
                    <a:pt x="762" y="394"/>
                  </a:lnTo>
                  <a:lnTo>
                    <a:pt x="762" y="387"/>
                  </a:lnTo>
                  <a:lnTo>
                    <a:pt x="767" y="377"/>
                  </a:lnTo>
                  <a:lnTo>
                    <a:pt x="769" y="375"/>
                  </a:lnTo>
                  <a:lnTo>
                    <a:pt x="769" y="374"/>
                  </a:lnTo>
                  <a:lnTo>
                    <a:pt x="766" y="369"/>
                  </a:lnTo>
                  <a:lnTo>
                    <a:pt x="762" y="362"/>
                  </a:lnTo>
                  <a:lnTo>
                    <a:pt x="759" y="353"/>
                  </a:lnTo>
                  <a:lnTo>
                    <a:pt x="757" y="347"/>
                  </a:lnTo>
                  <a:lnTo>
                    <a:pt x="761" y="342"/>
                  </a:lnTo>
                  <a:lnTo>
                    <a:pt x="769" y="338"/>
                  </a:lnTo>
                  <a:lnTo>
                    <a:pt x="769" y="345"/>
                  </a:lnTo>
                  <a:lnTo>
                    <a:pt x="767" y="353"/>
                  </a:lnTo>
                  <a:lnTo>
                    <a:pt x="767" y="360"/>
                  </a:lnTo>
                  <a:lnTo>
                    <a:pt x="769" y="367"/>
                  </a:lnTo>
                  <a:lnTo>
                    <a:pt x="773" y="369"/>
                  </a:lnTo>
                  <a:lnTo>
                    <a:pt x="778" y="367"/>
                  </a:lnTo>
                  <a:lnTo>
                    <a:pt x="779" y="360"/>
                  </a:lnTo>
                  <a:lnTo>
                    <a:pt x="779" y="353"/>
                  </a:lnTo>
                  <a:lnTo>
                    <a:pt x="778" y="345"/>
                  </a:lnTo>
                  <a:lnTo>
                    <a:pt x="778" y="338"/>
                  </a:lnTo>
                  <a:lnTo>
                    <a:pt x="788" y="342"/>
                  </a:lnTo>
                  <a:lnTo>
                    <a:pt x="791" y="345"/>
                  </a:lnTo>
                  <a:lnTo>
                    <a:pt x="793" y="348"/>
                  </a:lnTo>
                  <a:lnTo>
                    <a:pt x="803" y="358"/>
                  </a:lnTo>
                  <a:lnTo>
                    <a:pt x="801" y="343"/>
                  </a:lnTo>
                  <a:lnTo>
                    <a:pt x="801" y="321"/>
                  </a:lnTo>
                  <a:lnTo>
                    <a:pt x="808" y="299"/>
                  </a:lnTo>
                  <a:lnTo>
                    <a:pt x="812" y="297"/>
                  </a:lnTo>
                  <a:lnTo>
                    <a:pt x="815" y="297"/>
                  </a:lnTo>
                  <a:lnTo>
                    <a:pt x="817" y="299"/>
                  </a:lnTo>
                  <a:lnTo>
                    <a:pt x="817" y="301"/>
                  </a:lnTo>
                  <a:lnTo>
                    <a:pt x="818" y="304"/>
                  </a:lnTo>
                  <a:lnTo>
                    <a:pt x="818" y="306"/>
                  </a:lnTo>
                  <a:lnTo>
                    <a:pt x="822" y="309"/>
                  </a:lnTo>
                  <a:lnTo>
                    <a:pt x="829" y="309"/>
                  </a:lnTo>
                  <a:lnTo>
                    <a:pt x="829" y="313"/>
                  </a:lnTo>
                  <a:lnTo>
                    <a:pt x="827" y="316"/>
                  </a:lnTo>
                  <a:lnTo>
                    <a:pt x="825" y="316"/>
                  </a:lnTo>
                  <a:lnTo>
                    <a:pt x="823" y="318"/>
                  </a:lnTo>
                  <a:lnTo>
                    <a:pt x="820" y="319"/>
                  </a:lnTo>
                  <a:lnTo>
                    <a:pt x="818" y="321"/>
                  </a:lnTo>
                  <a:lnTo>
                    <a:pt x="818" y="326"/>
                  </a:lnTo>
                  <a:lnTo>
                    <a:pt x="820" y="328"/>
                  </a:lnTo>
                  <a:lnTo>
                    <a:pt x="827" y="328"/>
                  </a:lnTo>
                  <a:lnTo>
                    <a:pt x="830" y="330"/>
                  </a:lnTo>
                  <a:lnTo>
                    <a:pt x="834" y="330"/>
                  </a:lnTo>
                  <a:lnTo>
                    <a:pt x="835" y="314"/>
                  </a:lnTo>
                  <a:lnTo>
                    <a:pt x="856" y="284"/>
                  </a:lnTo>
                  <a:lnTo>
                    <a:pt x="857" y="269"/>
                  </a:lnTo>
                  <a:lnTo>
                    <a:pt x="868" y="270"/>
                  </a:lnTo>
                  <a:lnTo>
                    <a:pt x="874" y="267"/>
                  </a:lnTo>
                  <a:lnTo>
                    <a:pt x="879" y="263"/>
                  </a:lnTo>
                  <a:lnTo>
                    <a:pt x="885" y="262"/>
                  </a:lnTo>
                  <a:lnTo>
                    <a:pt x="888" y="262"/>
                  </a:lnTo>
                  <a:lnTo>
                    <a:pt x="893" y="269"/>
                  </a:lnTo>
                  <a:lnTo>
                    <a:pt x="895" y="269"/>
                  </a:lnTo>
                  <a:lnTo>
                    <a:pt x="896" y="267"/>
                  </a:lnTo>
                  <a:lnTo>
                    <a:pt x="896" y="260"/>
                  </a:lnTo>
                  <a:lnTo>
                    <a:pt x="898" y="258"/>
                  </a:lnTo>
                  <a:lnTo>
                    <a:pt x="898" y="255"/>
                  </a:lnTo>
                  <a:lnTo>
                    <a:pt x="896" y="252"/>
                  </a:lnTo>
                  <a:lnTo>
                    <a:pt x="895" y="250"/>
                  </a:lnTo>
                  <a:lnTo>
                    <a:pt x="878" y="250"/>
                  </a:lnTo>
                  <a:lnTo>
                    <a:pt x="878" y="229"/>
                  </a:lnTo>
                  <a:lnTo>
                    <a:pt x="908" y="229"/>
                  </a:lnTo>
                  <a:lnTo>
                    <a:pt x="908" y="233"/>
                  </a:lnTo>
                  <a:lnTo>
                    <a:pt x="907" y="236"/>
                  </a:lnTo>
                  <a:lnTo>
                    <a:pt x="905" y="236"/>
                  </a:lnTo>
                  <a:lnTo>
                    <a:pt x="903" y="238"/>
                  </a:lnTo>
                  <a:lnTo>
                    <a:pt x="900" y="240"/>
                  </a:lnTo>
                  <a:lnTo>
                    <a:pt x="898" y="241"/>
                  </a:lnTo>
                  <a:lnTo>
                    <a:pt x="898" y="245"/>
                  </a:lnTo>
                  <a:lnTo>
                    <a:pt x="905" y="252"/>
                  </a:lnTo>
                  <a:lnTo>
                    <a:pt x="913" y="258"/>
                  </a:lnTo>
                  <a:lnTo>
                    <a:pt x="918" y="246"/>
                  </a:lnTo>
                  <a:lnTo>
                    <a:pt x="918" y="235"/>
                  </a:lnTo>
                  <a:lnTo>
                    <a:pt x="915" y="223"/>
                  </a:lnTo>
                  <a:lnTo>
                    <a:pt x="910" y="211"/>
                  </a:lnTo>
                  <a:lnTo>
                    <a:pt x="908" y="199"/>
                  </a:lnTo>
                  <a:lnTo>
                    <a:pt x="920" y="197"/>
                  </a:lnTo>
                  <a:lnTo>
                    <a:pt x="941" y="190"/>
                  </a:lnTo>
                  <a:lnTo>
                    <a:pt x="946" y="182"/>
                  </a:lnTo>
                  <a:lnTo>
                    <a:pt x="947" y="170"/>
                  </a:lnTo>
                  <a:lnTo>
                    <a:pt x="951" y="172"/>
                  </a:lnTo>
                  <a:lnTo>
                    <a:pt x="956" y="173"/>
                  </a:lnTo>
                  <a:lnTo>
                    <a:pt x="957" y="175"/>
                  </a:lnTo>
                  <a:lnTo>
                    <a:pt x="961" y="177"/>
                  </a:lnTo>
                  <a:lnTo>
                    <a:pt x="966" y="177"/>
                  </a:lnTo>
                  <a:lnTo>
                    <a:pt x="968" y="175"/>
                  </a:lnTo>
                  <a:lnTo>
                    <a:pt x="968" y="160"/>
                  </a:lnTo>
                  <a:lnTo>
                    <a:pt x="976" y="165"/>
                  </a:lnTo>
                  <a:lnTo>
                    <a:pt x="988" y="168"/>
                  </a:lnTo>
                  <a:lnTo>
                    <a:pt x="1000" y="170"/>
                  </a:lnTo>
                  <a:lnTo>
                    <a:pt x="1012" y="168"/>
                  </a:lnTo>
                  <a:lnTo>
                    <a:pt x="1022" y="163"/>
                  </a:lnTo>
                  <a:lnTo>
                    <a:pt x="1027" y="153"/>
                  </a:lnTo>
                  <a:lnTo>
                    <a:pt x="1027" y="140"/>
                  </a:lnTo>
                  <a:lnTo>
                    <a:pt x="1034" y="140"/>
                  </a:lnTo>
                  <a:lnTo>
                    <a:pt x="1036" y="141"/>
                  </a:lnTo>
                  <a:lnTo>
                    <a:pt x="1036" y="143"/>
                  </a:lnTo>
                  <a:lnTo>
                    <a:pt x="1037" y="145"/>
                  </a:lnTo>
                  <a:lnTo>
                    <a:pt x="1037" y="146"/>
                  </a:lnTo>
                  <a:lnTo>
                    <a:pt x="1039" y="148"/>
                  </a:lnTo>
                  <a:lnTo>
                    <a:pt x="1042" y="150"/>
                  </a:lnTo>
                  <a:lnTo>
                    <a:pt x="1046" y="148"/>
                  </a:lnTo>
                  <a:lnTo>
                    <a:pt x="1047" y="145"/>
                  </a:lnTo>
                  <a:lnTo>
                    <a:pt x="1047" y="140"/>
                  </a:lnTo>
                  <a:lnTo>
                    <a:pt x="1049" y="136"/>
                  </a:lnTo>
                  <a:lnTo>
                    <a:pt x="1049" y="131"/>
                  </a:lnTo>
                  <a:lnTo>
                    <a:pt x="1051" y="128"/>
                  </a:lnTo>
                  <a:lnTo>
                    <a:pt x="1058" y="124"/>
                  </a:lnTo>
                  <a:lnTo>
                    <a:pt x="1042" y="119"/>
                  </a:lnTo>
                  <a:lnTo>
                    <a:pt x="1030" y="114"/>
                  </a:lnTo>
                  <a:lnTo>
                    <a:pt x="1019" y="112"/>
                  </a:lnTo>
                  <a:lnTo>
                    <a:pt x="1008" y="119"/>
                  </a:lnTo>
                  <a:lnTo>
                    <a:pt x="1008" y="99"/>
                  </a:lnTo>
                  <a:lnTo>
                    <a:pt x="1002" y="99"/>
                  </a:lnTo>
                  <a:lnTo>
                    <a:pt x="998" y="102"/>
                  </a:lnTo>
                  <a:lnTo>
                    <a:pt x="998" y="104"/>
                  </a:lnTo>
                  <a:lnTo>
                    <a:pt x="997" y="107"/>
                  </a:lnTo>
                  <a:lnTo>
                    <a:pt x="997" y="109"/>
                  </a:lnTo>
                  <a:lnTo>
                    <a:pt x="995" y="111"/>
                  </a:lnTo>
                  <a:lnTo>
                    <a:pt x="991" y="111"/>
                  </a:lnTo>
                  <a:lnTo>
                    <a:pt x="988" y="109"/>
                  </a:lnTo>
                  <a:lnTo>
                    <a:pt x="978" y="100"/>
                  </a:lnTo>
                  <a:lnTo>
                    <a:pt x="966" y="97"/>
                  </a:lnTo>
                  <a:lnTo>
                    <a:pt x="952" y="97"/>
                  </a:lnTo>
                  <a:lnTo>
                    <a:pt x="922" y="100"/>
                  </a:lnTo>
                  <a:lnTo>
                    <a:pt x="908" y="99"/>
                  </a:lnTo>
                  <a:lnTo>
                    <a:pt x="908" y="97"/>
                  </a:lnTo>
                  <a:lnTo>
                    <a:pt x="905" y="95"/>
                  </a:lnTo>
                  <a:lnTo>
                    <a:pt x="896" y="90"/>
                  </a:lnTo>
                  <a:lnTo>
                    <a:pt x="886" y="87"/>
                  </a:lnTo>
                  <a:lnTo>
                    <a:pt x="876" y="87"/>
                  </a:lnTo>
                  <a:lnTo>
                    <a:pt x="868" y="90"/>
                  </a:lnTo>
                  <a:lnTo>
                    <a:pt x="869" y="85"/>
                  </a:lnTo>
                  <a:lnTo>
                    <a:pt x="868" y="83"/>
                  </a:lnTo>
                  <a:lnTo>
                    <a:pt x="868" y="80"/>
                  </a:lnTo>
                  <a:lnTo>
                    <a:pt x="847" y="80"/>
                  </a:lnTo>
                  <a:lnTo>
                    <a:pt x="847" y="60"/>
                  </a:lnTo>
                  <a:lnTo>
                    <a:pt x="844" y="58"/>
                  </a:lnTo>
                  <a:lnTo>
                    <a:pt x="840" y="58"/>
                  </a:lnTo>
                  <a:lnTo>
                    <a:pt x="839" y="60"/>
                  </a:lnTo>
                  <a:lnTo>
                    <a:pt x="839" y="61"/>
                  </a:lnTo>
                  <a:lnTo>
                    <a:pt x="837" y="65"/>
                  </a:lnTo>
                  <a:lnTo>
                    <a:pt x="837" y="68"/>
                  </a:lnTo>
                  <a:lnTo>
                    <a:pt x="835" y="70"/>
                  </a:lnTo>
                  <a:lnTo>
                    <a:pt x="829" y="70"/>
                  </a:lnTo>
                  <a:lnTo>
                    <a:pt x="829" y="61"/>
                  </a:lnTo>
                  <a:lnTo>
                    <a:pt x="827" y="61"/>
                  </a:lnTo>
                  <a:lnTo>
                    <a:pt x="823" y="60"/>
                  </a:lnTo>
                  <a:lnTo>
                    <a:pt x="822" y="60"/>
                  </a:lnTo>
                  <a:lnTo>
                    <a:pt x="820" y="58"/>
                  </a:lnTo>
                  <a:lnTo>
                    <a:pt x="818" y="58"/>
                  </a:lnTo>
                  <a:lnTo>
                    <a:pt x="817" y="56"/>
                  </a:lnTo>
                  <a:lnTo>
                    <a:pt x="817" y="53"/>
                  </a:lnTo>
                  <a:lnTo>
                    <a:pt x="818" y="50"/>
                  </a:lnTo>
                  <a:lnTo>
                    <a:pt x="844" y="43"/>
                  </a:lnTo>
                  <a:lnTo>
                    <a:pt x="864" y="29"/>
                  </a:lnTo>
                  <a:lnTo>
                    <a:pt x="878" y="10"/>
                  </a:lnTo>
                  <a:lnTo>
                    <a:pt x="891" y="10"/>
                  </a:lnTo>
                  <a:lnTo>
                    <a:pt x="901" y="7"/>
                  </a:lnTo>
                  <a:lnTo>
                    <a:pt x="918" y="0"/>
                  </a:lnTo>
                  <a:close/>
                </a:path>
              </a:pathLst>
            </a:custGeom>
            <a:solidFill>
              <a:srgbClr val="CC00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7" name="Freeform 61"/>
            <p:cNvSpPr>
              <a:spLocks/>
            </p:cNvSpPr>
            <p:nvPr/>
          </p:nvSpPr>
          <p:spPr bwMode="auto">
            <a:xfrm>
              <a:off x="3794" y="2003"/>
              <a:ext cx="15" cy="10"/>
            </a:xfrm>
            <a:custGeom>
              <a:avLst/>
              <a:gdLst>
                <a:gd name="T0" fmla="*/ 0 w 30"/>
                <a:gd name="T1" fmla="*/ 0 h 20"/>
                <a:gd name="T2" fmla="*/ 1 w 30"/>
                <a:gd name="T3" fmla="*/ 0 h 20"/>
                <a:gd name="T4" fmla="*/ 1 w 30"/>
                <a:gd name="T5" fmla="*/ 1 h 20"/>
                <a:gd name="T6" fmla="*/ 1 w 30"/>
                <a:gd name="T7" fmla="*/ 1 h 20"/>
                <a:gd name="T8" fmla="*/ 1 w 30"/>
                <a:gd name="T9" fmla="*/ 1 h 20"/>
                <a:gd name="T10" fmla="*/ 1 w 30"/>
                <a:gd name="T11" fmla="*/ 1 h 20"/>
                <a:gd name="T12" fmla="*/ 1 w 30"/>
                <a:gd name="T13" fmla="*/ 1 h 20"/>
                <a:gd name="T14" fmla="*/ 1 w 30"/>
                <a:gd name="T15" fmla="*/ 1 h 20"/>
                <a:gd name="T16" fmla="*/ 0 w 30"/>
                <a:gd name="T17" fmla="*/ 0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20"/>
                <a:gd name="T29" fmla="*/ 30 w 30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20">
                  <a:moveTo>
                    <a:pt x="0" y="0"/>
                  </a:moveTo>
                  <a:lnTo>
                    <a:pt x="12" y="0"/>
                  </a:lnTo>
                  <a:lnTo>
                    <a:pt x="20" y="5"/>
                  </a:lnTo>
                  <a:lnTo>
                    <a:pt x="27" y="12"/>
                  </a:lnTo>
                  <a:lnTo>
                    <a:pt x="30" y="20"/>
                  </a:lnTo>
                  <a:lnTo>
                    <a:pt x="17" y="14"/>
                  </a:lnTo>
                  <a:lnTo>
                    <a:pt x="8" y="12"/>
                  </a:lnTo>
                  <a:lnTo>
                    <a:pt x="3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8" name="Freeform 62"/>
            <p:cNvSpPr>
              <a:spLocks/>
            </p:cNvSpPr>
            <p:nvPr/>
          </p:nvSpPr>
          <p:spPr bwMode="auto">
            <a:xfrm>
              <a:off x="3385" y="2098"/>
              <a:ext cx="10" cy="20"/>
            </a:xfrm>
            <a:custGeom>
              <a:avLst/>
              <a:gdLst>
                <a:gd name="T0" fmla="*/ 1 w 20"/>
                <a:gd name="T1" fmla="*/ 0 h 39"/>
                <a:gd name="T2" fmla="*/ 1 w 20"/>
                <a:gd name="T3" fmla="*/ 1 h 39"/>
                <a:gd name="T4" fmla="*/ 1 w 20"/>
                <a:gd name="T5" fmla="*/ 1 h 39"/>
                <a:gd name="T6" fmla="*/ 0 w 20"/>
                <a:gd name="T7" fmla="*/ 2 h 39"/>
                <a:gd name="T8" fmla="*/ 1 w 20"/>
                <a:gd name="T9" fmla="*/ 1 h 39"/>
                <a:gd name="T10" fmla="*/ 1 w 20"/>
                <a:gd name="T11" fmla="*/ 1 h 39"/>
                <a:gd name="T12" fmla="*/ 1 w 20"/>
                <a:gd name="T13" fmla="*/ 0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39"/>
                <a:gd name="T23" fmla="*/ 20 w 20"/>
                <a:gd name="T24" fmla="*/ 39 h 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39">
                  <a:moveTo>
                    <a:pt x="20" y="0"/>
                  </a:moveTo>
                  <a:lnTo>
                    <a:pt x="17" y="17"/>
                  </a:lnTo>
                  <a:lnTo>
                    <a:pt x="10" y="31"/>
                  </a:lnTo>
                  <a:lnTo>
                    <a:pt x="0" y="39"/>
                  </a:lnTo>
                  <a:lnTo>
                    <a:pt x="3" y="22"/>
                  </a:lnTo>
                  <a:lnTo>
                    <a:pt x="10" y="9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CC00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9" name="Freeform 63"/>
            <p:cNvSpPr>
              <a:spLocks noEditPoints="1"/>
            </p:cNvSpPr>
            <p:nvPr/>
          </p:nvSpPr>
          <p:spPr bwMode="auto">
            <a:xfrm>
              <a:off x="1480" y="2138"/>
              <a:ext cx="848" cy="125"/>
            </a:xfrm>
            <a:custGeom>
              <a:avLst/>
              <a:gdLst>
                <a:gd name="T0" fmla="*/ 13 w 1695"/>
                <a:gd name="T1" fmla="*/ 7 h 249"/>
                <a:gd name="T2" fmla="*/ 51 w 1695"/>
                <a:gd name="T3" fmla="*/ 6 h 249"/>
                <a:gd name="T4" fmla="*/ 33 w 1695"/>
                <a:gd name="T5" fmla="*/ 5 h 249"/>
                <a:gd name="T6" fmla="*/ 27 w 1695"/>
                <a:gd name="T7" fmla="*/ 6 h 249"/>
                <a:gd name="T8" fmla="*/ 43 w 1695"/>
                <a:gd name="T9" fmla="*/ 5 h 249"/>
                <a:gd name="T10" fmla="*/ 41 w 1695"/>
                <a:gd name="T11" fmla="*/ 5 h 249"/>
                <a:gd name="T12" fmla="*/ 49 w 1695"/>
                <a:gd name="T13" fmla="*/ 5 h 249"/>
                <a:gd name="T14" fmla="*/ 43 w 1695"/>
                <a:gd name="T15" fmla="*/ 4 h 249"/>
                <a:gd name="T16" fmla="*/ 32 w 1695"/>
                <a:gd name="T17" fmla="*/ 4 h 249"/>
                <a:gd name="T18" fmla="*/ 40 w 1695"/>
                <a:gd name="T19" fmla="*/ 4 h 249"/>
                <a:gd name="T20" fmla="*/ 35 w 1695"/>
                <a:gd name="T21" fmla="*/ 3 h 249"/>
                <a:gd name="T22" fmla="*/ 22 w 1695"/>
                <a:gd name="T23" fmla="*/ 3 h 249"/>
                <a:gd name="T24" fmla="*/ 39 w 1695"/>
                <a:gd name="T25" fmla="*/ 3 h 249"/>
                <a:gd name="T26" fmla="*/ 35 w 1695"/>
                <a:gd name="T27" fmla="*/ 2 h 249"/>
                <a:gd name="T28" fmla="*/ 40 w 1695"/>
                <a:gd name="T29" fmla="*/ 1 h 249"/>
                <a:gd name="T30" fmla="*/ 41 w 1695"/>
                <a:gd name="T31" fmla="*/ 3 h 249"/>
                <a:gd name="T32" fmla="*/ 42 w 1695"/>
                <a:gd name="T33" fmla="*/ 2 h 249"/>
                <a:gd name="T34" fmla="*/ 45 w 1695"/>
                <a:gd name="T35" fmla="*/ 1 h 249"/>
                <a:gd name="T36" fmla="*/ 46 w 1695"/>
                <a:gd name="T37" fmla="*/ 1 h 249"/>
                <a:gd name="T38" fmla="*/ 49 w 1695"/>
                <a:gd name="T39" fmla="*/ 2 h 249"/>
                <a:gd name="T40" fmla="*/ 48 w 1695"/>
                <a:gd name="T41" fmla="*/ 3 h 249"/>
                <a:gd name="T42" fmla="*/ 52 w 1695"/>
                <a:gd name="T43" fmla="*/ 3 h 249"/>
                <a:gd name="T44" fmla="*/ 53 w 1695"/>
                <a:gd name="T45" fmla="*/ 5 h 249"/>
                <a:gd name="T46" fmla="*/ 51 w 1695"/>
                <a:gd name="T47" fmla="*/ 5 h 249"/>
                <a:gd name="T48" fmla="*/ 49 w 1695"/>
                <a:gd name="T49" fmla="*/ 7 h 249"/>
                <a:gd name="T50" fmla="*/ 47 w 1695"/>
                <a:gd name="T51" fmla="*/ 5 h 249"/>
                <a:gd name="T52" fmla="*/ 46 w 1695"/>
                <a:gd name="T53" fmla="*/ 7 h 249"/>
                <a:gd name="T54" fmla="*/ 44 w 1695"/>
                <a:gd name="T55" fmla="*/ 7 h 249"/>
                <a:gd name="T56" fmla="*/ 43 w 1695"/>
                <a:gd name="T57" fmla="*/ 7 h 249"/>
                <a:gd name="T58" fmla="*/ 41 w 1695"/>
                <a:gd name="T59" fmla="*/ 6 h 249"/>
                <a:gd name="T60" fmla="*/ 40 w 1695"/>
                <a:gd name="T61" fmla="*/ 7 h 249"/>
                <a:gd name="T62" fmla="*/ 39 w 1695"/>
                <a:gd name="T63" fmla="*/ 6 h 249"/>
                <a:gd name="T64" fmla="*/ 38 w 1695"/>
                <a:gd name="T65" fmla="*/ 7 h 249"/>
                <a:gd name="T66" fmla="*/ 36 w 1695"/>
                <a:gd name="T67" fmla="*/ 7 h 249"/>
                <a:gd name="T68" fmla="*/ 35 w 1695"/>
                <a:gd name="T69" fmla="*/ 7 h 249"/>
                <a:gd name="T70" fmla="*/ 32 w 1695"/>
                <a:gd name="T71" fmla="*/ 6 h 249"/>
                <a:gd name="T72" fmla="*/ 32 w 1695"/>
                <a:gd name="T73" fmla="*/ 7 h 249"/>
                <a:gd name="T74" fmla="*/ 31 w 1695"/>
                <a:gd name="T75" fmla="*/ 6 h 249"/>
                <a:gd name="T76" fmla="*/ 29 w 1695"/>
                <a:gd name="T77" fmla="*/ 8 h 249"/>
                <a:gd name="T78" fmla="*/ 26 w 1695"/>
                <a:gd name="T79" fmla="*/ 5 h 249"/>
                <a:gd name="T80" fmla="*/ 25 w 1695"/>
                <a:gd name="T81" fmla="*/ 6 h 249"/>
                <a:gd name="T82" fmla="*/ 22 w 1695"/>
                <a:gd name="T83" fmla="*/ 6 h 249"/>
                <a:gd name="T84" fmla="*/ 21 w 1695"/>
                <a:gd name="T85" fmla="*/ 8 h 249"/>
                <a:gd name="T86" fmla="*/ 19 w 1695"/>
                <a:gd name="T87" fmla="*/ 8 h 249"/>
                <a:gd name="T88" fmla="*/ 17 w 1695"/>
                <a:gd name="T89" fmla="*/ 7 h 249"/>
                <a:gd name="T90" fmla="*/ 16 w 1695"/>
                <a:gd name="T91" fmla="*/ 7 h 249"/>
                <a:gd name="T92" fmla="*/ 13 w 1695"/>
                <a:gd name="T93" fmla="*/ 8 h 249"/>
                <a:gd name="T94" fmla="*/ 12 w 1695"/>
                <a:gd name="T95" fmla="*/ 8 h 249"/>
                <a:gd name="T96" fmla="*/ 1 w 1695"/>
                <a:gd name="T97" fmla="*/ 8 h 249"/>
                <a:gd name="T98" fmla="*/ 7 w 1695"/>
                <a:gd name="T99" fmla="*/ 5 h 249"/>
                <a:gd name="T100" fmla="*/ 12 w 1695"/>
                <a:gd name="T101" fmla="*/ 4 h 249"/>
                <a:gd name="T102" fmla="*/ 14 w 1695"/>
                <a:gd name="T103" fmla="*/ 4 h 249"/>
                <a:gd name="T104" fmla="*/ 17 w 1695"/>
                <a:gd name="T105" fmla="*/ 3 h 249"/>
                <a:gd name="T106" fmla="*/ 19 w 1695"/>
                <a:gd name="T107" fmla="*/ 2 h 249"/>
                <a:gd name="T108" fmla="*/ 20 w 1695"/>
                <a:gd name="T109" fmla="*/ 3 h 249"/>
                <a:gd name="T110" fmla="*/ 24 w 1695"/>
                <a:gd name="T111" fmla="*/ 3 h 249"/>
                <a:gd name="T112" fmla="*/ 26 w 1695"/>
                <a:gd name="T113" fmla="*/ 2 h 249"/>
                <a:gd name="T114" fmla="*/ 29 w 1695"/>
                <a:gd name="T115" fmla="*/ 2 h 249"/>
                <a:gd name="T116" fmla="*/ 34 w 1695"/>
                <a:gd name="T117" fmla="*/ 3 h 249"/>
                <a:gd name="T118" fmla="*/ 34 w 1695"/>
                <a:gd name="T119" fmla="*/ 2 h 249"/>
                <a:gd name="T120" fmla="*/ 38 w 1695"/>
                <a:gd name="T121" fmla="*/ 2 h 24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695"/>
                <a:gd name="T184" fmla="*/ 0 h 249"/>
                <a:gd name="T185" fmla="*/ 1695 w 1695"/>
                <a:gd name="T186" fmla="*/ 249 h 24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695" h="249">
                  <a:moveTo>
                    <a:pt x="867" y="200"/>
                  </a:moveTo>
                  <a:lnTo>
                    <a:pt x="867" y="209"/>
                  </a:lnTo>
                  <a:lnTo>
                    <a:pt x="877" y="209"/>
                  </a:lnTo>
                  <a:lnTo>
                    <a:pt x="877" y="200"/>
                  </a:lnTo>
                  <a:lnTo>
                    <a:pt x="867" y="200"/>
                  </a:lnTo>
                  <a:close/>
                  <a:moveTo>
                    <a:pt x="748" y="198"/>
                  </a:moveTo>
                  <a:lnTo>
                    <a:pt x="748" y="219"/>
                  </a:lnTo>
                  <a:lnTo>
                    <a:pt x="759" y="219"/>
                  </a:lnTo>
                  <a:lnTo>
                    <a:pt x="759" y="198"/>
                  </a:lnTo>
                  <a:lnTo>
                    <a:pt x="748" y="198"/>
                  </a:lnTo>
                  <a:close/>
                  <a:moveTo>
                    <a:pt x="888" y="190"/>
                  </a:moveTo>
                  <a:lnTo>
                    <a:pt x="888" y="200"/>
                  </a:lnTo>
                  <a:lnTo>
                    <a:pt x="898" y="200"/>
                  </a:lnTo>
                  <a:lnTo>
                    <a:pt x="898" y="190"/>
                  </a:lnTo>
                  <a:lnTo>
                    <a:pt x="888" y="190"/>
                  </a:lnTo>
                  <a:close/>
                  <a:moveTo>
                    <a:pt x="618" y="190"/>
                  </a:moveTo>
                  <a:lnTo>
                    <a:pt x="618" y="209"/>
                  </a:lnTo>
                  <a:lnTo>
                    <a:pt x="624" y="207"/>
                  </a:lnTo>
                  <a:lnTo>
                    <a:pt x="630" y="204"/>
                  </a:lnTo>
                  <a:lnTo>
                    <a:pt x="633" y="200"/>
                  </a:lnTo>
                  <a:lnTo>
                    <a:pt x="636" y="195"/>
                  </a:lnTo>
                  <a:lnTo>
                    <a:pt x="638" y="190"/>
                  </a:lnTo>
                  <a:lnTo>
                    <a:pt x="618" y="190"/>
                  </a:lnTo>
                  <a:close/>
                  <a:moveTo>
                    <a:pt x="389" y="190"/>
                  </a:moveTo>
                  <a:lnTo>
                    <a:pt x="389" y="200"/>
                  </a:lnTo>
                  <a:lnTo>
                    <a:pt x="399" y="200"/>
                  </a:lnTo>
                  <a:lnTo>
                    <a:pt x="399" y="190"/>
                  </a:lnTo>
                  <a:lnTo>
                    <a:pt x="389" y="190"/>
                  </a:lnTo>
                  <a:close/>
                  <a:moveTo>
                    <a:pt x="519" y="180"/>
                  </a:moveTo>
                  <a:lnTo>
                    <a:pt x="519" y="190"/>
                  </a:lnTo>
                  <a:lnTo>
                    <a:pt x="528" y="190"/>
                  </a:lnTo>
                  <a:lnTo>
                    <a:pt x="528" y="180"/>
                  </a:lnTo>
                  <a:lnTo>
                    <a:pt x="519" y="180"/>
                  </a:lnTo>
                  <a:close/>
                  <a:moveTo>
                    <a:pt x="787" y="170"/>
                  </a:moveTo>
                  <a:lnTo>
                    <a:pt x="787" y="180"/>
                  </a:lnTo>
                  <a:lnTo>
                    <a:pt x="798" y="180"/>
                  </a:lnTo>
                  <a:lnTo>
                    <a:pt x="798" y="170"/>
                  </a:lnTo>
                  <a:lnTo>
                    <a:pt x="787" y="170"/>
                  </a:lnTo>
                  <a:close/>
                  <a:moveTo>
                    <a:pt x="1587" y="159"/>
                  </a:moveTo>
                  <a:lnTo>
                    <a:pt x="1616" y="159"/>
                  </a:lnTo>
                  <a:lnTo>
                    <a:pt x="1614" y="163"/>
                  </a:lnTo>
                  <a:lnTo>
                    <a:pt x="1614" y="166"/>
                  </a:lnTo>
                  <a:lnTo>
                    <a:pt x="1616" y="168"/>
                  </a:lnTo>
                  <a:lnTo>
                    <a:pt x="1617" y="168"/>
                  </a:lnTo>
                  <a:lnTo>
                    <a:pt x="1619" y="170"/>
                  </a:lnTo>
                  <a:lnTo>
                    <a:pt x="1622" y="170"/>
                  </a:lnTo>
                  <a:lnTo>
                    <a:pt x="1624" y="171"/>
                  </a:lnTo>
                  <a:lnTo>
                    <a:pt x="1626" y="171"/>
                  </a:lnTo>
                  <a:lnTo>
                    <a:pt x="1627" y="173"/>
                  </a:lnTo>
                  <a:lnTo>
                    <a:pt x="1627" y="176"/>
                  </a:lnTo>
                  <a:lnTo>
                    <a:pt x="1626" y="180"/>
                  </a:lnTo>
                  <a:lnTo>
                    <a:pt x="1621" y="176"/>
                  </a:lnTo>
                  <a:lnTo>
                    <a:pt x="1610" y="176"/>
                  </a:lnTo>
                  <a:lnTo>
                    <a:pt x="1609" y="180"/>
                  </a:lnTo>
                  <a:lnTo>
                    <a:pt x="1609" y="185"/>
                  </a:lnTo>
                  <a:lnTo>
                    <a:pt x="1607" y="190"/>
                  </a:lnTo>
                  <a:lnTo>
                    <a:pt x="1607" y="198"/>
                  </a:lnTo>
                  <a:lnTo>
                    <a:pt x="1605" y="200"/>
                  </a:lnTo>
                  <a:lnTo>
                    <a:pt x="1599" y="204"/>
                  </a:lnTo>
                  <a:lnTo>
                    <a:pt x="1590" y="204"/>
                  </a:lnTo>
                  <a:lnTo>
                    <a:pt x="1582" y="205"/>
                  </a:lnTo>
                  <a:lnTo>
                    <a:pt x="1576" y="209"/>
                  </a:lnTo>
                  <a:lnTo>
                    <a:pt x="1583" y="197"/>
                  </a:lnTo>
                  <a:lnTo>
                    <a:pt x="1587" y="180"/>
                  </a:lnTo>
                  <a:lnTo>
                    <a:pt x="1587" y="159"/>
                  </a:lnTo>
                  <a:close/>
                  <a:moveTo>
                    <a:pt x="1526" y="159"/>
                  </a:moveTo>
                  <a:lnTo>
                    <a:pt x="1526" y="170"/>
                  </a:lnTo>
                  <a:lnTo>
                    <a:pt x="1536" y="170"/>
                  </a:lnTo>
                  <a:lnTo>
                    <a:pt x="1536" y="159"/>
                  </a:lnTo>
                  <a:lnTo>
                    <a:pt x="1526" y="159"/>
                  </a:lnTo>
                  <a:close/>
                  <a:moveTo>
                    <a:pt x="1027" y="159"/>
                  </a:moveTo>
                  <a:lnTo>
                    <a:pt x="1027" y="170"/>
                  </a:lnTo>
                  <a:lnTo>
                    <a:pt x="1037" y="170"/>
                  </a:lnTo>
                  <a:lnTo>
                    <a:pt x="1037" y="159"/>
                  </a:lnTo>
                  <a:lnTo>
                    <a:pt x="1027" y="159"/>
                  </a:lnTo>
                  <a:close/>
                  <a:moveTo>
                    <a:pt x="738" y="159"/>
                  </a:moveTo>
                  <a:lnTo>
                    <a:pt x="738" y="170"/>
                  </a:lnTo>
                  <a:lnTo>
                    <a:pt x="748" y="170"/>
                  </a:lnTo>
                  <a:lnTo>
                    <a:pt x="748" y="159"/>
                  </a:lnTo>
                  <a:lnTo>
                    <a:pt x="738" y="159"/>
                  </a:lnTo>
                  <a:close/>
                  <a:moveTo>
                    <a:pt x="1317" y="149"/>
                  </a:moveTo>
                  <a:lnTo>
                    <a:pt x="1317" y="159"/>
                  </a:lnTo>
                  <a:lnTo>
                    <a:pt x="1327" y="159"/>
                  </a:lnTo>
                  <a:lnTo>
                    <a:pt x="1327" y="149"/>
                  </a:lnTo>
                  <a:lnTo>
                    <a:pt x="1317" y="149"/>
                  </a:lnTo>
                  <a:close/>
                  <a:moveTo>
                    <a:pt x="988" y="149"/>
                  </a:moveTo>
                  <a:lnTo>
                    <a:pt x="988" y="159"/>
                  </a:lnTo>
                  <a:lnTo>
                    <a:pt x="998" y="159"/>
                  </a:lnTo>
                  <a:lnTo>
                    <a:pt x="998" y="149"/>
                  </a:lnTo>
                  <a:lnTo>
                    <a:pt x="988" y="149"/>
                  </a:lnTo>
                  <a:close/>
                  <a:moveTo>
                    <a:pt x="928" y="149"/>
                  </a:moveTo>
                  <a:lnTo>
                    <a:pt x="928" y="159"/>
                  </a:lnTo>
                  <a:lnTo>
                    <a:pt x="937" y="159"/>
                  </a:lnTo>
                  <a:lnTo>
                    <a:pt x="937" y="149"/>
                  </a:lnTo>
                  <a:lnTo>
                    <a:pt x="928" y="149"/>
                  </a:lnTo>
                  <a:close/>
                  <a:moveTo>
                    <a:pt x="848" y="149"/>
                  </a:moveTo>
                  <a:lnTo>
                    <a:pt x="850" y="156"/>
                  </a:lnTo>
                  <a:lnTo>
                    <a:pt x="854" y="161"/>
                  </a:lnTo>
                  <a:lnTo>
                    <a:pt x="857" y="165"/>
                  </a:lnTo>
                  <a:lnTo>
                    <a:pt x="862" y="168"/>
                  </a:lnTo>
                  <a:lnTo>
                    <a:pt x="867" y="170"/>
                  </a:lnTo>
                  <a:lnTo>
                    <a:pt x="867" y="161"/>
                  </a:lnTo>
                  <a:lnTo>
                    <a:pt x="869" y="161"/>
                  </a:lnTo>
                  <a:lnTo>
                    <a:pt x="872" y="159"/>
                  </a:lnTo>
                  <a:lnTo>
                    <a:pt x="874" y="159"/>
                  </a:lnTo>
                  <a:lnTo>
                    <a:pt x="876" y="158"/>
                  </a:lnTo>
                  <a:lnTo>
                    <a:pt x="877" y="158"/>
                  </a:lnTo>
                  <a:lnTo>
                    <a:pt x="879" y="156"/>
                  </a:lnTo>
                  <a:lnTo>
                    <a:pt x="879" y="153"/>
                  </a:lnTo>
                  <a:lnTo>
                    <a:pt x="877" y="149"/>
                  </a:lnTo>
                  <a:lnTo>
                    <a:pt x="871" y="149"/>
                  </a:lnTo>
                  <a:lnTo>
                    <a:pt x="869" y="151"/>
                  </a:lnTo>
                  <a:lnTo>
                    <a:pt x="869" y="154"/>
                  </a:lnTo>
                  <a:lnTo>
                    <a:pt x="867" y="156"/>
                  </a:lnTo>
                  <a:lnTo>
                    <a:pt x="867" y="158"/>
                  </a:lnTo>
                  <a:lnTo>
                    <a:pt x="864" y="161"/>
                  </a:lnTo>
                  <a:lnTo>
                    <a:pt x="860" y="161"/>
                  </a:lnTo>
                  <a:lnTo>
                    <a:pt x="857" y="159"/>
                  </a:lnTo>
                  <a:lnTo>
                    <a:pt x="857" y="153"/>
                  </a:lnTo>
                  <a:lnTo>
                    <a:pt x="855" y="151"/>
                  </a:lnTo>
                  <a:lnTo>
                    <a:pt x="855" y="149"/>
                  </a:lnTo>
                  <a:lnTo>
                    <a:pt x="848" y="149"/>
                  </a:lnTo>
                  <a:close/>
                  <a:moveTo>
                    <a:pt x="1346" y="139"/>
                  </a:moveTo>
                  <a:lnTo>
                    <a:pt x="1346" y="149"/>
                  </a:lnTo>
                  <a:lnTo>
                    <a:pt x="1356" y="149"/>
                  </a:lnTo>
                  <a:lnTo>
                    <a:pt x="1356" y="139"/>
                  </a:lnTo>
                  <a:lnTo>
                    <a:pt x="1346" y="139"/>
                  </a:lnTo>
                  <a:close/>
                  <a:moveTo>
                    <a:pt x="1168" y="139"/>
                  </a:moveTo>
                  <a:lnTo>
                    <a:pt x="1168" y="159"/>
                  </a:lnTo>
                  <a:lnTo>
                    <a:pt x="1178" y="159"/>
                  </a:lnTo>
                  <a:lnTo>
                    <a:pt x="1178" y="139"/>
                  </a:lnTo>
                  <a:lnTo>
                    <a:pt x="1168" y="139"/>
                  </a:lnTo>
                  <a:close/>
                  <a:moveTo>
                    <a:pt x="1106" y="139"/>
                  </a:moveTo>
                  <a:lnTo>
                    <a:pt x="1106" y="149"/>
                  </a:lnTo>
                  <a:lnTo>
                    <a:pt x="1117" y="149"/>
                  </a:lnTo>
                  <a:lnTo>
                    <a:pt x="1117" y="139"/>
                  </a:lnTo>
                  <a:lnTo>
                    <a:pt x="1106" y="139"/>
                  </a:lnTo>
                  <a:close/>
                  <a:moveTo>
                    <a:pt x="777" y="139"/>
                  </a:moveTo>
                  <a:lnTo>
                    <a:pt x="772" y="141"/>
                  </a:lnTo>
                  <a:lnTo>
                    <a:pt x="767" y="144"/>
                  </a:lnTo>
                  <a:lnTo>
                    <a:pt x="764" y="148"/>
                  </a:lnTo>
                  <a:lnTo>
                    <a:pt x="760" y="153"/>
                  </a:lnTo>
                  <a:lnTo>
                    <a:pt x="759" y="159"/>
                  </a:lnTo>
                  <a:lnTo>
                    <a:pt x="764" y="158"/>
                  </a:lnTo>
                  <a:lnTo>
                    <a:pt x="769" y="154"/>
                  </a:lnTo>
                  <a:lnTo>
                    <a:pt x="772" y="151"/>
                  </a:lnTo>
                  <a:lnTo>
                    <a:pt x="776" y="146"/>
                  </a:lnTo>
                  <a:lnTo>
                    <a:pt x="777" y="139"/>
                  </a:lnTo>
                  <a:close/>
                  <a:moveTo>
                    <a:pt x="1307" y="129"/>
                  </a:moveTo>
                  <a:lnTo>
                    <a:pt x="1307" y="139"/>
                  </a:lnTo>
                  <a:lnTo>
                    <a:pt x="1317" y="139"/>
                  </a:lnTo>
                  <a:lnTo>
                    <a:pt x="1317" y="129"/>
                  </a:lnTo>
                  <a:lnTo>
                    <a:pt x="1307" y="129"/>
                  </a:lnTo>
                  <a:close/>
                  <a:moveTo>
                    <a:pt x="1186" y="129"/>
                  </a:moveTo>
                  <a:lnTo>
                    <a:pt x="1186" y="139"/>
                  </a:lnTo>
                  <a:lnTo>
                    <a:pt x="1196" y="139"/>
                  </a:lnTo>
                  <a:lnTo>
                    <a:pt x="1196" y="129"/>
                  </a:lnTo>
                  <a:lnTo>
                    <a:pt x="1186" y="129"/>
                  </a:lnTo>
                  <a:close/>
                  <a:moveTo>
                    <a:pt x="877" y="129"/>
                  </a:moveTo>
                  <a:lnTo>
                    <a:pt x="877" y="139"/>
                  </a:lnTo>
                  <a:lnTo>
                    <a:pt x="888" y="139"/>
                  </a:lnTo>
                  <a:lnTo>
                    <a:pt x="888" y="129"/>
                  </a:lnTo>
                  <a:lnTo>
                    <a:pt x="877" y="129"/>
                  </a:lnTo>
                  <a:close/>
                  <a:moveTo>
                    <a:pt x="857" y="129"/>
                  </a:moveTo>
                  <a:lnTo>
                    <a:pt x="857" y="139"/>
                  </a:lnTo>
                  <a:lnTo>
                    <a:pt x="867" y="139"/>
                  </a:lnTo>
                  <a:lnTo>
                    <a:pt x="867" y="129"/>
                  </a:lnTo>
                  <a:lnTo>
                    <a:pt x="857" y="129"/>
                  </a:lnTo>
                  <a:close/>
                  <a:moveTo>
                    <a:pt x="440" y="129"/>
                  </a:moveTo>
                  <a:lnTo>
                    <a:pt x="440" y="139"/>
                  </a:lnTo>
                  <a:lnTo>
                    <a:pt x="448" y="139"/>
                  </a:lnTo>
                  <a:lnTo>
                    <a:pt x="448" y="129"/>
                  </a:lnTo>
                  <a:lnTo>
                    <a:pt x="440" y="129"/>
                  </a:lnTo>
                  <a:close/>
                  <a:moveTo>
                    <a:pt x="1556" y="119"/>
                  </a:moveTo>
                  <a:lnTo>
                    <a:pt x="1556" y="129"/>
                  </a:lnTo>
                  <a:lnTo>
                    <a:pt x="1566" y="129"/>
                  </a:lnTo>
                  <a:lnTo>
                    <a:pt x="1566" y="119"/>
                  </a:lnTo>
                  <a:lnTo>
                    <a:pt x="1556" y="119"/>
                  </a:lnTo>
                  <a:close/>
                  <a:moveTo>
                    <a:pt x="1456" y="119"/>
                  </a:moveTo>
                  <a:lnTo>
                    <a:pt x="1456" y="129"/>
                  </a:lnTo>
                  <a:lnTo>
                    <a:pt x="1466" y="129"/>
                  </a:lnTo>
                  <a:lnTo>
                    <a:pt x="1466" y="119"/>
                  </a:lnTo>
                  <a:lnTo>
                    <a:pt x="1456" y="119"/>
                  </a:lnTo>
                  <a:close/>
                  <a:moveTo>
                    <a:pt x="1037" y="119"/>
                  </a:moveTo>
                  <a:lnTo>
                    <a:pt x="1037" y="129"/>
                  </a:lnTo>
                  <a:lnTo>
                    <a:pt x="1047" y="129"/>
                  </a:lnTo>
                  <a:lnTo>
                    <a:pt x="1047" y="119"/>
                  </a:lnTo>
                  <a:lnTo>
                    <a:pt x="1037" y="119"/>
                  </a:lnTo>
                  <a:close/>
                  <a:moveTo>
                    <a:pt x="1595" y="110"/>
                  </a:moveTo>
                  <a:lnTo>
                    <a:pt x="1595" y="119"/>
                  </a:lnTo>
                  <a:lnTo>
                    <a:pt x="1605" y="119"/>
                  </a:lnTo>
                  <a:lnTo>
                    <a:pt x="1605" y="110"/>
                  </a:lnTo>
                  <a:lnTo>
                    <a:pt x="1595" y="110"/>
                  </a:lnTo>
                  <a:close/>
                  <a:moveTo>
                    <a:pt x="1417" y="110"/>
                  </a:moveTo>
                  <a:lnTo>
                    <a:pt x="1417" y="129"/>
                  </a:lnTo>
                  <a:lnTo>
                    <a:pt x="1425" y="129"/>
                  </a:lnTo>
                  <a:lnTo>
                    <a:pt x="1425" y="110"/>
                  </a:lnTo>
                  <a:lnTo>
                    <a:pt x="1417" y="110"/>
                  </a:lnTo>
                  <a:close/>
                  <a:moveTo>
                    <a:pt x="1376" y="110"/>
                  </a:moveTo>
                  <a:lnTo>
                    <a:pt x="1376" y="119"/>
                  </a:lnTo>
                  <a:lnTo>
                    <a:pt x="1386" y="119"/>
                  </a:lnTo>
                  <a:lnTo>
                    <a:pt x="1390" y="120"/>
                  </a:lnTo>
                  <a:lnTo>
                    <a:pt x="1393" y="119"/>
                  </a:lnTo>
                  <a:lnTo>
                    <a:pt x="1395" y="119"/>
                  </a:lnTo>
                  <a:lnTo>
                    <a:pt x="1397" y="117"/>
                  </a:lnTo>
                  <a:lnTo>
                    <a:pt x="1398" y="114"/>
                  </a:lnTo>
                  <a:lnTo>
                    <a:pt x="1397" y="110"/>
                  </a:lnTo>
                  <a:lnTo>
                    <a:pt x="1376" y="110"/>
                  </a:lnTo>
                  <a:close/>
                  <a:moveTo>
                    <a:pt x="1515" y="100"/>
                  </a:moveTo>
                  <a:lnTo>
                    <a:pt x="1515" y="119"/>
                  </a:lnTo>
                  <a:lnTo>
                    <a:pt x="1536" y="119"/>
                  </a:lnTo>
                  <a:lnTo>
                    <a:pt x="1534" y="114"/>
                  </a:lnTo>
                  <a:lnTo>
                    <a:pt x="1531" y="109"/>
                  </a:lnTo>
                  <a:lnTo>
                    <a:pt x="1527" y="105"/>
                  </a:lnTo>
                  <a:lnTo>
                    <a:pt x="1522" y="102"/>
                  </a:lnTo>
                  <a:lnTo>
                    <a:pt x="1515" y="100"/>
                  </a:lnTo>
                  <a:close/>
                  <a:moveTo>
                    <a:pt x="1127" y="100"/>
                  </a:moveTo>
                  <a:lnTo>
                    <a:pt x="1127" y="110"/>
                  </a:lnTo>
                  <a:lnTo>
                    <a:pt x="1137" y="110"/>
                  </a:lnTo>
                  <a:lnTo>
                    <a:pt x="1137" y="100"/>
                  </a:lnTo>
                  <a:lnTo>
                    <a:pt x="1127" y="100"/>
                  </a:lnTo>
                  <a:close/>
                  <a:moveTo>
                    <a:pt x="1008" y="100"/>
                  </a:moveTo>
                  <a:lnTo>
                    <a:pt x="1008" y="110"/>
                  </a:lnTo>
                  <a:lnTo>
                    <a:pt x="1018" y="110"/>
                  </a:lnTo>
                  <a:lnTo>
                    <a:pt x="1018" y="100"/>
                  </a:lnTo>
                  <a:lnTo>
                    <a:pt x="1008" y="100"/>
                  </a:lnTo>
                  <a:close/>
                  <a:moveTo>
                    <a:pt x="1616" y="90"/>
                  </a:moveTo>
                  <a:lnTo>
                    <a:pt x="1616" y="115"/>
                  </a:lnTo>
                  <a:lnTo>
                    <a:pt x="1619" y="119"/>
                  </a:lnTo>
                  <a:lnTo>
                    <a:pt x="1626" y="119"/>
                  </a:lnTo>
                  <a:lnTo>
                    <a:pt x="1626" y="93"/>
                  </a:lnTo>
                  <a:lnTo>
                    <a:pt x="1622" y="90"/>
                  </a:lnTo>
                  <a:lnTo>
                    <a:pt x="1616" y="90"/>
                  </a:lnTo>
                  <a:close/>
                  <a:moveTo>
                    <a:pt x="1595" y="90"/>
                  </a:moveTo>
                  <a:lnTo>
                    <a:pt x="1595" y="100"/>
                  </a:lnTo>
                  <a:lnTo>
                    <a:pt x="1605" y="100"/>
                  </a:lnTo>
                  <a:lnTo>
                    <a:pt x="1605" y="90"/>
                  </a:lnTo>
                  <a:lnTo>
                    <a:pt x="1595" y="90"/>
                  </a:lnTo>
                  <a:close/>
                  <a:moveTo>
                    <a:pt x="1556" y="90"/>
                  </a:moveTo>
                  <a:lnTo>
                    <a:pt x="1556" y="110"/>
                  </a:lnTo>
                  <a:lnTo>
                    <a:pt x="1566" y="110"/>
                  </a:lnTo>
                  <a:lnTo>
                    <a:pt x="1566" y="90"/>
                  </a:lnTo>
                  <a:lnTo>
                    <a:pt x="1556" y="90"/>
                  </a:lnTo>
                  <a:close/>
                  <a:moveTo>
                    <a:pt x="1446" y="90"/>
                  </a:moveTo>
                  <a:lnTo>
                    <a:pt x="1446" y="110"/>
                  </a:lnTo>
                  <a:lnTo>
                    <a:pt x="1456" y="110"/>
                  </a:lnTo>
                  <a:lnTo>
                    <a:pt x="1456" y="90"/>
                  </a:lnTo>
                  <a:lnTo>
                    <a:pt x="1446" y="90"/>
                  </a:lnTo>
                  <a:close/>
                  <a:moveTo>
                    <a:pt x="1257" y="90"/>
                  </a:moveTo>
                  <a:lnTo>
                    <a:pt x="1269" y="107"/>
                  </a:lnTo>
                  <a:lnTo>
                    <a:pt x="1286" y="119"/>
                  </a:lnTo>
                  <a:lnTo>
                    <a:pt x="1274" y="102"/>
                  </a:lnTo>
                  <a:lnTo>
                    <a:pt x="1257" y="90"/>
                  </a:lnTo>
                  <a:close/>
                  <a:moveTo>
                    <a:pt x="589" y="90"/>
                  </a:moveTo>
                  <a:lnTo>
                    <a:pt x="589" y="100"/>
                  </a:lnTo>
                  <a:lnTo>
                    <a:pt x="599" y="100"/>
                  </a:lnTo>
                  <a:lnTo>
                    <a:pt x="599" y="90"/>
                  </a:lnTo>
                  <a:lnTo>
                    <a:pt x="589" y="90"/>
                  </a:lnTo>
                  <a:close/>
                  <a:moveTo>
                    <a:pt x="708" y="80"/>
                  </a:moveTo>
                  <a:lnTo>
                    <a:pt x="708" y="90"/>
                  </a:lnTo>
                  <a:lnTo>
                    <a:pt x="718" y="90"/>
                  </a:lnTo>
                  <a:lnTo>
                    <a:pt x="718" y="80"/>
                  </a:lnTo>
                  <a:lnTo>
                    <a:pt x="708" y="80"/>
                  </a:lnTo>
                  <a:close/>
                  <a:moveTo>
                    <a:pt x="1137" y="69"/>
                  </a:moveTo>
                  <a:lnTo>
                    <a:pt x="1137" y="81"/>
                  </a:lnTo>
                  <a:lnTo>
                    <a:pt x="1142" y="90"/>
                  </a:lnTo>
                  <a:lnTo>
                    <a:pt x="1149" y="97"/>
                  </a:lnTo>
                  <a:lnTo>
                    <a:pt x="1157" y="100"/>
                  </a:lnTo>
                  <a:lnTo>
                    <a:pt x="1157" y="86"/>
                  </a:lnTo>
                  <a:lnTo>
                    <a:pt x="1152" y="78"/>
                  </a:lnTo>
                  <a:lnTo>
                    <a:pt x="1145" y="73"/>
                  </a:lnTo>
                  <a:lnTo>
                    <a:pt x="1137" y="69"/>
                  </a:lnTo>
                  <a:close/>
                  <a:moveTo>
                    <a:pt x="1098" y="69"/>
                  </a:moveTo>
                  <a:lnTo>
                    <a:pt x="1098" y="80"/>
                  </a:lnTo>
                  <a:lnTo>
                    <a:pt x="1106" y="80"/>
                  </a:lnTo>
                  <a:lnTo>
                    <a:pt x="1106" y="69"/>
                  </a:lnTo>
                  <a:lnTo>
                    <a:pt x="1098" y="69"/>
                  </a:lnTo>
                  <a:close/>
                  <a:moveTo>
                    <a:pt x="998" y="69"/>
                  </a:moveTo>
                  <a:lnTo>
                    <a:pt x="998" y="90"/>
                  </a:lnTo>
                  <a:lnTo>
                    <a:pt x="1008" y="90"/>
                  </a:lnTo>
                  <a:lnTo>
                    <a:pt x="1008" y="69"/>
                  </a:lnTo>
                  <a:lnTo>
                    <a:pt x="998" y="69"/>
                  </a:lnTo>
                  <a:close/>
                  <a:moveTo>
                    <a:pt x="937" y="69"/>
                  </a:moveTo>
                  <a:lnTo>
                    <a:pt x="937" y="90"/>
                  </a:lnTo>
                  <a:lnTo>
                    <a:pt x="944" y="88"/>
                  </a:lnTo>
                  <a:lnTo>
                    <a:pt x="949" y="85"/>
                  </a:lnTo>
                  <a:lnTo>
                    <a:pt x="952" y="81"/>
                  </a:lnTo>
                  <a:lnTo>
                    <a:pt x="955" y="76"/>
                  </a:lnTo>
                  <a:lnTo>
                    <a:pt x="957" y="69"/>
                  </a:lnTo>
                  <a:lnTo>
                    <a:pt x="937" y="69"/>
                  </a:lnTo>
                  <a:close/>
                  <a:moveTo>
                    <a:pt x="769" y="69"/>
                  </a:moveTo>
                  <a:lnTo>
                    <a:pt x="769" y="80"/>
                  </a:lnTo>
                  <a:lnTo>
                    <a:pt x="777" y="80"/>
                  </a:lnTo>
                  <a:lnTo>
                    <a:pt x="777" y="69"/>
                  </a:lnTo>
                  <a:lnTo>
                    <a:pt x="769" y="69"/>
                  </a:lnTo>
                  <a:close/>
                  <a:moveTo>
                    <a:pt x="679" y="69"/>
                  </a:moveTo>
                  <a:lnTo>
                    <a:pt x="680" y="76"/>
                  </a:lnTo>
                  <a:lnTo>
                    <a:pt x="684" y="81"/>
                  </a:lnTo>
                  <a:lnTo>
                    <a:pt x="687" y="85"/>
                  </a:lnTo>
                  <a:lnTo>
                    <a:pt x="692" y="88"/>
                  </a:lnTo>
                  <a:lnTo>
                    <a:pt x="697" y="90"/>
                  </a:lnTo>
                  <a:lnTo>
                    <a:pt x="696" y="83"/>
                  </a:lnTo>
                  <a:lnTo>
                    <a:pt x="692" y="78"/>
                  </a:lnTo>
                  <a:lnTo>
                    <a:pt x="689" y="75"/>
                  </a:lnTo>
                  <a:lnTo>
                    <a:pt x="684" y="71"/>
                  </a:lnTo>
                  <a:lnTo>
                    <a:pt x="679" y="69"/>
                  </a:lnTo>
                  <a:close/>
                  <a:moveTo>
                    <a:pt x="1230" y="68"/>
                  </a:moveTo>
                  <a:lnTo>
                    <a:pt x="1229" y="69"/>
                  </a:lnTo>
                  <a:lnTo>
                    <a:pt x="1229" y="71"/>
                  </a:lnTo>
                  <a:lnTo>
                    <a:pt x="1227" y="73"/>
                  </a:lnTo>
                  <a:lnTo>
                    <a:pt x="1227" y="76"/>
                  </a:lnTo>
                  <a:lnTo>
                    <a:pt x="1225" y="78"/>
                  </a:lnTo>
                  <a:lnTo>
                    <a:pt x="1225" y="80"/>
                  </a:lnTo>
                  <a:lnTo>
                    <a:pt x="1224" y="81"/>
                  </a:lnTo>
                  <a:lnTo>
                    <a:pt x="1220" y="81"/>
                  </a:lnTo>
                  <a:lnTo>
                    <a:pt x="1217" y="80"/>
                  </a:lnTo>
                  <a:lnTo>
                    <a:pt x="1217" y="97"/>
                  </a:lnTo>
                  <a:lnTo>
                    <a:pt x="1222" y="102"/>
                  </a:lnTo>
                  <a:lnTo>
                    <a:pt x="1227" y="100"/>
                  </a:lnTo>
                  <a:lnTo>
                    <a:pt x="1225" y="90"/>
                  </a:lnTo>
                  <a:lnTo>
                    <a:pt x="1227" y="85"/>
                  </a:lnTo>
                  <a:lnTo>
                    <a:pt x="1235" y="76"/>
                  </a:lnTo>
                  <a:lnTo>
                    <a:pt x="1237" y="69"/>
                  </a:lnTo>
                  <a:lnTo>
                    <a:pt x="1234" y="68"/>
                  </a:lnTo>
                  <a:lnTo>
                    <a:pt x="1230" y="68"/>
                  </a:lnTo>
                  <a:close/>
                  <a:moveTo>
                    <a:pt x="928" y="59"/>
                  </a:moveTo>
                  <a:lnTo>
                    <a:pt x="921" y="63"/>
                  </a:lnTo>
                  <a:lnTo>
                    <a:pt x="916" y="68"/>
                  </a:lnTo>
                  <a:lnTo>
                    <a:pt x="915" y="76"/>
                  </a:lnTo>
                  <a:lnTo>
                    <a:pt x="908" y="90"/>
                  </a:lnTo>
                  <a:lnTo>
                    <a:pt x="916" y="86"/>
                  </a:lnTo>
                  <a:lnTo>
                    <a:pt x="923" y="81"/>
                  </a:lnTo>
                  <a:lnTo>
                    <a:pt x="928" y="73"/>
                  </a:lnTo>
                  <a:lnTo>
                    <a:pt x="928" y="59"/>
                  </a:lnTo>
                  <a:close/>
                  <a:moveTo>
                    <a:pt x="1407" y="49"/>
                  </a:moveTo>
                  <a:lnTo>
                    <a:pt x="1407" y="59"/>
                  </a:lnTo>
                  <a:lnTo>
                    <a:pt x="1417" y="59"/>
                  </a:lnTo>
                  <a:lnTo>
                    <a:pt x="1417" y="49"/>
                  </a:lnTo>
                  <a:lnTo>
                    <a:pt x="1407" y="49"/>
                  </a:lnTo>
                  <a:close/>
                  <a:moveTo>
                    <a:pt x="1147" y="49"/>
                  </a:moveTo>
                  <a:lnTo>
                    <a:pt x="1147" y="59"/>
                  </a:lnTo>
                  <a:lnTo>
                    <a:pt x="1157" y="59"/>
                  </a:lnTo>
                  <a:lnTo>
                    <a:pt x="1157" y="49"/>
                  </a:lnTo>
                  <a:lnTo>
                    <a:pt x="1147" y="49"/>
                  </a:lnTo>
                  <a:close/>
                  <a:moveTo>
                    <a:pt x="977" y="49"/>
                  </a:moveTo>
                  <a:lnTo>
                    <a:pt x="977" y="59"/>
                  </a:lnTo>
                  <a:lnTo>
                    <a:pt x="988" y="59"/>
                  </a:lnTo>
                  <a:lnTo>
                    <a:pt x="988" y="49"/>
                  </a:lnTo>
                  <a:lnTo>
                    <a:pt x="977" y="49"/>
                  </a:lnTo>
                  <a:close/>
                  <a:moveTo>
                    <a:pt x="1098" y="41"/>
                  </a:moveTo>
                  <a:lnTo>
                    <a:pt x="1098" y="49"/>
                  </a:lnTo>
                  <a:lnTo>
                    <a:pt x="1106" y="49"/>
                  </a:lnTo>
                  <a:lnTo>
                    <a:pt x="1106" y="41"/>
                  </a:lnTo>
                  <a:lnTo>
                    <a:pt x="1098" y="41"/>
                  </a:lnTo>
                  <a:close/>
                  <a:moveTo>
                    <a:pt x="1008" y="41"/>
                  </a:moveTo>
                  <a:lnTo>
                    <a:pt x="1008" y="49"/>
                  </a:lnTo>
                  <a:lnTo>
                    <a:pt x="1018" y="49"/>
                  </a:lnTo>
                  <a:lnTo>
                    <a:pt x="1018" y="41"/>
                  </a:lnTo>
                  <a:lnTo>
                    <a:pt x="1008" y="41"/>
                  </a:lnTo>
                  <a:close/>
                  <a:moveTo>
                    <a:pt x="1227" y="0"/>
                  </a:moveTo>
                  <a:lnTo>
                    <a:pt x="1229" y="8"/>
                  </a:lnTo>
                  <a:lnTo>
                    <a:pt x="1227" y="15"/>
                  </a:lnTo>
                  <a:lnTo>
                    <a:pt x="1222" y="19"/>
                  </a:lnTo>
                  <a:lnTo>
                    <a:pt x="1218" y="22"/>
                  </a:lnTo>
                  <a:lnTo>
                    <a:pt x="1217" y="27"/>
                  </a:lnTo>
                  <a:lnTo>
                    <a:pt x="1217" y="39"/>
                  </a:lnTo>
                  <a:lnTo>
                    <a:pt x="1220" y="41"/>
                  </a:lnTo>
                  <a:lnTo>
                    <a:pt x="1244" y="41"/>
                  </a:lnTo>
                  <a:lnTo>
                    <a:pt x="1246" y="39"/>
                  </a:lnTo>
                  <a:lnTo>
                    <a:pt x="1247" y="36"/>
                  </a:lnTo>
                  <a:lnTo>
                    <a:pt x="1247" y="22"/>
                  </a:lnTo>
                  <a:lnTo>
                    <a:pt x="1251" y="19"/>
                  </a:lnTo>
                  <a:lnTo>
                    <a:pt x="1252" y="19"/>
                  </a:lnTo>
                  <a:lnTo>
                    <a:pt x="1257" y="20"/>
                  </a:lnTo>
                  <a:lnTo>
                    <a:pt x="1257" y="30"/>
                  </a:lnTo>
                  <a:lnTo>
                    <a:pt x="1254" y="37"/>
                  </a:lnTo>
                  <a:lnTo>
                    <a:pt x="1249" y="42"/>
                  </a:lnTo>
                  <a:lnTo>
                    <a:pt x="1246" y="49"/>
                  </a:lnTo>
                  <a:lnTo>
                    <a:pt x="1247" y="59"/>
                  </a:lnTo>
                  <a:lnTo>
                    <a:pt x="1256" y="54"/>
                  </a:lnTo>
                  <a:lnTo>
                    <a:pt x="1261" y="52"/>
                  </a:lnTo>
                  <a:lnTo>
                    <a:pt x="1281" y="59"/>
                  </a:lnTo>
                  <a:lnTo>
                    <a:pt x="1288" y="54"/>
                  </a:lnTo>
                  <a:lnTo>
                    <a:pt x="1293" y="49"/>
                  </a:lnTo>
                  <a:lnTo>
                    <a:pt x="1296" y="42"/>
                  </a:lnTo>
                  <a:lnTo>
                    <a:pt x="1296" y="30"/>
                  </a:lnTo>
                  <a:lnTo>
                    <a:pt x="1307" y="36"/>
                  </a:lnTo>
                  <a:lnTo>
                    <a:pt x="1312" y="37"/>
                  </a:lnTo>
                  <a:lnTo>
                    <a:pt x="1317" y="36"/>
                  </a:lnTo>
                  <a:lnTo>
                    <a:pt x="1327" y="30"/>
                  </a:lnTo>
                  <a:lnTo>
                    <a:pt x="1327" y="69"/>
                  </a:lnTo>
                  <a:lnTo>
                    <a:pt x="1319" y="63"/>
                  </a:lnTo>
                  <a:lnTo>
                    <a:pt x="1313" y="63"/>
                  </a:lnTo>
                  <a:lnTo>
                    <a:pt x="1307" y="64"/>
                  </a:lnTo>
                  <a:lnTo>
                    <a:pt x="1300" y="68"/>
                  </a:lnTo>
                  <a:lnTo>
                    <a:pt x="1290" y="69"/>
                  </a:lnTo>
                  <a:lnTo>
                    <a:pt x="1276" y="69"/>
                  </a:lnTo>
                  <a:lnTo>
                    <a:pt x="1276" y="78"/>
                  </a:lnTo>
                  <a:lnTo>
                    <a:pt x="1278" y="78"/>
                  </a:lnTo>
                  <a:lnTo>
                    <a:pt x="1281" y="80"/>
                  </a:lnTo>
                  <a:lnTo>
                    <a:pt x="1283" y="80"/>
                  </a:lnTo>
                  <a:lnTo>
                    <a:pt x="1285" y="81"/>
                  </a:lnTo>
                  <a:lnTo>
                    <a:pt x="1286" y="81"/>
                  </a:lnTo>
                  <a:lnTo>
                    <a:pt x="1288" y="83"/>
                  </a:lnTo>
                  <a:lnTo>
                    <a:pt x="1288" y="86"/>
                  </a:lnTo>
                  <a:lnTo>
                    <a:pt x="1286" y="90"/>
                  </a:lnTo>
                  <a:lnTo>
                    <a:pt x="1296" y="83"/>
                  </a:lnTo>
                  <a:lnTo>
                    <a:pt x="1303" y="83"/>
                  </a:lnTo>
                  <a:lnTo>
                    <a:pt x="1307" y="90"/>
                  </a:lnTo>
                  <a:lnTo>
                    <a:pt x="1310" y="95"/>
                  </a:lnTo>
                  <a:lnTo>
                    <a:pt x="1312" y="100"/>
                  </a:lnTo>
                  <a:lnTo>
                    <a:pt x="1315" y="93"/>
                  </a:lnTo>
                  <a:lnTo>
                    <a:pt x="1319" y="85"/>
                  </a:lnTo>
                  <a:lnTo>
                    <a:pt x="1322" y="78"/>
                  </a:lnTo>
                  <a:lnTo>
                    <a:pt x="1329" y="71"/>
                  </a:lnTo>
                  <a:lnTo>
                    <a:pt x="1337" y="69"/>
                  </a:lnTo>
                  <a:lnTo>
                    <a:pt x="1337" y="90"/>
                  </a:lnTo>
                  <a:lnTo>
                    <a:pt x="1356" y="90"/>
                  </a:lnTo>
                  <a:lnTo>
                    <a:pt x="1354" y="83"/>
                  </a:lnTo>
                  <a:lnTo>
                    <a:pt x="1351" y="78"/>
                  </a:lnTo>
                  <a:lnTo>
                    <a:pt x="1347" y="75"/>
                  </a:lnTo>
                  <a:lnTo>
                    <a:pt x="1342" y="71"/>
                  </a:lnTo>
                  <a:lnTo>
                    <a:pt x="1337" y="69"/>
                  </a:lnTo>
                  <a:lnTo>
                    <a:pt x="1337" y="52"/>
                  </a:lnTo>
                  <a:lnTo>
                    <a:pt x="1336" y="36"/>
                  </a:lnTo>
                  <a:lnTo>
                    <a:pt x="1332" y="20"/>
                  </a:lnTo>
                  <a:lnTo>
                    <a:pt x="1327" y="10"/>
                  </a:lnTo>
                  <a:lnTo>
                    <a:pt x="1336" y="13"/>
                  </a:lnTo>
                  <a:lnTo>
                    <a:pt x="1342" y="19"/>
                  </a:lnTo>
                  <a:lnTo>
                    <a:pt x="1346" y="27"/>
                  </a:lnTo>
                  <a:lnTo>
                    <a:pt x="1346" y="41"/>
                  </a:lnTo>
                  <a:lnTo>
                    <a:pt x="1351" y="42"/>
                  </a:lnTo>
                  <a:lnTo>
                    <a:pt x="1356" y="37"/>
                  </a:lnTo>
                  <a:lnTo>
                    <a:pt x="1356" y="25"/>
                  </a:lnTo>
                  <a:lnTo>
                    <a:pt x="1358" y="22"/>
                  </a:lnTo>
                  <a:lnTo>
                    <a:pt x="1358" y="20"/>
                  </a:lnTo>
                  <a:lnTo>
                    <a:pt x="1359" y="19"/>
                  </a:lnTo>
                  <a:lnTo>
                    <a:pt x="1363" y="19"/>
                  </a:lnTo>
                  <a:lnTo>
                    <a:pt x="1366" y="20"/>
                  </a:lnTo>
                  <a:lnTo>
                    <a:pt x="1366" y="41"/>
                  </a:lnTo>
                  <a:lnTo>
                    <a:pt x="1376" y="36"/>
                  </a:lnTo>
                  <a:lnTo>
                    <a:pt x="1383" y="27"/>
                  </a:lnTo>
                  <a:lnTo>
                    <a:pt x="1386" y="15"/>
                  </a:lnTo>
                  <a:lnTo>
                    <a:pt x="1386" y="0"/>
                  </a:lnTo>
                  <a:lnTo>
                    <a:pt x="1398" y="8"/>
                  </a:lnTo>
                  <a:lnTo>
                    <a:pt x="1405" y="13"/>
                  </a:lnTo>
                  <a:lnTo>
                    <a:pt x="1412" y="15"/>
                  </a:lnTo>
                  <a:lnTo>
                    <a:pt x="1420" y="15"/>
                  </a:lnTo>
                  <a:lnTo>
                    <a:pt x="1436" y="10"/>
                  </a:lnTo>
                  <a:lnTo>
                    <a:pt x="1436" y="30"/>
                  </a:lnTo>
                  <a:lnTo>
                    <a:pt x="1432" y="30"/>
                  </a:lnTo>
                  <a:lnTo>
                    <a:pt x="1429" y="29"/>
                  </a:lnTo>
                  <a:lnTo>
                    <a:pt x="1429" y="27"/>
                  </a:lnTo>
                  <a:lnTo>
                    <a:pt x="1427" y="25"/>
                  </a:lnTo>
                  <a:lnTo>
                    <a:pt x="1425" y="22"/>
                  </a:lnTo>
                  <a:lnTo>
                    <a:pt x="1424" y="20"/>
                  </a:lnTo>
                  <a:lnTo>
                    <a:pt x="1419" y="20"/>
                  </a:lnTo>
                  <a:lnTo>
                    <a:pt x="1417" y="22"/>
                  </a:lnTo>
                  <a:lnTo>
                    <a:pt x="1417" y="36"/>
                  </a:lnTo>
                  <a:lnTo>
                    <a:pt x="1419" y="37"/>
                  </a:lnTo>
                  <a:lnTo>
                    <a:pt x="1422" y="39"/>
                  </a:lnTo>
                  <a:lnTo>
                    <a:pt x="1427" y="39"/>
                  </a:lnTo>
                  <a:lnTo>
                    <a:pt x="1434" y="42"/>
                  </a:lnTo>
                  <a:lnTo>
                    <a:pt x="1436" y="42"/>
                  </a:lnTo>
                  <a:lnTo>
                    <a:pt x="1437" y="46"/>
                  </a:lnTo>
                  <a:lnTo>
                    <a:pt x="1437" y="54"/>
                  </a:lnTo>
                  <a:lnTo>
                    <a:pt x="1436" y="59"/>
                  </a:lnTo>
                  <a:lnTo>
                    <a:pt x="1456" y="59"/>
                  </a:lnTo>
                  <a:lnTo>
                    <a:pt x="1449" y="46"/>
                  </a:lnTo>
                  <a:lnTo>
                    <a:pt x="1446" y="30"/>
                  </a:lnTo>
                  <a:lnTo>
                    <a:pt x="1446" y="10"/>
                  </a:lnTo>
                  <a:lnTo>
                    <a:pt x="1466" y="10"/>
                  </a:lnTo>
                  <a:lnTo>
                    <a:pt x="1466" y="17"/>
                  </a:lnTo>
                  <a:lnTo>
                    <a:pt x="1464" y="19"/>
                  </a:lnTo>
                  <a:lnTo>
                    <a:pt x="1463" y="19"/>
                  </a:lnTo>
                  <a:lnTo>
                    <a:pt x="1459" y="22"/>
                  </a:lnTo>
                  <a:lnTo>
                    <a:pt x="1458" y="22"/>
                  </a:lnTo>
                  <a:lnTo>
                    <a:pt x="1456" y="25"/>
                  </a:lnTo>
                  <a:lnTo>
                    <a:pt x="1454" y="27"/>
                  </a:lnTo>
                  <a:lnTo>
                    <a:pt x="1454" y="30"/>
                  </a:lnTo>
                  <a:lnTo>
                    <a:pt x="1456" y="36"/>
                  </a:lnTo>
                  <a:lnTo>
                    <a:pt x="1458" y="39"/>
                  </a:lnTo>
                  <a:lnTo>
                    <a:pt x="1459" y="39"/>
                  </a:lnTo>
                  <a:lnTo>
                    <a:pt x="1463" y="41"/>
                  </a:lnTo>
                  <a:lnTo>
                    <a:pt x="1476" y="41"/>
                  </a:lnTo>
                  <a:lnTo>
                    <a:pt x="1476" y="34"/>
                  </a:lnTo>
                  <a:lnTo>
                    <a:pt x="1473" y="30"/>
                  </a:lnTo>
                  <a:lnTo>
                    <a:pt x="1471" y="30"/>
                  </a:lnTo>
                  <a:lnTo>
                    <a:pt x="1468" y="29"/>
                  </a:lnTo>
                  <a:lnTo>
                    <a:pt x="1466" y="29"/>
                  </a:lnTo>
                  <a:lnTo>
                    <a:pt x="1464" y="27"/>
                  </a:lnTo>
                  <a:lnTo>
                    <a:pt x="1464" y="24"/>
                  </a:lnTo>
                  <a:lnTo>
                    <a:pt x="1466" y="20"/>
                  </a:lnTo>
                  <a:lnTo>
                    <a:pt x="1475" y="15"/>
                  </a:lnTo>
                  <a:lnTo>
                    <a:pt x="1492" y="8"/>
                  </a:lnTo>
                  <a:lnTo>
                    <a:pt x="1505" y="10"/>
                  </a:lnTo>
                  <a:lnTo>
                    <a:pt x="1505" y="49"/>
                  </a:lnTo>
                  <a:lnTo>
                    <a:pt x="1515" y="42"/>
                  </a:lnTo>
                  <a:lnTo>
                    <a:pt x="1527" y="41"/>
                  </a:lnTo>
                  <a:lnTo>
                    <a:pt x="1539" y="37"/>
                  </a:lnTo>
                  <a:lnTo>
                    <a:pt x="1549" y="34"/>
                  </a:lnTo>
                  <a:lnTo>
                    <a:pt x="1556" y="25"/>
                  </a:lnTo>
                  <a:lnTo>
                    <a:pt x="1556" y="22"/>
                  </a:lnTo>
                  <a:lnTo>
                    <a:pt x="1554" y="20"/>
                  </a:lnTo>
                  <a:lnTo>
                    <a:pt x="1541" y="20"/>
                  </a:lnTo>
                  <a:lnTo>
                    <a:pt x="1537" y="19"/>
                  </a:lnTo>
                  <a:lnTo>
                    <a:pt x="1536" y="19"/>
                  </a:lnTo>
                  <a:lnTo>
                    <a:pt x="1534" y="17"/>
                  </a:lnTo>
                  <a:lnTo>
                    <a:pt x="1534" y="13"/>
                  </a:lnTo>
                  <a:lnTo>
                    <a:pt x="1536" y="10"/>
                  </a:lnTo>
                  <a:lnTo>
                    <a:pt x="1587" y="10"/>
                  </a:lnTo>
                  <a:lnTo>
                    <a:pt x="1585" y="19"/>
                  </a:lnTo>
                  <a:lnTo>
                    <a:pt x="1580" y="24"/>
                  </a:lnTo>
                  <a:lnTo>
                    <a:pt x="1573" y="27"/>
                  </a:lnTo>
                  <a:lnTo>
                    <a:pt x="1565" y="29"/>
                  </a:lnTo>
                  <a:lnTo>
                    <a:pt x="1560" y="32"/>
                  </a:lnTo>
                  <a:lnTo>
                    <a:pt x="1554" y="39"/>
                  </a:lnTo>
                  <a:lnTo>
                    <a:pt x="1556" y="49"/>
                  </a:lnTo>
                  <a:lnTo>
                    <a:pt x="1536" y="49"/>
                  </a:lnTo>
                  <a:lnTo>
                    <a:pt x="1537" y="56"/>
                  </a:lnTo>
                  <a:lnTo>
                    <a:pt x="1537" y="61"/>
                  </a:lnTo>
                  <a:lnTo>
                    <a:pt x="1534" y="68"/>
                  </a:lnTo>
                  <a:lnTo>
                    <a:pt x="1531" y="69"/>
                  </a:lnTo>
                  <a:lnTo>
                    <a:pt x="1529" y="73"/>
                  </a:lnTo>
                  <a:lnTo>
                    <a:pt x="1526" y="75"/>
                  </a:lnTo>
                  <a:lnTo>
                    <a:pt x="1541" y="90"/>
                  </a:lnTo>
                  <a:lnTo>
                    <a:pt x="1544" y="88"/>
                  </a:lnTo>
                  <a:lnTo>
                    <a:pt x="1548" y="85"/>
                  </a:lnTo>
                  <a:lnTo>
                    <a:pt x="1544" y="81"/>
                  </a:lnTo>
                  <a:lnTo>
                    <a:pt x="1541" y="81"/>
                  </a:lnTo>
                  <a:lnTo>
                    <a:pt x="1536" y="76"/>
                  </a:lnTo>
                  <a:lnTo>
                    <a:pt x="1534" y="73"/>
                  </a:lnTo>
                  <a:lnTo>
                    <a:pt x="1536" y="69"/>
                  </a:lnTo>
                  <a:lnTo>
                    <a:pt x="1543" y="63"/>
                  </a:lnTo>
                  <a:lnTo>
                    <a:pt x="1551" y="59"/>
                  </a:lnTo>
                  <a:lnTo>
                    <a:pt x="1561" y="54"/>
                  </a:lnTo>
                  <a:lnTo>
                    <a:pt x="1568" y="49"/>
                  </a:lnTo>
                  <a:lnTo>
                    <a:pt x="1575" y="42"/>
                  </a:lnTo>
                  <a:lnTo>
                    <a:pt x="1576" y="30"/>
                  </a:lnTo>
                  <a:lnTo>
                    <a:pt x="1595" y="30"/>
                  </a:lnTo>
                  <a:lnTo>
                    <a:pt x="1599" y="42"/>
                  </a:lnTo>
                  <a:lnTo>
                    <a:pt x="1605" y="54"/>
                  </a:lnTo>
                  <a:lnTo>
                    <a:pt x="1616" y="61"/>
                  </a:lnTo>
                  <a:lnTo>
                    <a:pt x="1626" y="66"/>
                  </a:lnTo>
                  <a:lnTo>
                    <a:pt x="1638" y="71"/>
                  </a:lnTo>
                  <a:lnTo>
                    <a:pt x="1646" y="80"/>
                  </a:lnTo>
                  <a:lnTo>
                    <a:pt x="1646" y="83"/>
                  </a:lnTo>
                  <a:lnTo>
                    <a:pt x="1644" y="86"/>
                  </a:lnTo>
                  <a:lnTo>
                    <a:pt x="1643" y="86"/>
                  </a:lnTo>
                  <a:lnTo>
                    <a:pt x="1641" y="88"/>
                  </a:lnTo>
                  <a:lnTo>
                    <a:pt x="1638" y="90"/>
                  </a:lnTo>
                  <a:lnTo>
                    <a:pt x="1636" y="92"/>
                  </a:lnTo>
                  <a:lnTo>
                    <a:pt x="1636" y="95"/>
                  </a:lnTo>
                  <a:lnTo>
                    <a:pt x="1644" y="98"/>
                  </a:lnTo>
                  <a:lnTo>
                    <a:pt x="1651" y="102"/>
                  </a:lnTo>
                  <a:lnTo>
                    <a:pt x="1656" y="107"/>
                  </a:lnTo>
                  <a:lnTo>
                    <a:pt x="1658" y="117"/>
                  </a:lnTo>
                  <a:lnTo>
                    <a:pt x="1656" y="129"/>
                  </a:lnTo>
                  <a:lnTo>
                    <a:pt x="1665" y="131"/>
                  </a:lnTo>
                  <a:lnTo>
                    <a:pt x="1670" y="129"/>
                  </a:lnTo>
                  <a:lnTo>
                    <a:pt x="1678" y="120"/>
                  </a:lnTo>
                  <a:lnTo>
                    <a:pt x="1685" y="119"/>
                  </a:lnTo>
                  <a:lnTo>
                    <a:pt x="1685" y="122"/>
                  </a:lnTo>
                  <a:lnTo>
                    <a:pt x="1687" y="125"/>
                  </a:lnTo>
                  <a:lnTo>
                    <a:pt x="1687" y="127"/>
                  </a:lnTo>
                  <a:lnTo>
                    <a:pt x="1690" y="129"/>
                  </a:lnTo>
                  <a:lnTo>
                    <a:pt x="1692" y="129"/>
                  </a:lnTo>
                  <a:lnTo>
                    <a:pt x="1695" y="132"/>
                  </a:lnTo>
                  <a:lnTo>
                    <a:pt x="1695" y="141"/>
                  </a:lnTo>
                  <a:lnTo>
                    <a:pt x="1694" y="146"/>
                  </a:lnTo>
                  <a:lnTo>
                    <a:pt x="1692" y="149"/>
                  </a:lnTo>
                  <a:lnTo>
                    <a:pt x="1685" y="156"/>
                  </a:lnTo>
                  <a:lnTo>
                    <a:pt x="1675" y="159"/>
                  </a:lnTo>
                  <a:lnTo>
                    <a:pt x="1675" y="142"/>
                  </a:lnTo>
                  <a:lnTo>
                    <a:pt x="1673" y="141"/>
                  </a:lnTo>
                  <a:lnTo>
                    <a:pt x="1670" y="139"/>
                  </a:lnTo>
                  <a:lnTo>
                    <a:pt x="1668" y="141"/>
                  </a:lnTo>
                  <a:lnTo>
                    <a:pt x="1666" y="144"/>
                  </a:lnTo>
                  <a:lnTo>
                    <a:pt x="1666" y="151"/>
                  </a:lnTo>
                  <a:lnTo>
                    <a:pt x="1665" y="156"/>
                  </a:lnTo>
                  <a:lnTo>
                    <a:pt x="1665" y="159"/>
                  </a:lnTo>
                  <a:lnTo>
                    <a:pt x="1656" y="158"/>
                  </a:lnTo>
                  <a:lnTo>
                    <a:pt x="1651" y="159"/>
                  </a:lnTo>
                  <a:lnTo>
                    <a:pt x="1643" y="168"/>
                  </a:lnTo>
                  <a:lnTo>
                    <a:pt x="1636" y="170"/>
                  </a:lnTo>
                  <a:lnTo>
                    <a:pt x="1636" y="149"/>
                  </a:lnTo>
                  <a:lnTo>
                    <a:pt x="1627" y="149"/>
                  </a:lnTo>
                  <a:lnTo>
                    <a:pt x="1627" y="151"/>
                  </a:lnTo>
                  <a:lnTo>
                    <a:pt x="1626" y="154"/>
                  </a:lnTo>
                  <a:lnTo>
                    <a:pt x="1626" y="156"/>
                  </a:lnTo>
                  <a:lnTo>
                    <a:pt x="1624" y="158"/>
                  </a:lnTo>
                  <a:lnTo>
                    <a:pt x="1624" y="159"/>
                  </a:lnTo>
                  <a:lnTo>
                    <a:pt x="1622" y="161"/>
                  </a:lnTo>
                  <a:lnTo>
                    <a:pt x="1619" y="161"/>
                  </a:lnTo>
                  <a:lnTo>
                    <a:pt x="1616" y="159"/>
                  </a:lnTo>
                  <a:lnTo>
                    <a:pt x="1617" y="156"/>
                  </a:lnTo>
                  <a:lnTo>
                    <a:pt x="1617" y="153"/>
                  </a:lnTo>
                  <a:lnTo>
                    <a:pt x="1616" y="151"/>
                  </a:lnTo>
                  <a:lnTo>
                    <a:pt x="1614" y="151"/>
                  </a:lnTo>
                  <a:lnTo>
                    <a:pt x="1610" y="149"/>
                  </a:lnTo>
                  <a:lnTo>
                    <a:pt x="1609" y="149"/>
                  </a:lnTo>
                  <a:lnTo>
                    <a:pt x="1605" y="146"/>
                  </a:lnTo>
                  <a:lnTo>
                    <a:pt x="1605" y="139"/>
                  </a:lnTo>
                  <a:lnTo>
                    <a:pt x="1599" y="141"/>
                  </a:lnTo>
                  <a:lnTo>
                    <a:pt x="1590" y="149"/>
                  </a:lnTo>
                  <a:lnTo>
                    <a:pt x="1585" y="151"/>
                  </a:lnTo>
                  <a:lnTo>
                    <a:pt x="1576" y="149"/>
                  </a:lnTo>
                  <a:lnTo>
                    <a:pt x="1576" y="200"/>
                  </a:lnTo>
                  <a:lnTo>
                    <a:pt x="1556" y="200"/>
                  </a:lnTo>
                  <a:lnTo>
                    <a:pt x="1554" y="193"/>
                  </a:lnTo>
                  <a:lnTo>
                    <a:pt x="1554" y="188"/>
                  </a:lnTo>
                  <a:lnTo>
                    <a:pt x="1558" y="182"/>
                  </a:lnTo>
                  <a:lnTo>
                    <a:pt x="1561" y="180"/>
                  </a:lnTo>
                  <a:lnTo>
                    <a:pt x="1563" y="176"/>
                  </a:lnTo>
                  <a:lnTo>
                    <a:pt x="1566" y="175"/>
                  </a:lnTo>
                  <a:lnTo>
                    <a:pt x="1565" y="171"/>
                  </a:lnTo>
                  <a:lnTo>
                    <a:pt x="1563" y="170"/>
                  </a:lnTo>
                  <a:lnTo>
                    <a:pt x="1551" y="170"/>
                  </a:lnTo>
                  <a:lnTo>
                    <a:pt x="1548" y="171"/>
                  </a:lnTo>
                  <a:lnTo>
                    <a:pt x="1546" y="175"/>
                  </a:lnTo>
                  <a:lnTo>
                    <a:pt x="1546" y="180"/>
                  </a:lnTo>
                  <a:lnTo>
                    <a:pt x="1544" y="183"/>
                  </a:lnTo>
                  <a:lnTo>
                    <a:pt x="1544" y="187"/>
                  </a:lnTo>
                  <a:lnTo>
                    <a:pt x="1543" y="190"/>
                  </a:lnTo>
                  <a:lnTo>
                    <a:pt x="1539" y="193"/>
                  </a:lnTo>
                  <a:lnTo>
                    <a:pt x="1536" y="195"/>
                  </a:lnTo>
                  <a:lnTo>
                    <a:pt x="1536" y="197"/>
                  </a:lnTo>
                  <a:lnTo>
                    <a:pt x="1539" y="200"/>
                  </a:lnTo>
                  <a:lnTo>
                    <a:pt x="1548" y="200"/>
                  </a:lnTo>
                  <a:lnTo>
                    <a:pt x="1551" y="198"/>
                  </a:lnTo>
                  <a:lnTo>
                    <a:pt x="1554" y="200"/>
                  </a:lnTo>
                  <a:lnTo>
                    <a:pt x="1556" y="200"/>
                  </a:lnTo>
                  <a:lnTo>
                    <a:pt x="1558" y="202"/>
                  </a:lnTo>
                  <a:lnTo>
                    <a:pt x="1558" y="205"/>
                  </a:lnTo>
                  <a:lnTo>
                    <a:pt x="1556" y="209"/>
                  </a:lnTo>
                  <a:lnTo>
                    <a:pt x="1515" y="209"/>
                  </a:lnTo>
                  <a:lnTo>
                    <a:pt x="1517" y="197"/>
                  </a:lnTo>
                  <a:lnTo>
                    <a:pt x="1515" y="187"/>
                  </a:lnTo>
                  <a:lnTo>
                    <a:pt x="1510" y="180"/>
                  </a:lnTo>
                  <a:lnTo>
                    <a:pt x="1507" y="171"/>
                  </a:lnTo>
                  <a:lnTo>
                    <a:pt x="1505" y="163"/>
                  </a:lnTo>
                  <a:lnTo>
                    <a:pt x="1505" y="149"/>
                  </a:lnTo>
                  <a:lnTo>
                    <a:pt x="1510" y="149"/>
                  </a:lnTo>
                  <a:lnTo>
                    <a:pt x="1517" y="146"/>
                  </a:lnTo>
                  <a:lnTo>
                    <a:pt x="1522" y="136"/>
                  </a:lnTo>
                  <a:lnTo>
                    <a:pt x="1526" y="134"/>
                  </a:lnTo>
                  <a:lnTo>
                    <a:pt x="1520" y="134"/>
                  </a:lnTo>
                  <a:lnTo>
                    <a:pt x="1514" y="136"/>
                  </a:lnTo>
                  <a:lnTo>
                    <a:pt x="1505" y="137"/>
                  </a:lnTo>
                  <a:lnTo>
                    <a:pt x="1500" y="136"/>
                  </a:lnTo>
                  <a:lnTo>
                    <a:pt x="1493" y="131"/>
                  </a:lnTo>
                  <a:lnTo>
                    <a:pt x="1492" y="119"/>
                  </a:lnTo>
                  <a:lnTo>
                    <a:pt x="1485" y="131"/>
                  </a:lnTo>
                  <a:lnTo>
                    <a:pt x="1480" y="141"/>
                  </a:lnTo>
                  <a:lnTo>
                    <a:pt x="1476" y="153"/>
                  </a:lnTo>
                  <a:lnTo>
                    <a:pt x="1476" y="170"/>
                  </a:lnTo>
                  <a:lnTo>
                    <a:pt x="1466" y="165"/>
                  </a:lnTo>
                  <a:lnTo>
                    <a:pt x="1441" y="139"/>
                  </a:lnTo>
                  <a:lnTo>
                    <a:pt x="1439" y="146"/>
                  </a:lnTo>
                  <a:lnTo>
                    <a:pt x="1442" y="153"/>
                  </a:lnTo>
                  <a:lnTo>
                    <a:pt x="1449" y="159"/>
                  </a:lnTo>
                  <a:lnTo>
                    <a:pt x="1459" y="165"/>
                  </a:lnTo>
                  <a:lnTo>
                    <a:pt x="1466" y="170"/>
                  </a:lnTo>
                  <a:lnTo>
                    <a:pt x="1458" y="183"/>
                  </a:lnTo>
                  <a:lnTo>
                    <a:pt x="1458" y="195"/>
                  </a:lnTo>
                  <a:lnTo>
                    <a:pt x="1466" y="209"/>
                  </a:lnTo>
                  <a:lnTo>
                    <a:pt x="1459" y="209"/>
                  </a:lnTo>
                  <a:lnTo>
                    <a:pt x="1458" y="205"/>
                  </a:lnTo>
                  <a:lnTo>
                    <a:pt x="1456" y="204"/>
                  </a:lnTo>
                  <a:lnTo>
                    <a:pt x="1456" y="200"/>
                  </a:lnTo>
                  <a:lnTo>
                    <a:pt x="1453" y="198"/>
                  </a:lnTo>
                  <a:lnTo>
                    <a:pt x="1449" y="198"/>
                  </a:lnTo>
                  <a:lnTo>
                    <a:pt x="1449" y="200"/>
                  </a:lnTo>
                  <a:lnTo>
                    <a:pt x="1448" y="202"/>
                  </a:lnTo>
                  <a:lnTo>
                    <a:pt x="1448" y="204"/>
                  </a:lnTo>
                  <a:lnTo>
                    <a:pt x="1446" y="205"/>
                  </a:lnTo>
                  <a:lnTo>
                    <a:pt x="1446" y="207"/>
                  </a:lnTo>
                  <a:lnTo>
                    <a:pt x="1442" y="210"/>
                  </a:lnTo>
                  <a:lnTo>
                    <a:pt x="1439" y="210"/>
                  </a:lnTo>
                  <a:lnTo>
                    <a:pt x="1436" y="209"/>
                  </a:lnTo>
                  <a:lnTo>
                    <a:pt x="1436" y="198"/>
                  </a:lnTo>
                  <a:lnTo>
                    <a:pt x="1439" y="192"/>
                  </a:lnTo>
                  <a:lnTo>
                    <a:pt x="1446" y="185"/>
                  </a:lnTo>
                  <a:lnTo>
                    <a:pt x="1439" y="178"/>
                  </a:lnTo>
                  <a:lnTo>
                    <a:pt x="1434" y="180"/>
                  </a:lnTo>
                  <a:lnTo>
                    <a:pt x="1427" y="183"/>
                  </a:lnTo>
                  <a:lnTo>
                    <a:pt x="1422" y="188"/>
                  </a:lnTo>
                  <a:lnTo>
                    <a:pt x="1417" y="190"/>
                  </a:lnTo>
                  <a:lnTo>
                    <a:pt x="1419" y="183"/>
                  </a:lnTo>
                  <a:lnTo>
                    <a:pt x="1422" y="178"/>
                  </a:lnTo>
                  <a:lnTo>
                    <a:pt x="1425" y="175"/>
                  </a:lnTo>
                  <a:lnTo>
                    <a:pt x="1427" y="170"/>
                  </a:lnTo>
                  <a:lnTo>
                    <a:pt x="1425" y="159"/>
                  </a:lnTo>
                  <a:lnTo>
                    <a:pt x="1414" y="165"/>
                  </a:lnTo>
                  <a:lnTo>
                    <a:pt x="1407" y="175"/>
                  </a:lnTo>
                  <a:lnTo>
                    <a:pt x="1400" y="198"/>
                  </a:lnTo>
                  <a:lnTo>
                    <a:pt x="1395" y="210"/>
                  </a:lnTo>
                  <a:lnTo>
                    <a:pt x="1386" y="219"/>
                  </a:lnTo>
                  <a:lnTo>
                    <a:pt x="1388" y="207"/>
                  </a:lnTo>
                  <a:lnTo>
                    <a:pt x="1385" y="197"/>
                  </a:lnTo>
                  <a:lnTo>
                    <a:pt x="1381" y="190"/>
                  </a:lnTo>
                  <a:lnTo>
                    <a:pt x="1375" y="173"/>
                  </a:lnTo>
                  <a:lnTo>
                    <a:pt x="1376" y="159"/>
                  </a:lnTo>
                  <a:lnTo>
                    <a:pt x="1390" y="158"/>
                  </a:lnTo>
                  <a:lnTo>
                    <a:pt x="1400" y="153"/>
                  </a:lnTo>
                  <a:lnTo>
                    <a:pt x="1405" y="142"/>
                  </a:lnTo>
                  <a:lnTo>
                    <a:pt x="1407" y="129"/>
                  </a:lnTo>
                  <a:lnTo>
                    <a:pt x="1402" y="127"/>
                  </a:lnTo>
                  <a:lnTo>
                    <a:pt x="1397" y="132"/>
                  </a:lnTo>
                  <a:lnTo>
                    <a:pt x="1397" y="144"/>
                  </a:lnTo>
                  <a:lnTo>
                    <a:pt x="1395" y="148"/>
                  </a:lnTo>
                  <a:lnTo>
                    <a:pt x="1395" y="149"/>
                  </a:lnTo>
                  <a:lnTo>
                    <a:pt x="1393" y="151"/>
                  </a:lnTo>
                  <a:lnTo>
                    <a:pt x="1390" y="151"/>
                  </a:lnTo>
                  <a:lnTo>
                    <a:pt x="1386" y="149"/>
                  </a:lnTo>
                  <a:lnTo>
                    <a:pt x="1386" y="132"/>
                  </a:lnTo>
                  <a:lnTo>
                    <a:pt x="1385" y="131"/>
                  </a:lnTo>
                  <a:lnTo>
                    <a:pt x="1381" y="129"/>
                  </a:lnTo>
                  <a:lnTo>
                    <a:pt x="1376" y="146"/>
                  </a:lnTo>
                  <a:lnTo>
                    <a:pt x="1369" y="165"/>
                  </a:lnTo>
                  <a:lnTo>
                    <a:pt x="1366" y="183"/>
                  </a:lnTo>
                  <a:lnTo>
                    <a:pt x="1368" y="202"/>
                  </a:lnTo>
                  <a:lnTo>
                    <a:pt x="1376" y="219"/>
                  </a:lnTo>
                  <a:lnTo>
                    <a:pt x="1368" y="215"/>
                  </a:lnTo>
                  <a:lnTo>
                    <a:pt x="1361" y="210"/>
                  </a:lnTo>
                  <a:lnTo>
                    <a:pt x="1356" y="205"/>
                  </a:lnTo>
                  <a:lnTo>
                    <a:pt x="1351" y="202"/>
                  </a:lnTo>
                  <a:lnTo>
                    <a:pt x="1346" y="202"/>
                  </a:lnTo>
                  <a:lnTo>
                    <a:pt x="1337" y="209"/>
                  </a:lnTo>
                  <a:lnTo>
                    <a:pt x="1337" y="202"/>
                  </a:lnTo>
                  <a:lnTo>
                    <a:pt x="1334" y="202"/>
                  </a:lnTo>
                  <a:lnTo>
                    <a:pt x="1332" y="200"/>
                  </a:lnTo>
                  <a:lnTo>
                    <a:pt x="1327" y="200"/>
                  </a:lnTo>
                  <a:lnTo>
                    <a:pt x="1327" y="193"/>
                  </a:lnTo>
                  <a:lnTo>
                    <a:pt x="1330" y="190"/>
                  </a:lnTo>
                  <a:lnTo>
                    <a:pt x="1332" y="190"/>
                  </a:lnTo>
                  <a:lnTo>
                    <a:pt x="1337" y="185"/>
                  </a:lnTo>
                  <a:lnTo>
                    <a:pt x="1334" y="183"/>
                  </a:lnTo>
                  <a:lnTo>
                    <a:pt x="1330" y="183"/>
                  </a:lnTo>
                  <a:lnTo>
                    <a:pt x="1327" y="185"/>
                  </a:lnTo>
                  <a:lnTo>
                    <a:pt x="1320" y="185"/>
                  </a:lnTo>
                  <a:lnTo>
                    <a:pt x="1319" y="183"/>
                  </a:lnTo>
                  <a:lnTo>
                    <a:pt x="1315" y="182"/>
                  </a:lnTo>
                  <a:lnTo>
                    <a:pt x="1313" y="176"/>
                  </a:lnTo>
                  <a:lnTo>
                    <a:pt x="1312" y="170"/>
                  </a:lnTo>
                  <a:lnTo>
                    <a:pt x="1296" y="197"/>
                  </a:lnTo>
                  <a:lnTo>
                    <a:pt x="1276" y="219"/>
                  </a:lnTo>
                  <a:lnTo>
                    <a:pt x="1278" y="205"/>
                  </a:lnTo>
                  <a:lnTo>
                    <a:pt x="1283" y="195"/>
                  </a:lnTo>
                  <a:lnTo>
                    <a:pt x="1288" y="187"/>
                  </a:lnTo>
                  <a:lnTo>
                    <a:pt x="1295" y="176"/>
                  </a:lnTo>
                  <a:lnTo>
                    <a:pt x="1298" y="165"/>
                  </a:lnTo>
                  <a:lnTo>
                    <a:pt x="1296" y="149"/>
                  </a:lnTo>
                  <a:lnTo>
                    <a:pt x="1281" y="149"/>
                  </a:lnTo>
                  <a:lnTo>
                    <a:pt x="1280" y="151"/>
                  </a:lnTo>
                  <a:lnTo>
                    <a:pt x="1278" y="154"/>
                  </a:lnTo>
                  <a:lnTo>
                    <a:pt x="1278" y="158"/>
                  </a:lnTo>
                  <a:lnTo>
                    <a:pt x="1276" y="161"/>
                  </a:lnTo>
                  <a:lnTo>
                    <a:pt x="1276" y="163"/>
                  </a:lnTo>
                  <a:lnTo>
                    <a:pt x="1273" y="170"/>
                  </a:lnTo>
                  <a:lnTo>
                    <a:pt x="1271" y="171"/>
                  </a:lnTo>
                  <a:lnTo>
                    <a:pt x="1263" y="171"/>
                  </a:lnTo>
                  <a:lnTo>
                    <a:pt x="1257" y="170"/>
                  </a:lnTo>
                  <a:lnTo>
                    <a:pt x="1257" y="190"/>
                  </a:lnTo>
                  <a:lnTo>
                    <a:pt x="1264" y="190"/>
                  </a:lnTo>
                  <a:lnTo>
                    <a:pt x="1266" y="188"/>
                  </a:lnTo>
                  <a:lnTo>
                    <a:pt x="1266" y="185"/>
                  </a:lnTo>
                  <a:lnTo>
                    <a:pt x="1268" y="182"/>
                  </a:lnTo>
                  <a:lnTo>
                    <a:pt x="1268" y="180"/>
                  </a:lnTo>
                  <a:lnTo>
                    <a:pt x="1269" y="178"/>
                  </a:lnTo>
                  <a:lnTo>
                    <a:pt x="1273" y="178"/>
                  </a:lnTo>
                  <a:lnTo>
                    <a:pt x="1276" y="180"/>
                  </a:lnTo>
                  <a:lnTo>
                    <a:pt x="1278" y="190"/>
                  </a:lnTo>
                  <a:lnTo>
                    <a:pt x="1276" y="195"/>
                  </a:lnTo>
                  <a:lnTo>
                    <a:pt x="1271" y="198"/>
                  </a:lnTo>
                  <a:lnTo>
                    <a:pt x="1268" y="202"/>
                  </a:lnTo>
                  <a:lnTo>
                    <a:pt x="1266" y="209"/>
                  </a:lnTo>
                  <a:lnTo>
                    <a:pt x="1257" y="207"/>
                  </a:lnTo>
                  <a:lnTo>
                    <a:pt x="1254" y="202"/>
                  </a:lnTo>
                  <a:lnTo>
                    <a:pt x="1249" y="197"/>
                  </a:lnTo>
                  <a:lnTo>
                    <a:pt x="1246" y="192"/>
                  </a:lnTo>
                  <a:lnTo>
                    <a:pt x="1237" y="190"/>
                  </a:lnTo>
                  <a:lnTo>
                    <a:pt x="1242" y="178"/>
                  </a:lnTo>
                  <a:lnTo>
                    <a:pt x="1249" y="168"/>
                  </a:lnTo>
                  <a:lnTo>
                    <a:pt x="1256" y="154"/>
                  </a:lnTo>
                  <a:lnTo>
                    <a:pt x="1257" y="139"/>
                  </a:lnTo>
                  <a:lnTo>
                    <a:pt x="1252" y="137"/>
                  </a:lnTo>
                  <a:lnTo>
                    <a:pt x="1251" y="139"/>
                  </a:lnTo>
                  <a:lnTo>
                    <a:pt x="1247" y="141"/>
                  </a:lnTo>
                  <a:lnTo>
                    <a:pt x="1247" y="159"/>
                  </a:lnTo>
                  <a:lnTo>
                    <a:pt x="1237" y="156"/>
                  </a:lnTo>
                  <a:lnTo>
                    <a:pt x="1230" y="151"/>
                  </a:lnTo>
                  <a:lnTo>
                    <a:pt x="1227" y="142"/>
                  </a:lnTo>
                  <a:lnTo>
                    <a:pt x="1227" y="129"/>
                  </a:lnTo>
                  <a:lnTo>
                    <a:pt x="1218" y="136"/>
                  </a:lnTo>
                  <a:lnTo>
                    <a:pt x="1217" y="141"/>
                  </a:lnTo>
                  <a:lnTo>
                    <a:pt x="1220" y="148"/>
                  </a:lnTo>
                  <a:lnTo>
                    <a:pt x="1234" y="161"/>
                  </a:lnTo>
                  <a:lnTo>
                    <a:pt x="1239" y="170"/>
                  </a:lnTo>
                  <a:lnTo>
                    <a:pt x="1237" y="180"/>
                  </a:lnTo>
                  <a:lnTo>
                    <a:pt x="1230" y="178"/>
                  </a:lnTo>
                  <a:lnTo>
                    <a:pt x="1225" y="175"/>
                  </a:lnTo>
                  <a:lnTo>
                    <a:pt x="1222" y="171"/>
                  </a:lnTo>
                  <a:lnTo>
                    <a:pt x="1218" y="166"/>
                  </a:lnTo>
                  <a:lnTo>
                    <a:pt x="1217" y="159"/>
                  </a:lnTo>
                  <a:lnTo>
                    <a:pt x="1212" y="159"/>
                  </a:lnTo>
                  <a:lnTo>
                    <a:pt x="1208" y="161"/>
                  </a:lnTo>
                  <a:lnTo>
                    <a:pt x="1207" y="163"/>
                  </a:lnTo>
                  <a:lnTo>
                    <a:pt x="1205" y="166"/>
                  </a:lnTo>
                  <a:lnTo>
                    <a:pt x="1201" y="170"/>
                  </a:lnTo>
                  <a:lnTo>
                    <a:pt x="1200" y="173"/>
                  </a:lnTo>
                  <a:lnTo>
                    <a:pt x="1196" y="175"/>
                  </a:lnTo>
                  <a:lnTo>
                    <a:pt x="1205" y="183"/>
                  </a:lnTo>
                  <a:lnTo>
                    <a:pt x="1215" y="190"/>
                  </a:lnTo>
                  <a:lnTo>
                    <a:pt x="1227" y="195"/>
                  </a:lnTo>
                  <a:lnTo>
                    <a:pt x="1237" y="200"/>
                  </a:lnTo>
                  <a:lnTo>
                    <a:pt x="1237" y="212"/>
                  </a:lnTo>
                  <a:lnTo>
                    <a:pt x="1232" y="221"/>
                  </a:lnTo>
                  <a:lnTo>
                    <a:pt x="1225" y="226"/>
                  </a:lnTo>
                  <a:lnTo>
                    <a:pt x="1217" y="229"/>
                  </a:lnTo>
                  <a:lnTo>
                    <a:pt x="1217" y="209"/>
                  </a:lnTo>
                  <a:lnTo>
                    <a:pt x="1210" y="210"/>
                  </a:lnTo>
                  <a:lnTo>
                    <a:pt x="1201" y="219"/>
                  </a:lnTo>
                  <a:lnTo>
                    <a:pt x="1196" y="221"/>
                  </a:lnTo>
                  <a:lnTo>
                    <a:pt x="1186" y="219"/>
                  </a:lnTo>
                  <a:lnTo>
                    <a:pt x="1186" y="200"/>
                  </a:lnTo>
                  <a:lnTo>
                    <a:pt x="1193" y="200"/>
                  </a:lnTo>
                  <a:lnTo>
                    <a:pt x="1196" y="204"/>
                  </a:lnTo>
                  <a:lnTo>
                    <a:pt x="1196" y="205"/>
                  </a:lnTo>
                  <a:lnTo>
                    <a:pt x="1200" y="209"/>
                  </a:lnTo>
                  <a:lnTo>
                    <a:pt x="1205" y="209"/>
                  </a:lnTo>
                  <a:lnTo>
                    <a:pt x="1207" y="207"/>
                  </a:lnTo>
                  <a:lnTo>
                    <a:pt x="1207" y="195"/>
                  </a:lnTo>
                  <a:lnTo>
                    <a:pt x="1191" y="190"/>
                  </a:lnTo>
                  <a:lnTo>
                    <a:pt x="1178" y="192"/>
                  </a:lnTo>
                  <a:lnTo>
                    <a:pt x="1166" y="200"/>
                  </a:lnTo>
                  <a:lnTo>
                    <a:pt x="1147" y="219"/>
                  </a:lnTo>
                  <a:lnTo>
                    <a:pt x="1151" y="200"/>
                  </a:lnTo>
                  <a:lnTo>
                    <a:pt x="1157" y="187"/>
                  </a:lnTo>
                  <a:lnTo>
                    <a:pt x="1168" y="175"/>
                  </a:lnTo>
                  <a:lnTo>
                    <a:pt x="1159" y="175"/>
                  </a:lnTo>
                  <a:lnTo>
                    <a:pt x="1151" y="182"/>
                  </a:lnTo>
                  <a:lnTo>
                    <a:pt x="1144" y="192"/>
                  </a:lnTo>
                  <a:lnTo>
                    <a:pt x="1139" y="205"/>
                  </a:lnTo>
                  <a:lnTo>
                    <a:pt x="1137" y="219"/>
                  </a:lnTo>
                  <a:lnTo>
                    <a:pt x="1117" y="219"/>
                  </a:lnTo>
                  <a:lnTo>
                    <a:pt x="1118" y="214"/>
                  </a:lnTo>
                  <a:lnTo>
                    <a:pt x="1122" y="209"/>
                  </a:lnTo>
                  <a:lnTo>
                    <a:pt x="1125" y="205"/>
                  </a:lnTo>
                  <a:lnTo>
                    <a:pt x="1130" y="202"/>
                  </a:lnTo>
                  <a:lnTo>
                    <a:pt x="1137" y="200"/>
                  </a:lnTo>
                  <a:lnTo>
                    <a:pt x="1139" y="190"/>
                  </a:lnTo>
                  <a:lnTo>
                    <a:pt x="1135" y="183"/>
                  </a:lnTo>
                  <a:lnTo>
                    <a:pt x="1132" y="178"/>
                  </a:lnTo>
                  <a:lnTo>
                    <a:pt x="1127" y="175"/>
                  </a:lnTo>
                  <a:lnTo>
                    <a:pt x="1122" y="170"/>
                  </a:lnTo>
                  <a:lnTo>
                    <a:pt x="1117" y="176"/>
                  </a:lnTo>
                  <a:lnTo>
                    <a:pt x="1117" y="182"/>
                  </a:lnTo>
                  <a:lnTo>
                    <a:pt x="1120" y="188"/>
                  </a:lnTo>
                  <a:lnTo>
                    <a:pt x="1125" y="193"/>
                  </a:lnTo>
                  <a:lnTo>
                    <a:pt x="1127" y="200"/>
                  </a:lnTo>
                  <a:lnTo>
                    <a:pt x="1098" y="200"/>
                  </a:lnTo>
                  <a:lnTo>
                    <a:pt x="1096" y="204"/>
                  </a:lnTo>
                  <a:lnTo>
                    <a:pt x="1096" y="207"/>
                  </a:lnTo>
                  <a:lnTo>
                    <a:pt x="1098" y="209"/>
                  </a:lnTo>
                  <a:lnTo>
                    <a:pt x="1100" y="209"/>
                  </a:lnTo>
                  <a:lnTo>
                    <a:pt x="1101" y="210"/>
                  </a:lnTo>
                  <a:lnTo>
                    <a:pt x="1106" y="210"/>
                  </a:lnTo>
                  <a:lnTo>
                    <a:pt x="1108" y="212"/>
                  </a:lnTo>
                  <a:lnTo>
                    <a:pt x="1108" y="215"/>
                  </a:lnTo>
                  <a:lnTo>
                    <a:pt x="1106" y="219"/>
                  </a:lnTo>
                  <a:lnTo>
                    <a:pt x="1103" y="221"/>
                  </a:lnTo>
                  <a:lnTo>
                    <a:pt x="1100" y="221"/>
                  </a:lnTo>
                  <a:lnTo>
                    <a:pt x="1098" y="219"/>
                  </a:lnTo>
                  <a:lnTo>
                    <a:pt x="1098" y="217"/>
                  </a:lnTo>
                  <a:lnTo>
                    <a:pt x="1096" y="214"/>
                  </a:lnTo>
                  <a:lnTo>
                    <a:pt x="1096" y="210"/>
                  </a:lnTo>
                  <a:lnTo>
                    <a:pt x="1095" y="209"/>
                  </a:lnTo>
                  <a:lnTo>
                    <a:pt x="1088" y="209"/>
                  </a:lnTo>
                  <a:lnTo>
                    <a:pt x="1088" y="190"/>
                  </a:lnTo>
                  <a:lnTo>
                    <a:pt x="1084" y="175"/>
                  </a:lnTo>
                  <a:lnTo>
                    <a:pt x="1079" y="161"/>
                  </a:lnTo>
                  <a:lnTo>
                    <a:pt x="1072" y="149"/>
                  </a:lnTo>
                  <a:lnTo>
                    <a:pt x="1067" y="151"/>
                  </a:lnTo>
                  <a:lnTo>
                    <a:pt x="1067" y="176"/>
                  </a:lnTo>
                  <a:lnTo>
                    <a:pt x="1064" y="180"/>
                  </a:lnTo>
                  <a:lnTo>
                    <a:pt x="1057" y="180"/>
                  </a:lnTo>
                  <a:lnTo>
                    <a:pt x="1057" y="139"/>
                  </a:lnTo>
                  <a:lnTo>
                    <a:pt x="1050" y="142"/>
                  </a:lnTo>
                  <a:lnTo>
                    <a:pt x="1047" y="149"/>
                  </a:lnTo>
                  <a:lnTo>
                    <a:pt x="1047" y="170"/>
                  </a:lnTo>
                  <a:lnTo>
                    <a:pt x="1049" y="182"/>
                  </a:lnTo>
                  <a:lnTo>
                    <a:pt x="1047" y="190"/>
                  </a:lnTo>
                  <a:lnTo>
                    <a:pt x="1037" y="190"/>
                  </a:lnTo>
                  <a:lnTo>
                    <a:pt x="1030" y="187"/>
                  </a:lnTo>
                  <a:lnTo>
                    <a:pt x="1023" y="182"/>
                  </a:lnTo>
                  <a:lnTo>
                    <a:pt x="1018" y="175"/>
                  </a:lnTo>
                  <a:lnTo>
                    <a:pt x="1013" y="170"/>
                  </a:lnTo>
                  <a:lnTo>
                    <a:pt x="1006" y="170"/>
                  </a:lnTo>
                  <a:lnTo>
                    <a:pt x="998" y="175"/>
                  </a:lnTo>
                  <a:lnTo>
                    <a:pt x="1006" y="180"/>
                  </a:lnTo>
                  <a:lnTo>
                    <a:pt x="1015" y="183"/>
                  </a:lnTo>
                  <a:lnTo>
                    <a:pt x="1022" y="188"/>
                  </a:lnTo>
                  <a:lnTo>
                    <a:pt x="1027" y="197"/>
                  </a:lnTo>
                  <a:lnTo>
                    <a:pt x="1027" y="209"/>
                  </a:lnTo>
                  <a:lnTo>
                    <a:pt x="1030" y="210"/>
                  </a:lnTo>
                  <a:lnTo>
                    <a:pt x="1033" y="210"/>
                  </a:lnTo>
                  <a:lnTo>
                    <a:pt x="1037" y="207"/>
                  </a:lnTo>
                  <a:lnTo>
                    <a:pt x="1037" y="205"/>
                  </a:lnTo>
                  <a:lnTo>
                    <a:pt x="1039" y="204"/>
                  </a:lnTo>
                  <a:lnTo>
                    <a:pt x="1039" y="202"/>
                  </a:lnTo>
                  <a:lnTo>
                    <a:pt x="1040" y="200"/>
                  </a:lnTo>
                  <a:lnTo>
                    <a:pt x="1040" y="198"/>
                  </a:lnTo>
                  <a:lnTo>
                    <a:pt x="1044" y="198"/>
                  </a:lnTo>
                  <a:lnTo>
                    <a:pt x="1047" y="200"/>
                  </a:lnTo>
                  <a:lnTo>
                    <a:pt x="1049" y="209"/>
                  </a:lnTo>
                  <a:lnTo>
                    <a:pt x="1054" y="212"/>
                  </a:lnTo>
                  <a:lnTo>
                    <a:pt x="1061" y="217"/>
                  </a:lnTo>
                  <a:lnTo>
                    <a:pt x="1066" y="221"/>
                  </a:lnTo>
                  <a:lnTo>
                    <a:pt x="1067" y="229"/>
                  </a:lnTo>
                  <a:lnTo>
                    <a:pt x="1061" y="224"/>
                  </a:lnTo>
                  <a:lnTo>
                    <a:pt x="1050" y="221"/>
                  </a:lnTo>
                  <a:lnTo>
                    <a:pt x="1039" y="221"/>
                  </a:lnTo>
                  <a:lnTo>
                    <a:pt x="1028" y="219"/>
                  </a:lnTo>
                  <a:lnTo>
                    <a:pt x="1018" y="215"/>
                  </a:lnTo>
                  <a:lnTo>
                    <a:pt x="1013" y="209"/>
                  </a:lnTo>
                  <a:lnTo>
                    <a:pt x="1006" y="215"/>
                  </a:lnTo>
                  <a:lnTo>
                    <a:pt x="1006" y="221"/>
                  </a:lnTo>
                  <a:lnTo>
                    <a:pt x="1011" y="227"/>
                  </a:lnTo>
                  <a:lnTo>
                    <a:pt x="1015" y="232"/>
                  </a:lnTo>
                  <a:lnTo>
                    <a:pt x="1016" y="239"/>
                  </a:lnTo>
                  <a:lnTo>
                    <a:pt x="1005" y="238"/>
                  </a:lnTo>
                  <a:lnTo>
                    <a:pt x="998" y="234"/>
                  </a:lnTo>
                  <a:lnTo>
                    <a:pt x="993" y="232"/>
                  </a:lnTo>
                  <a:lnTo>
                    <a:pt x="986" y="234"/>
                  </a:lnTo>
                  <a:lnTo>
                    <a:pt x="977" y="239"/>
                  </a:lnTo>
                  <a:lnTo>
                    <a:pt x="983" y="229"/>
                  </a:lnTo>
                  <a:lnTo>
                    <a:pt x="1008" y="204"/>
                  </a:lnTo>
                  <a:lnTo>
                    <a:pt x="1006" y="202"/>
                  </a:lnTo>
                  <a:lnTo>
                    <a:pt x="1003" y="200"/>
                  </a:lnTo>
                  <a:lnTo>
                    <a:pt x="1000" y="200"/>
                  </a:lnTo>
                  <a:lnTo>
                    <a:pt x="996" y="198"/>
                  </a:lnTo>
                  <a:lnTo>
                    <a:pt x="994" y="198"/>
                  </a:lnTo>
                  <a:lnTo>
                    <a:pt x="988" y="195"/>
                  </a:lnTo>
                  <a:lnTo>
                    <a:pt x="986" y="193"/>
                  </a:lnTo>
                  <a:lnTo>
                    <a:pt x="986" y="185"/>
                  </a:lnTo>
                  <a:lnTo>
                    <a:pt x="988" y="180"/>
                  </a:lnTo>
                  <a:lnTo>
                    <a:pt x="983" y="178"/>
                  </a:lnTo>
                  <a:lnTo>
                    <a:pt x="981" y="180"/>
                  </a:lnTo>
                  <a:lnTo>
                    <a:pt x="979" y="180"/>
                  </a:lnTo>
                  <a:lnTo>
                    <a:pt x="977" y="183"/>
                  </a:lnTo>
                  <a:lnTo>
                    <a:pt x="977" y="200"/>
                  </a:lnTo>
                  <a:lnTo>
                    <a:pt x="969" y="193"/>
                  </a:lnTo>
                  <a:lnTo>
                    <a:pt x="964" y="192"/>
                  </a:lnTo>
                  <a:lnTo>
                    <a:pt x="960" y="195"/>
                  </a:lnTo>
                  <a:lnTo>
                    <a:pt x="959" y="198"/>
                  </a:lnTo>
                  <a:lnTo>
                    <a:pt x="954" y="204"/>
                  </a:lnTo>
                  <a:lnTo>
                    <a:pt x="947" y="209"/>
                  </a:lnTo>
                  <a:lnTo>
                    <a:pt x="947" y="197"/>
                  </a:lnTo>
                  <a:lnTo>
                    <a:pt x="944" y="190"/>
                  </a:lnTo>
                  <a:lnTo>
                    <a:pt x="933" y="180"/>
                  </a:lnTo>
                  <a:lnTo>
                    <a:pt x="927" y="185"/>
                  </a:lnTo>
                  <a:lnTo>
                    <a:pt x="927" y="190"/>
                  </a:lnTo>
                  <a:lnTo>
                    <a:pt x="932" y="197"/>
                  </a:lnTo>
                  <a:lnTo>
                    <a:pt x="935" y="202"/>
                  </a:lnTo>
                  <a:lnTo>
                    <a:pt x="937" y="209"/>
                  </a:lnTo>
                  <a:lnTo>
                    <a:pt x="930" y="222"/>
                  </a:lnTo>
                  <a:lnTo>
                    <a:pt x="920" y="232"/>
                  </a:lnTo>
                  <a:lnTo>
                    <a:pt x="908" y="239"/>
                  </a:lnTo>
                  <a:lnTo>
                    <a:pt x="908" y="232"/>
                  </a:lnTo>
                  <a:lnTo>
                    <a:pt x="910" y="231"/>
                  </a:lnTo>
                  <a:lnTo>
                    <a:pt x="911" y="231"/>
                  </a:lnTo>
                  <a:lnTo>
                    <a:pt x="913" y="229"/>
                  </a:lnTo>
                  <a:lnTo>
                    <a:pt x="915" y="229"/>
                  </a:lnTo>
                  <a:lnTo>
                    <a:pt x="916" y="227"/>
                  </a:lnTo>
                  <a:lnTo>
                    <a:pt x="918" y="224"/>
                  </a:lnTo>
                  <a:lnTo>
                    <a:pt x="911" y="219"/>
                  </a:lnTo>
                  <a:lnTo>
                    <a:pt x="903" y="221"/>
                  </a:lnTo>
                  <a:lnTo>
                    <a:pt x="896" y="226"/>
                  </a:lnTo>
                  <a:lnTo>
                    <a:pt x="889" y="232"/>
                  </a:lnTo>
                  <a:lnTo>
                    <a:pt x="888" y="239"/>
                  </a:lnTo>
                  <a:lnTo>
                    <a:pt x="876" y="232"/>
                  </a:lnTo>
                  <a:lnTo>
                    <a:pt x="862" y="231"/>
                  </a:lnTo>
                  <a:lnTo>
                    <a:pt x="848" y="232"/>
                  </a:lnTo>
                  <a:lnTo>
                    <a:pt x="838" y="239"/>
                  </a:lnTo>
                  <a:lnTo>
                    <a:pt x="845" y="231"/>
                  </a:lnTo>
                  <a:lnTo>
                    <a:pt x="845" y="224"/>
                  </a:lnTo>
                  <a:lnTo>
                    <a:pt x="842" y="219"/>
                  </a:lnTo>
                  <a:lnTo>
                    <a:pt x="832" y="209"/>
                  </a:lnTo>
                  <a:lnTo>
                    <a:pt x="828" y="200"/>
                  </a:lnTo>
                  <a:lnTo>
                    <a:pt x="828" y="195"/>
                  </a:lnTo>
                  <a:lnTo>
                    <a:pt x="830" y="192"/>
                  </a:lnTo>
                  <a:lnTo>
                    <a:pt x="837" y="185"/>
                  </a:lnTo>
                  <a:lnTo>
                    <a:pt x="843" y="182"/>
                  </a:lnTo>
                  <a:lnTo>
                    <a:pt x="847" y="178"/>
                  </a:lnTo>
                  <a:lnTo>
                    <a:pt x="848" y="175"/>
                  </a:lnTo>
                  <a:lnTo>
                    <a:pt x="842" y="168"/>
                  </a:lnTo>
                  <a:lnTo>
                    <a:pt x="833" y="161"/>
                  </a:lnTo>
                  <a:lnTo>
                    <a:pt x="826" y="154"/>
                  </a:lnTo>
                  <a:lnTo>
                    <a:pt x="820" y="146"/>
                  </a:lnTo>
                  <a:lnTo>
                    <a:pt x="816" y="134"/>
                  </a:lnTo>
                  <a:lnTo>
                    <a:pt x="818" y="119"/>
                  </a:lnTo>
                  <a:lnTo>
                    <a:pt x="809" y="119"/>
                  </a:lnTo>
                  <a:lnTo>
                    <a:pt x="809" y="120"/>
                  </a:lnTo>
                  <a:lnTo>
                    <a:pt x="808" y="124"/>
                  </a:lnTo>
                  <a:lnTo>
                    <a:pt x="808" y="125"/>
                  </a:lnTo>
                  <a:lnTo>
                    <a:pt x="806" y="127"/>
                  </a:lnTo>
                  <a:lnTo>
                    <a:pt x="806" y="129"/>
                  </a:lnTo>
                  <a:lnTo>
                    <a:pt x="804" y="131"/>
                  </a:lnTo>
                  <a:lnTo>
                    <a:pt x="801" y="131"/>
                  </a:lnTo>
                  <a:lnTo>
                    <a:pt x="798" y="129"/>
                  </a:lnTo>
                  <a:lnTo>
                    <a:pt x="804" y="142"/>
                  </a:lnTo>
                  <a:lnTo>
                    <a:pt x="806" y="151"/>
                  </a:lnTo>
                  <a:lnTo>
                    <a:pt x="811" y="156"/>
                  </a:lnTo>
                  <a:lnTo>
                    <a:pt x="818" y="159"/>
                  </a:lnTo>
                  <a:lnTo>
                    <a:pt x="813" y="166"/>
                  </a:lnTo>
                  <a:lnTo>
                    <a:pt x="811" y="173"/>
                  </a:lnTo>
                  <a:lnTo>
                    <a:pt x="811" y="176"/>
                  </a:lnTo>
                  <a:lnTo>
                    <a:pt x="815" y="182"/>
                  </a:lnTo>
                  <a:lnTo>
                    <a:pt x="816" y="188"/>
                  </a:lnTo>
                  <a:lnTo>
                    <a:pt x="818" y="200"/>
                  </a:lnTo>
                  <a:lnTo>
                    <a:pt x="808" y="200"/>
                  </a:lnTo>
                  <a:lnTo>
                    <a:pt x="798" y="195"/>
                  </a:lnTo>
                  <a:lnTo>
                    <a:pt x="796" y="192"/>
                  </a:lnTo>
                  <a:lnTo>
                    <a:pt x="792" y="190"/>
                  </a:lnTo>
                  <a:lnTo>
                    <a:pt x="791" y="190"/>
                  </a:lnTo>
                  <a:lnTo>
                    <a:pt x="789" y="192"/>
                  </a:lnTo>
                  <a:lnTo>
                    <a:pt x="789" y="198"/>
                  </a:lnTo>
                  <a:lnTo>
                    <a:pt x="787" y="200"/>
                  </a:lnTo>
                  <a:lnTo>
                    <a:pt x="787" y="207"/>
                  </a:lnTo>
                  <a:lnTo>
                    <a:pt x="789" y="209"/>
                  </a:lnTo>
                  <a:lnTo>
                    <a:pt x="803" y="209"/>
                  </a:lnTo>
                  <a:lnTo>
                    <a:pt x="806" y="210"/>
                  </a:lnTo>
                  <a:lnTo>
                    <a:pt x="808" y="210"/>
                  </a:lnTo>
                  <a:lnTo>
                    <a:pt x="809" y="212"/>
                  </a:lnTo>
                  <a:lnTo>
                    <a:pt x="809" y="215"/>
                  </a:lnTo>
                  <a:lnTo>
                    <a:pt x="808" y="219"/>
                  </a:lnTo>
                  <a:lnTo>
                    <a:pt x="777" y="219"/>
                  </a:lnTo>
                  <a:lnTo>
                    <a:pt x="770" y="222"/>
                  </a:lnTo>
                  <a:lnTo>
                    <a:pt x="767" y="227"/>
                  </a:lnTo>
                  <a:lnTo>
                    <a:pt x="769" y="239"/>
                  </a:lnTo>
                  <a:lnTo>
                    <a:pt x="755" y="241"/>
                  </a:lnTo>
                  <a:lnTo>
                    <a:pt x="745" y="238"/>
                  </a:lnTo>
                  <a:lnTo>
                    <a:pt x="736" y="234"/>
                  </a:lnTo>
                  <a:lnTo>
                    <a:pt x="728" y="229"/>
                  </a:lnTo>
                  <a:lnTo>
                    <a:pt x="728" y="195"/>
                  </a:lnTo>
                  <a:lnTo>
                    <a:pt x="723" y="190"/>
                  </a:lnTo>
                  <a:lnTo>
                    <a:pt x="714" y="188"/>
                  </a:lnTo>
                  <a:lnTo>
                    <a:pt x="704" y="188"/>
                  </a:lnTo>
                  <a:lnTo>
                    <a:pt x="696" y="187"/>
                  </a:lnTo>
                  <a:lnTo>
                    <a:pt x="692" y="180"/>
                  </a:lnTo>
                  <a:lnTo>
                    <a:pt x="686" y="193"/>
                  </a:lnTo>
                  <a:lnTo>
                    <a:pt x="679" y="209"/>
                  </a:lnTo>
                  <a:lnTo>
                    <a:pt x="686" y="207"/>
                  </a:lnTo>
                  <a:lnTo>
                    <a:pt x="692" y="200"/>
                  </a:lnTo>
                  <a:lnTo>
                    <a:pt x="697" y="198"/>
                  </a:lnTo>
                  <a:lnTo>
                    <a:pt x="708" y="200"/>
                  </a:lnTo>
                  <a:lnTo>
                    <a:pt x="718" y="219"/>
                  </a:lnTo>
                  <a:lnTo>
                    <a:pt x="728" y="239"/>
                  </a:lnTo>
                  <a:lnTo>
                    <a:pt x="716" y="239"/>
                  </a:lnTo>
                  <a:lnTo>
                    <a:pt x="708" y="236"/>
                  </a:lnTo>
                  <a:lnTo>
                    <a:pt x="701" y="231"/>
                  </a:lnTo>
                  <a:lnTo>
                    <a:pt x="692" y="227"/>
                  </a:lnTo>
                  <a:lnTo>
                    <a:pt x="679" y="229"/>
                  </a:lnTo>
                  <a:lnTo>
                    <a:pt x="672" y="219"/>
                  </a:lnTo>
                  <a:lnTo>
                    <a:pt x="658" y="202"/>
                  </a:lnTo>
                  <a:lnTo>
                    <a:pt x="653" y="190"/>
                  </a:lnTo>
                  <a:lnTo>
                    <a:pt x="648" y="195"/>
                  </a:lnTo>
                  <a:lnTo>
                    <a:pt x="648" y="200"/>
                  </a:lnTo>
                  <a:lnTo>
                    <a:pt x="652" y="207"/>
                  </a:lnTo>
                  <a:lnTo>
                    <a:pt x="657" y="212"/>
                  </a:lnTo>
                  <a:lnTo>
                    <a:pt x="658" y="219"/>
                  </a:lnTo>
                  <a:lnTo>
                    <a:pt x="653" y="217"/>
                  </a:lnTo>
                  <a:lnTo>
                    <a:pt x="648" y="222"/>
                  </a:lnTo>
                  <a:lnTo>
                    <a:pt x="648" y="239"/>
                  </a:lnTo>
                  <a:lnTo>
                    <a:pt x="643" y="239"/>
                  </a:lnTo>
                  <a:lnTo>
                    <a:pt x="640" y="238"/>
                  </a:lnTo>
                  <a:lnTo>
                    <a:pt x="633" y="231"/>
                  </a:lnTo>
                  <a:lnTo>
                    <a:pt x="630" y="224"/>
                  </a:lnTo>
                  <a:lnTo>
                    <a:pt x="626" y="221"/>
                  </a:lnTo>
                  <a:lnTo>
                    <a:pt x="623" y="219"/>
                  </a:lnTo>
                  <a:lnTo>
                    <a:pt x="619" y="222"/>
                  </a:lnTo>
                  <a:lnTo>
                    <a:pt x="619" y="226"/>
                  </a:lnTo>
                  <a:lnTo>
                    <a:pt x="628" y="234"/>
                  </a:lnTo>
                  <a:lnTo>
                    <a:pt x="630" y="241"/>
                  </a:lnTo>
                  <a:lnTo>
                    <a:pt x="628" y="249"/>
                  </a:lnTo>
                  <a:lnTo>
                    <a:pt x="619" y="244"/>
                  </a:lnTo>
                  <a:lnTo>
                    <a:pt x="613" y="243"/>
                  </a:lnTo>
                  <a:lnTo>
                    <a:pt x="608" y="244"/>
                  </a:lnTo>
                  <a:lnTo>
                    <a:pt x="599" y="249"/>
                  </a:lnTo>
                  <a:lnTo>
                    <a:pt x="597" y="246"/>
                  </a:lnTo>
                  <a:lnTo>
                    <a:pt x="597" y="243"/>
                  </a:lnTo>
                  <a:lnTo>
                    <a:pt x="599" y="241"/>
                  </a:lnTo>
                  <a:lnTo>
                    <a:pt x="601" y="241"/>
                  </a:lnTo>
                  <a:lnTo>
                    <a:pt x="602" y="239"/>
                  </a:lnTo>
                  <a:lnTo>
                    <a:pt x="604" y="239"/>
                  </a:lnTo>
                  <a:lnTo>
                    <a:pt x="608" y="238"/>
                  </a:lnTo>
                  <a:lnTo>
                    <a:pt x="609" y="238"/>
                  </a:lnTo>
                  <a:lnTo>
                    <a:pt x="609" y="229"/>
                  </a:lnTo>
                  <a:lnTo>
                    <a:pt x="601" y="231"/>
                  </a:lnTo>
                  <a:lnTo>
                    <a:pt x="596" y="236"/>
                  </a:lnTo>
                  <a:lnTo>
                    <a:pt x="591" y="243"/>
                  </a:lnTo>
                  <a:lnTo>
                    <a:pt x="587" y="248"/>
                  </a:lnTo>
                  <a:lnTo>
                    <a:pt x="579" y="249"/>
                  </a:lnTo>
                  <a:lnTo>
                    <a:pt x="579" y="238"/>
                  </a:lnTo>
                  <a:lnTo>
                    <a:pt x="582" y="229"/>
                  </a:lnTo>
                  <a:lnTo>
                    <a:pt x="587" y="222"/>
                  </a:lnTo>
                  <a:lnTo>
                    <a:pt x="591" y="214"/>
                  </a:lnTo>
                  <a:lnTo>
                    <a:pt x="589" y="200"/>
                  </a:lnTo>
                  <a:lnTo>
                    <a:pt x="577" y="210"/>
                  </a:lnTo>
                  <a:lnTo>
                    <a:pt x="560" y="238"/>
                  </a:lnTo>
                  <a:lnTo>
                    <a:pt x="548" y="249"/>
                  </a:lnTo>
                  <a:lnTo>
                    <a:pt x="546" y="239"/>
                  </a:lnTo>
                  <a:lnTo>
                    <a:pt x="550" y="234"/>
                  </a:lnTo>
                  <a:lnTo>
                    <a:pt x="553" y="231"/>
                  </a:lnTo>
                  <a:lnTo>
                    <a:pt x="557" y="226"/>
                  </a:lnTo>
                  <a:lnTo>
                    <a:pt x="558" y="219"/>
                  </a:lnTo>
                  <a:lnTo>
                    <a:pt x="558" y="214"/>
                  </a:lnTo>
                  <a:lnTo>
                    <a:pt x="557" y="210"/>
                  </a:lnTo>
                  <a:lnTo>
                    <a:pt x="555" y="209"/>
                  </a:lnTo>
                  <a:lnTo>
                    <a:pt x="545" y="204"/>
                  </a:lnTo>
                  <a:lnTo>
                    <a:pt x="543" y="200"/>
                  </a:lnTo>
                  <a:lnTo>
                    <a:pt x="540" y="202"/>
                  </a:lnTo>
                  <a:lnTo>
                    <a:pt x="538" y="204"/>
                  </a:lnTo>
                  <a:lnTo>
                    <a:pt x="538" y="205"/>
                  </a:lnTo>
                  <a:lnTo>
                    <a:pt x="540" y="207"/>
                  </a:lnTo>
                  <a:lnTo>
                    <a:pt x="541" y="207"/>
                  </a:lnTo>
                  <a:lnTo>
                    <a:pt x="545" y="209"/>
                  </a:lnTo>
                  <a:lnTo>
                    <a:pt x="546" y="210"/>
                  </a:lnTo>
                  <a:lnTo>
                    <a:pt x="548" y="214"/>
                  </a:lnTo>
                  <a:lnTo>
                    <a:pt x="550" y="215"/>
                  </a:lnTo>
                  <a:lnTo>
                    <a:pt x="548" y="219"/>
                  </a:lnTo>
                  <a:lnTo>
                    <a:pt x="538" y="221"/>
                  </a:lnTo>
                  <a:lnTo>
                    <a:pt x="533" y="219"/>
                  </a:lnTo>
                  <a:lnTo>
                    <a:pt x="529" y="214"/>
                  </a:lnTo>
                  <a:lnTo>
                    <a:pt x="526" y="210"/>
                  </a:lnTo>
                  <a:lnTo>
                    <a:pt x="519" y="209"/>
                  </a:lnTo>
                  <a:lnTo>
                    <a:pt x="521" y="217"/>
                  </a:lnTo>
                  <a:lnTo>
                    <a:pt x="531" y="227"/>
                  </a:lnTo>
                  <a:lnTo>
                    <a:pt x="536" y="231"/>
                  </a:lnTo>
                  <a:lnTo>
                    <a:pt x="538" y="239"/>
                  </a:lnTo>
                  <a:lnTo>
                    <a:pt x="479" y="239"/>
                  </a:lnTo>
                  <a:lnTo>
                    <a:pt x="479" y="234"/>
                  </a:lnTo>
                  <a:lnTo>
                    <a:pt x="480" y="231"/>
                  </a:lnTo>
                  <a:lnTo>
                    <a:pt x="487" y="224"/>
                  </a:lnTo>
                  <a:lnTo>
                    <a:pt x="494" y="221"/>
                  </a:lnTo>
                  <a:lnTo>
                    <a:pt x="497" y="217"/>
                  </a:lnTo>
                  <a:lnTo>
                    <a:pt x="499" y="214"/>
                  </a:lnTo>
                  <a:lnTo>
                    <a:pt x="496" y="210"/>
                  </a:lnTo>
                  <a:lnTo>
                    <a:pt x="492" y="210"/>
                  </a:lnTo>
                  <a:lnTo>
                    <a:pt x="487" y="209"/>
                  </a:lnTo>
                  <a:lnTo>
                    <a:pt x="484" y="209"/>
                  </a:lnTo>
                  <a:lnTo>
                    <a:pt x="480" y="212"/>
                  </a:lnTo>
                  <a:lnTo>
                    <a:pt x="479" y="215"/>
                  </a:lnTo>
                  <a:lnTo>
                    <a:pt x="479" y="229"/>
                  </a:lnTo>
                  <a:lnTo>
                    <a:pt x="456" y="229"/>
                  </a:lnTo>
                  <a:lnTo>
                    <a:pt x="450" y="226"/>
                  </a:lnTo>
                  <a:lnTo>
                    <a:pt x="445" y="219"/>
                  </a:lnTo>
                  <a:lnTo>
                    <a:pt x="440" y="221"/>
                  </a:lnTo>
                  <a:lnTo>
                    <a:pt x="438" y="222"/>
                  </a:lnTo>
                  <a:lnTo>
                    <a:pt x="438" y="224"/>
                  </a:lnTo>
                  <a:lnTo>
                    <a:pt x="441" y="227"/>
                  </a:lnTo>
                  <a:lnTo>
                    <a:pt x="445" y="229"/>
                  </a:lnTo>
                  <a:lnTo>
                    <a:pt x="446" y="231"/>
                  </a:lnTo>
                  <a:lnTo>
                    <a:pt x="448" y="234"/>
                  </a:lnTo>
                  <a:lnTo>
                    <a:pt x="450" y="236"/>
                  </a:lnTo>
                  <a:lnTo>
                    <a:pt x="448" y="239"/>
                  </a:lnTo>
                  <a:lnTo>
                    <a:pt x="419" y="239"/>
                  </a:lnTo>
                  <a:lnTo>
                    <a:pt x="419" y="222"/>
                  </a:lnTo>
                  <a:lnTo>
                    <a:pt x="417" y="221"/>
                  </a:lnTo>
                  <a:lnTo>
                    <a:pt x="414" y="219"/>
                  </a:lnTo>
                  <a:lnTo>
                    <a:pt x="411" y="226"/>
                  </a:lnTo>
                  <a:lnTo>
                    <a:pt x="407" y="234"/>
                  </a:lnTo>
                  <a:lnTo>
                    <a:pt x="404" y="241"/>
                  </a:lnTo>
                  <a:lnTo>
                    <a:pt x="397" y="248"/>
                  </a:lnTo>
                  <a:lnTo>
                    <a:pt x="389" y="249"/>
                  </a:lnTo>
                  <a:lnTo>
                    <a:pt x="390" y="236"/>
                  </a:lnTo>
                  <a:lnTo>
                    <a:pt x="389" y="227"/>
                  </a:lnTo>
                  <a:lnTo>
                    <a:pt x="384" y="222"/>
                  </a:lnTo>
                  <a:lnTo>
                    <a:pt x="377" y="217"/>
                  </a:lnTo>
                  <a:lnTo>
                    <a:pt x="370" y="214"/>
                  </a:lnTo>
                  <a:lnTo>
                    <a:pt x="365" y="209"/>
                  </a:lnTo>
                  <a:lnTo>
                    <a:pt x="363" y="200"/>
                  </a:lnTo>
                  <a:lnTo>
                    <a:pt x="361" y="202"/>
                  </a:lnTo>
                  <a:lnTo>
                    <a:pt x="358" y="209"/>
                  </a:lnTo>
                  <a:lnTo>
                    <a:pt x="358" y="212"/>
                  </a:lnTo>
                  <a:lnTo>
                    <a:pt x="356" y="217"/>
                  </a:lnTo>
                  <a:lnTo>
                    <a:pt x="355" y="221"/>
                  </a:lnTo>
                  <a:lnTo>
                    <a:pt x="353" y="222"/>
                  </a:lnTo>
                  <a:lnTo>
                    <a:pt x="350" y="224"/>
                  </a:lnTo>
                  <a:lnTo>
                    <a:pt x="353" y="231"/>
                  </a:lnTo>
                  <a:lnTo>
                    <a:pt x="355" y="229"/>
                  </a:lnTo>
                  <a:lnTo>
                    <a:pt x="356" y="229"/>
                  </a:lnTo>
                  <a:lnTo>
                    <a:pt x="356" y="226"/>
                  </a:lnTo>
                  <a:lnTo>
                    <a:pt x="358" y="222"/>
                  </a:lnTo>
                  <a:lnTo>
                    <a:pt x="360" y="221"/>
                  </a:lnTo>
                  <a:lnTo>
                    <a:pt x="363" y="219"/>
                  </a:lnTo>
                  <a:lnTo>
                    <a:pt x="365" y="217"/>
                  </a:lnTo>
                  <a:lnTo>
                    <a:pt x="368" y="219"/>
                  </a:lnTo>
                  <a:lnTo>
                    <a:pt x="368" y="239"/>
                  </a:lnTo>
                  <a:lnTo>
                    <a:pt x="351" y="243"/>
                  </a:lnTo>
                  <a:lnTo>
                    <a:pt x="336" y="239"/>
                  </a:lnTo>
                  <a:lnTo>
                    <a:pt x="322" y="234"/>
                  </a:lnTo>
                  <a:lnTo>
                    <a:pt x="309" y="231"/>
                  </a:lnTo>
                  <a:lnTo>
                    <a:pt x="299" y="231"/>
                  </a:lnTo>
                  <a:lnTo>
                    <a:pt x="288" y="239"/>
                  </a:lnTo>
                  <a:lnTo>
                    <a:pt x="277" y="234"/>
                  </a:lnTo>
                  <a:lnTo>
                    <a:pt x="260" y="234"/>
                  </a:lnTo>
                  <a:lnTo>
                    <a:pt x="239" y="236"/>
                  </a:lnTo>
                  <a:lnTo>
                    <a:pt x="217" y="238"/>
                  </a:lnTo>
                  <a:lnTo>
                    <a:pt x="170" y="241"/>
                  </a:lnTo>
                  <a:lnTo>
                    <a:pt x="146" y="238"/>
                  </a:lnTo>
                  <a:lnTo>
                    <a:pt x="124" y="229"/>
                  </a:lnTo>
                  <a:lnTo>
                    <a:pt x="114" y="239"/>
                  </a:lnTo>
                  <a:lnTo>
                    <a:pt x="110" y="244"/>
                  </a:lnTo>
                  <a:lnTo>
                    <a:pt x="105" y="249"/>
                  </a:lnTo>
                  <a:lnTo>
                    <a:pt x="95" y="246"/>
                  </a:lnTo>
                  <a:lnTo>
                    <a:pt x="85" y="241"/>
                  </a:lnTo>
                  <a:lnTo>
                    <a:pt x="73" y="239"/>
                  </a:lnTo>
                  <a:lnTo>
                    <a:pt x="63" y="241"/>
                  </a:lnTo>
                  <a:lnTo>
                    <a:pt x="54" y="249"/>
                  </a:lnTo>
                  <a:lnTo>
                    <a:pt x="34" y="243"/>
                  </a:lnTo>
                  <a:lnTo>
                    <a:pt x="29" y="244"/>
                  </a:lnTo>
                  <a:lnTo>
                    <a:pt x="20" y="249"/>
                  </a:lnTo>
                  <a:lnTo>
                    <a:pt x="20" y="238"/>
                  </a:lnTo>
                  <a:lnTo>
                    <a:pt x="19" y="232"/>
                  </a:lnTo>
                  <a:lnTo>
                    <a:pt x="17" y="231"/>
                  </a:lnTo>
                  <a:lnTo>
                    <a:pt x="12" y="229"/>
                  </a:lnTo>
                  <a:lnTo>
                    <a:pt x="0" y="229"/>
                  </a:lnTo>
                  <a:lnTo>
                    <a:pt x="0" y="209"/>
                  </a:lnTo>
                  <a:lnTo>
                    <a:pt x="12" y="210"/>
                  </a:lnTo>
                  <a:lnTo>
                    <a:pt x="17" y="207"/>
                  </a:lnTo>
                  <a:lnTo>
                    <a:pt x="20" y="200"/>
                  </a:lnTo>
                  <a:lnTo>
                    <a:pt x="20" y="180"/>
                  </a:lnTo>
                  <a:lnTo>
                    <a:pt x="36" y="180"/>
                  </a:lnTo>
                  <a:lnTo>
                    <a:pt x="39" y="178"/>
                  </a:lnTo>
                  <a:lnTo>
                    <a:pt x="41" y="176"/>
                  </a:lnTo>
                  <a:lnTo>
                    <a:pt x="41" y="170"/>
                  </a:lnTo>
                  <a:lnTo>
                    <a:pt x="154" y="170"/>
                  </a:lnTo>
                  <a:lnTo>
                    <a:pt x="158" y="163"/>
                  </a:lnTo>
                  <a:lnTo>
                    <a:pt x="165" y="161"/>
                  </a:lnTo>
                  <a:lnTo>
                    <a:pt x="173" y="161"/>
                  </a:lnTo>
                  <a:lnTo>
                    <a:pt x="185" y="159"/>
                  </a:lnTo>
                  <a:lnTo>
                    <a:pt x="188" y="158"/>
                  </a:lnTo>
                  <a:lnTo>
                    <a:pt x="190" y="156"/>
                  </a:lnTo>
                  <a:lnTo>
                    <a:pt x="207" y="148"/>
                  </a:lnTo>
                  <a:lnTo>
                    <a:pt x="209" y="148"/>
                  </a:lnTo>
                  <a:lnTo>
                    <a:pt x="212" y="144"/>
                  </a:lnTo>
                  <a:lnTo>
                    <a:pt x="216" y="144"/>
                  </a:lnTo>
                  <a:lnTo>
                    <a:pt x="219" y="141"/>
                  </a:lnTo>
                  <a:lnTo>
                    <a:pt x="224" y="139"/>
                  </a:lnTo>
                  <a:lnTo>
                    <a:pt x="234" y="134"/>
                  </a:lnTo>
                  <a:lnTo>
                    <a:pt x="243" y="131"/>
                  </a:lnTo>
                  <a:lnTo>
                    <a:pt x="251" y="129"/>
                  </a:lnTo>
                  <a:lnTo>
                    <a:pt x="260" y="131"/>
                  </a:lnTo>
                  <a:lnTo>
                    <a:pt x="265" y="139"/>
                  </a:lnTo>
                  <a:lnTo>
                    <a:pt x="285" y="124"/>
                  </a:lnTo>
                  <a:lnTo>
                    <a:pt x="309" y="112"/>
                  </a:lnTo>
                  <a:lnTo>
                    <a:pt x="334" y="102"/>
                  </a:lnTo>
                  <a:lnTo>
                    <a:pt x="360" y="90"/>
                  </a:lnTo>
                  <a:lnTo>
                    <a:pt x="360" y="97"/>
                  </a:lnTo>
                  <a:lnTo>
                    <a:pt x="358" y="98"/>
                  </a:lnTo>
                  <a:lnTo>
                    <a:pt x="355" y="98"/>
                  </a:lnTo>
                  <a:lnTo>
                    <a:pt x="353" y="100"/>
                  </a:lnTo>
                  <a:lnTo>
                    <a:pt x="351" y="100"/>
                  </a:lnTo>
                  <a:lnTo>
                    <a:pt x="348" y="103"/>
                  </a:lnTo>
                  <a:lnTo>
                    <a:pt x="348" y="107"/>
                  </a:lnTo>
                  <a:lnTo>
                    <a:pt x="350" y="110"/>
                  </a:lnTo>
                  <a:lnTo>
                    <a:pt x="356" y="110"/>
                  </a:lnTo>
                  <a:lnTo>
                    <a:pt x="358" y="109"/>
                  </a:lnTo>
                  <a:lnTo>
                    <a:pt x="358" y="105"/>
                  </a:lnTo>
                  <a:lnTo>
                    <a:pt x="360" y="102"/>
                  </a:lnTo>
                  <a:lnTo>
                    <a:pt x="360" y="100"/>
                  </a:lnTo>
                  <a:lnTo>
                    <a:pt x="361" y="98"/>
                  </a:lnTo>
                  <a:lnTo>
                    <a:pt x="365" y="98"/>
                  </a:lnTo>
                  <a:lnTo>
                    <a:pt x="368" y="100"/>
                  </a:lnTo>
                  <a:lnTo>
                    <a:pt x="368" y="114"/>
                  </a:lnTo>
                  <a:lnTo>
                    <a:pt x="370" y="117"/>
                  </a:lnTo>
                  <a:lnTo>
                    <a:pt x="372" y="119"/>
                  </a:lnTo>
                  <a:lnTo>
                    <a:pt x="375" y="119"/>
                  </a:lnTo>
                  <a:lnTo>
                    <a:pt x="377" y="117"/>
                  </a:lnTo>
                  <a:lnTo>
                    <a:pt x="378" y="114"/>
                  </a:lnTo>
                  <a:lnTo>
                    <a:pt x="378" y="100"/>
                  </a:lnTo>
                  <a:lnTo>
                    <a:pt x="389" y="103"/>
                  </a:lnTo>
                  <a:lnTo>
                    <a:pt x="406" y="114"/>
                  </a:lnTo>
                  <a:lnTo>
                    <a:pt x="416" y="117"/>
                  </a:lnTo>
                  <a:lnTo>
                    <a:pt x="429" y="119"/>
                  </a:lnTo>
                  <a:lnTo>
                    <a:pt x="431" y="115"/>
                  </a:lnTo>
                  <a:lnTo>
                    <a:pt x="429" y="112"/>
                  </a:lnTo>
                  <a:lnTo>
                    <a:pt x="428" y="110"/>
                  </a:lnTo>
                  <a:lnTo>
                    <a:pt x="426" y="110"/>
                  </a:lnTo>
                  <a:lnTo>
                    <a:pt x="423" y="109"/>
                  </a:lnTo>
                  <a:lnTo>
                    <a:pt x="419" y="110"/>
                  </a:lnTo>
                  <a:lnTo>
                    <a:pt x="409" y="110"/>
                  </a:lnTo>
                  <a:lnTo>
                    <a:pt x="409" y="90"/>
                  </a:lnTo>
                  <a:lnTo>
                    <a:pt x="421" y="90"/>
                  </a:lnTo>
                  <a:lnTo>
                    <a:pt x="428" y="93"/>
                  </a:lnTo>
                  <a:lnTo>
                    <a:pt x="434" y="98"/>
                  </a:lnTo>
                  <a:lnTo>
                    <a:pt x="438" y="105"/>
                  </a:lnTo>
                  <a:lnTo>
                    <a:pt x="445" y="110"/>
                  </a:lnTo>
                  <a:lnTo>
                    <a:pt x="448" y="107"/>
                  </a:lnTo>
                  <a:lnTo>
                    <a:pt x="450" y="102"/>
                  </a:lnTo>
                  <a:lnTo>
                    <a:pt x="450" y="93"/>
                  </a:lnTo>
                  <a:lnTo>
                    <a:pt x="448" y="86"/>
                  </a:lnTo>
                  <a:lnTo>
                    <a:pt x="448" y="80"/>
                  </a:lnTo>
                  <a:lnTo>
                    <a:pt x="468" y="80"/>
                  </a:lnTo>
                  <a:lnTo>
                    <a:pt x="468" y="85"/>
                  </a:lnTo>
                  <a:lnTo>
                    <a:pt x="463" y="90"/>
                  </a:lnTo>
                  <a:lnTo>
                    <a:pt x="462" y="90"/>
                  </a:lnTo>
                  <a:lnTo>
                    <a:pt x="460" y="92"/>
                  </a:lnTo>
                  <a:lnTo>
                    <a:pt x="458" y="95"/>
                  </a:lnTo>
                  <a:lnTo>
                    <a:pt x="460" y="97"/>
                  </a:lnTo>
                  <a:lnTo>
                    <a:pt x="463" y="98"/>
                  </a:lnTo>
                  <a:lnTo>
                    <a:pt x="467" y="98"/>
                  </a:lnTo>
                  <a:lnTo>
                    <a:pt x="470" y="100"/>
                  </a:lnTo>
                  <a:lnTo>
                    <a:pt x="473" y="100"/>
                  </a:lnTo>
                  <a:lnTo>
                    <a:pt x="477" y="98"/>
                  </a:lnTo>
                  <a:lnTo>
                    <a:pt x="479" y="95"/>
                  </a:lnTo>
                  <a:lnTo>
                    <a:pt x="479" y="80"/>
                  </a:lnTo>
                  <a:lnTo>
                    <a:pt x="492" y="83"/>
                  </a:lnTo>
                  <a:lnTo>
                    <a:pt x="501" y="85"/>
                  </a:lnTo>
                  <a:lnTo>
                    <a:pt x="506" y="83"/>
                  </a:lnTo>
                  <a:lnTo>
                    <a:pt x="519" y="69"/>
                  </a:lnTo>
                  <a:lnTo>
                    <a:pt x="519" y="80"/>
                  </a:lnTo>
                  <a:lnTo>
                    <a:pt x="514" y="90"/>
                  </a:lnTo>
                  <a:lnTo>
                    <a:pt x="511" y="92"/>
                  </a:lnTo>
                  <a:lnTo>
                    <a:pt x="509" y="95"/>
                  </a:lnTo>
                  <a:lnTo>
                    <a:pt x="524" y="95"/>
                  </a:lnTo>
                  <a:lnTo>
                    <a:pt x="533" y="97"/>
                  </a:lnTo>
                  <a:lnTo>
                    <a:pt x="548" y="100"/>
                  </a:lnTo>
                  <a:lnTo>
                    <a:pt x="550" y="95"/>
                  </a:lnTo>
                  <a:lnTo>
                    <a:pt x="548" y="93"/>
                  </a:lnTo>
                  <a:lnTo>
                    <a:pt x="548" y="92"/>
                  </a:lnTo>
                  <a:lnTo>
                    <a:pt x="545" y="90"/>
                  </a:lnTo>
                  <a:lnTo>
                    <a:pt x="528" y="90"/>
                  </a:lnTo>
                  <a:lnTo>
                    <a:pt x="528" y="69"/>
                  </a:lnTo>
                  <a:lnTo>
                    <a:pt x="536" y="76"/>
                  </a:lnTo>
                  <a:lnTo>
                    <a:pt x="543" y="78"/>
                  </a:lnTo>
                  <a:lnTo>
                    <a:pt x="548" y="75"/>
                  </a:lnTo>
                  <a:lnTo>
                    <a:pt x="553" y="69"/>
                  </a:lnTo>
                  <a:lnTo>
                    <a:pt x="560" y="64"/>
                  </a:lnTo>
                  <a:lnTo>
                    <a:pt x="568" y="59"/>
                  </a:lnTo>
                  <a:lnTo>
                    <a:pt x="570" y="69"/>
                  </a:lnTo>
                  <a:lnTo>
                    <a:pt x="568" y="75"/>
                  </a:lnTo>
                  <a:lnTo>
                    <a:pt x="560" y="83"/>
                  </a:lnTo>
                  <a:lnTo>
                    <a:pt x="558" y="90"/>
                  </a:lnTo>
                  <a:lnTo>
                    <a:pt x="568" y="86"/>
                  </a:lnTo>
                  <a:lnTo>
                    <a:pt x="575" y="80"/>
                  </a:lnTo>
                  <a:lnTo>
                    <a:pt x="580" y="73"/>
                  </a:lnTo>
                  <a:lnTo>
                    <a:pt x="587" y="64"/>
                  </a:lnTo>
                  <a:lnTo>
                    <a:pt x="596" y="61"/>
                  </a:lnTo>
                  <a:lnTo>
                    <a:pt x="609" y="59"/>
                  </a:lnTo>
                  <a:lnTo>
                    <a:pt x="609" y="63"/>
                  </a:lnTo>
                  <a:lnTo>
                    <a:pt x="608" y="66"/>
                  </a:lnTo>
                  <a:lnTo>
                    <a:pt x="608" y="68"/>
                  </a:lnTo>
                  <a:lnTo>
                    <a:pt x="604" y="68"/>
                  </a:lnTo>
                  <a:lnTo>
                    <a:pt x="602" y="69"/>
                  </a:lnTo>
                  <a:lnTo>
                    <a:pt x="601" y="69"/>
                  </a:lnTo>
                  <a:lnTo>
                    <a:pt x="599" y="71"/>
                  </a:lnTo>
                  <a:lnTo>
                    <a:pt x="599" y="75"/>
                  </a:lnTo>
                  <a:lnTo>
                    <a:pt x="609" y="80"/>
                  </a:lnTo>
                  <a:lnTo>
                    <a:pt x="618" y="76"/>
                  </a:lnTo>
                  <a:lnTo>
                    <a:pt x="624" y="69"/>
                  </a:lnTo>
                  <a:lnTo>
                    <a:pt x="631" y="61"/>
                  </a:lnTo>
                  <a:lnTo>
                    <a:pt x="640" y="52"/>
                  </a:lnTo>
                  <a:lnTo>
                    <a:pt x="648" y="49"/>
                  </a:lnTo>
                  <a:lnTo>
                    <a:pt x="650" y="52"/>
                  </a:lnTo>
                  <a:lnTo>
                    <a:pt x="650" y="56"/>
                  </a:lnTo>
                  <a:lnTo>
                    <a:pt x="647" y="59"/>
                  </a:lnTo>
                  <a:lnTo>
                    <a:pt x="645" y="59"/>
                  </a:lnTo>
                  <a:lnTo>
                    <a:pt x="641" y="61"/>
                  </a:lnTo>
                  <a:lnTo>
                    <a:pt x="640" y="61"/>
                  </a:lnTo>
                  <a:lnTo>
                    <a:pt x="638" y="63"/>
                  </a:lnTo>
                  <a:lnTo>
                    <a:pt x="636" y="63"/>
                  </a:lnTo>
                  <a:lnTo>
                    <a:pt x="636" y="66"/>
                  </a:lnTo>
                  <a:lnTo>
                    <a:pt x="638" y="69"/>
                  </a:lnTo>
                  <a:lnTo>
                    <a:pt x="648" y="61"/>
                  </a:lnTo>
                  <a:lnTo>
                    <a:pt x="662" y="59"/>
                  </a:lnTo>
                  <a:lnTo>
                    <a:pt x="674" y="59"/>
                  </a:lnTo>
                  <a:lnTo>
                    <a:pt x="687" y="63"/>
                  </a:lnTo>
                  <a:lnTo>
                    <a:pt x="699" y="64"/>
                  </a:lnTo>
                  <a:lnTo>
                    <a:pt x="711" y="64"/>
                  </a:lnTo>
                  <a:lnTo>
                    <a:pt x="718" y="59"/>
                  </a:lnTo>
                  <a:lnTo>
                    <a:pt x="723" y="69"/>
                  </a:lnTo>
                  <a:lnTo>
                    <a:pt x="728" y="81"/>
                  </a:lnTo>
                  <a:lnTo>
                    <a:pt x="735" y="92"/>
                  </a:lnTo>
                  <a:lnTo>
                    <a:pt x="743" y="100"/>
                  </a:lnTo>
                  <a:lnTo>
                    <a:pt x="747" y="98"/>
                  </a:lnTo>
                  <a:lnTo>
                    <a:pt x="748" y="95"/>
                  </a:lnTo>
                  <a:lnTo>
                    <a:pt x="748" y="90"/>
                  </a:lnTo>
                  <a:lnTo>
                    <a:pt x="750" y="86"/>
                  </a:lnTo>
                  <a:lnTo>
                    <a:pt x="750" y="81"/>
                  </a:lnTo>
                  <a:lnTo>
                    <a:pt x="752" y="78"/>
                  </a:lnTo>
                  <a:lnTo>
                    <a:pt x="759" y="75"/>
                  </a:lnTo>
                  <a:lnTo>
                    <a:pt x="757" y="71"/>
                  </a:lnTo>
                  <a:lnTo>
                    <a:pt x="753" y="68"/>
                  </a:lnTo>
                  <a:lnTo>
                    <a:pt x="750" y="71"/>
                  </a:lnTo>
                  <a:lnTo>
                    <a:pt x="748" y="75"/>
                  </a:lnTo>
                  <a:lnTo>
                    <a:pt x="742" y="81"/>
                  </a:lnTo>
                  <a:lnTo>
                    <a:pt x="738" y="80"/>
                  </a:lnTo>
                  <a:lnTo>
                    <a:pt x="733" y="71"/>
                  </a:lnTo>
                  <a:lnTo>
                    <a:pt x="726" y="54"/>
                  </a:lnTo>
                  <a:lnTo>
                    <a:pt x="728" y="41"/>
                  </a:lnTo>
                  <a:lnTo>
                    <a:pt x="740" y="42"/>
                  </a:lnTo>
                  <a:lnTo>
                    <a:pt x="750" y="46"/>
                  </a:lnTo>
                  <a:lnTo>
                    <a:pt x="759" y="47"/>
                  </a:lnTo>
                  <a:lnTo>
                    <a:pt x="767" y="47"/>
                  </a:lnTo>
                  <a:lnTo>
                    <a:pt x="777" y="41"/>
                  </a:lnTo>
                  <a:lnTo>
                    <a:pt x="777" y="46"/>
                  </a:lnTo>
                  <a:lnTo>
                    <a:pt x="774" y="49"/>
                  </a:lnTo>
                  <a:lnTo>
                    <a:pt x="772" y="49"/>
                  </a:lnTo>
                  <a:lnTo>
                    <a:pt x="769" y="52"/>
                  </a:lnTo>
                  <a:lnTo>
                    <a:pt x="769" y="54"/>
                  </a:lnTo>
                  <a:lnTo>
                    <a:pt x="770" y="58"/>
                  </a:lnTo>
                  <a:lnTo>
                    <a:pt x="776" y="58"/>
                  </a:lnTo>
                  <a:lnTo>
                    <a:pt x="777" y="56"/>
                  </a:lnTo>
                  <a:lnTo>
                    <a:pt x="781" y="54"/>
                  </a:lnTo>
                  <a:lnTo>
                    <a:pt x="782" y="51"/>
                  </a:lnTo>
                  <a:lnTo>
                    <a:pt x="786" y="49"/>
                  </a:lnTo>
                  <a:lnTo>
                    <a:pt x="787" y="49"/>
                  </a:lnTo>
                  <a:lnTo>
                    <a:pt x="787" y="52"/>
                  </a:lnTo>
                  <a:lnTo>
                    <a:pt x="794" y="59"/>
                  </a:lnTo>
                  <a:lnTo>
                    <a:pt x="798" y="59"/>
                  </a:lnTo>
                  <a:lnTo>
                    <a:pt x="811" y="56"/>
                  </a:lnTo>
                  <a:lnTo>
                    <a:pt x="820" y="47"/>
                  </a:lnTo>
                  <a:lnTo>
                    <a:pt x="830" y="39"/>
                  </a:lnTo>
                  <a:lnTo>
                    <a:pt x="838" y="30"/>
                  </a:lnTo>
                  <a:lnTo>
                    <a:pt x="837" y="39"/>
                  </a:lnTo>
                  <a:lnTo>
                    <a:pt x="838" y="42"/>
                  </a:lnTo>
                  <a:lnTo>
                    <a:pt x="847" y="52"/>
                  </a:lnTo>
                  <a:lnTo>
                    <a:pt x="848" y="59"/>
                  </a:lnTo>
                  <a:lnTo>
                    <a:pt x="852" y="61"/>
                  </a:lnTo>
                  <a:lnTo>
                    <a:pt x="855" y="61"/>
                  </a:lnTo>
                  <a:lnTo>
                    <a:pt x="855" y="59"/>
                  </a:lnTo>
                  <a:lnTo>
                    <a:pt x="857" y="58"/>
                  </a:lnTo>
                  <a:lnTo>
                    <a:pt x="857" y="56"/>
                  </a:lnTo>
                  <a:lnTo>
                    <a:pt x="859" y="52"/>
                  </a:lnTo>
                  <a:lnTo>
                    <a:pt x="859" y="51"/>
                  </a:lnTo>
                  <a:lnTo>
                    <a:pt x="860" y="49"/>
                  </a:lnTo>
                  <a:lnTo>
                    <a:pt x="860" y="47"/>
                  </a:lnTo>
                  <a:lnTo>
                    <a:pt x="864" y="47"/>
                  </a:lnTo>
                  <a:lnTo>
                    <a:pt x="867" y="49"/>
                  </a:lnTo>
                  <a:lnTo>
                    <a:pt x="867" y="69"/>
                  </a:lnTo>
                  <a:lnTo>
                    <a:pt x="881" y="69"/>
                  </a:lnTo>
                  <a:lnTo>
                    <a:pt x="891" y="64"/>
                  </a:lnTo>
                  <a:lnTo>
                    <a:pt x="896" y="56"/>
                  </a:lnTo>
                  <a:lnTo>
                    <a:pt x="898" y="42"/>
                  </a:lnTo>
                  <a:lnTo>
                    <a:pt x="898" y="30"/>
                  </a:lnTo>
                  <a:lnTo>
                    <a:pt x="906" y="36"/>
                  </a:lnTo>
                  <a:lnTo>
                    <a:pt x="920" y="39"/>
                  </a:lnTo>
                  <a:lnTo>
                    <a:pt x="933" y="41"/>
                  </a:lnTo>
                  <a:lnTo>
                    <a:pt x="945" y="37"/>
                  </a:lnTo>
                  <a:lnTo>
                    <a:pt x="952" y="30"/>
                  </a:lnTo>
                  <a:lnTo>
                    <a:pt x="960" y="36"/>
                  </a:lnTo>
                  <a:lnTo>
                    <a:pt x="972" y="36"/>
                  </a:lnTo>
                  <a:lnTo>
                    <a:pt x="984" y="34"/>
                  </a:lnTo>
                  <a:lnTo>
                    <a:pt x="998" y="30"/>
                  </a:lnTo>
                  <a:lnTo>
                    <a:pt x="1010" y="29"/>
                  </a:lnTo>
                  <a:lnTo>
                    <a:pt x="1022" y="32"/>
                  </a:lnTo>
                  <a:lnTo>
                    <a:pt x="1032" y="41"/>
                  </a:lnTo>
                  <a:lnTo>
                    <a:pt x="1037" y="37"/>
                  </a:lnTo>
                  <a:lnTo>
                    <a:pt x="1035" y="34"/>
                  </a:lnTo>
                  <a:lnTo>
                    <a:pt x="1032" y="29"/>
                  </a:lnTo>
                  <a:lnTo>
                    <a:pt x="1027" y="24"/>
                  </a:lnTo>
                  <a:lnTo>
                    <a:pt x="1025" y="19"/>
                  </a:lnTo>
                  <a:lnTo>
                    <a:pt x="1027" y="10"/>
                  </a:lnTo>
                  <a:lnTo>
                    <a:pt x="1033" y="12"/>
                  </a:lnTo>
                  <a:lnTo>
                    <a:pt x="1039" y="15"/>
                  </a:lnTo>
                  <a:lnTo>
                    <a:pt x="1042" y="19"/>
                  </a:lnTo>
                  <a:lnTo>
                    <a:pt x="1047" y="22"/>
                  </a:lnTo>
                  <a:lnTo>
                    <a:pt x="1057" y="20"/>
                  </a:lnTo>
                  <a:lnTo>
                    <a:pt x="1052" y="37"/>
                  </a:lnTo>
                  <a:lnTo>
                    <a:pt x="1050" y="51"/>
                  </a:lnTo>
                  <a:lnTo>
                    <a:pt x="1052" y="63"/>
                  </a:lnTo>
                  <a:lnTo>
                    <a:pt x="1057" y="80"/>
                  </a:lnTo>
                  <a:lnTo>
                    <a:pt x="1052" y="80"/>
                  </a:lnTo>
                  <a:lnTo>
                    <a:pt x="1049" y="78"/>
                  </a:lnTo>
                  <a:lnTo>
                    <a:pt x="1042" y="71"/>
                  </a:lnTo>
                  <a:lnTo>
                    <a:pt x="1039" y="64"/>
                  </a:lnTo>
                  <a:lnTo>
                    <a:pt x="1035" y="61"/>
                  </a:lnTo>
                  <a:lnTo>
                    <a:pt x="1032" y="59"/>
                  </a:lnTo>
                  <a:lnTo>
                    <a:pt x="1027" y="66"/>
                  </a:lnTo>
                  <a:lnTo>
                    <a:pt x="1027" y="73"/>
                  </a:lnTo>
                  <a:lnTo>
                    <a:pt x="1030" y="78"/>
                  </a:lnTo>
                  <a:lnTo>
                    <a:pt x="1035" y="83"/>
                  </a:lnTo>
                  <a:lnTo>
                    <a:pt x="1039" y="92"/>
                  </a:lnTo>
                  <a:lnTo>
                    <a:pt x="1037" y="100"/>
                  </a:lnTo>
                  <a:lnTo>
                    <a:pt x="1052" y="100"/>
                  </a:lnTo>
                  <a:lnTo>
                    <a:pt x="1057" y="92"/>
                  </a:lnTo>
                  <a:lnTo>
                    <a:pt x="1061" y="81"/>
                  </a:lnTo>
                  <a:lnTo>
                    <a:pt x="1064" y="73"/>
                  </a:lnTo>
                  <a:lnTo>
                    <a:pt x="1069" y="64"/>
                  </a:lnTo>
                  <a:lnTo>
                    <a:pt x="1078" y="59"/>
                  </a:lnTo>
                  <a:lnTo>
                    <a:pt x="1076" y="52"/>
                  </a:lnTo>
                  <a:lnTo>
                    <a:pt x="1067" y="42"/>
                  </a:lnTo>
                  <a:lnTo>
                    <a:pt x="1066" y="39"/>
                  </a:lnTo>
                  <a:lnTo>
                    <a:pt x="1067" y="30"/>
                  </a:lnTo>
                  <a:lnTo>
                    <a:pt x="1072" y="34"/>
                  </a:lnTo>
                  <a:lnTo>
                    <a:pt x="1078" y="36"/>
                  </a:lnTo>
                  <a:lnTo>
                    <a:pt x="1079" y="37"/>
                  </a:lnTo>
                  <a:lnTo>
                    <a:pt x="1081" y="37"/>
                  </a:lnTo>
                  <a:lnTo>
                    <a:pt x="1081" y="34"/>
                  </a:lnTo>
                  <a:lnTo>
                    <a:pt x="1083" y="30"/>
                  </a:lnTo>
                  <a:lnTo>
                    <a:pt x="1083" y="27"/>
                  </a:lnTo>
                  <a:lnTo>
                    <a:pt x="1084" y="24"/>
                  </a:lnTo>
                  <a:lnTo>
                    <a:pt x="1088" y="20"/>
                  </a:lnTo>
                  <a:lnTo>
                    <a:pt x="1093" y="17"/>
                  </a:lnTo>
                  <a:lnTo>
                    <a:pt x="1110" y="13"/>
                  </a:lnTo>
                  <a:lnTo>
                    <a:pt x="1115" y="13"/>
                  </a:lnTo>
                  <a:lnTo>
                    <a:pt x="1117" y="10"/>
                  </a:lnTo>
                  <a:lnTo>
                    <a:pt x="1117" y="41"/>
                  </a:lnTo>
                  <a:lnTo>
                    <a:pt x="1123" y="41"/>
                  </a:lnTo>
                  <a:lnTo>
                    <a:pt x="1127" y="37"/>
                  </a:lnTo>
                  <a:lnTo>
                    <a:pt x="1127" y="10"/>
                  </a:lnTo>
                  <a:lnTo>
                    <a:pt x="1137" y="15"/>
                  </a:lnTo>
                  <a:lnTo>
                    <a:pt x="1142" y="17"/>
                  </a:lnTo>
                  <a:lnTo>
                    <a:pt x="1147" y="15"/>
                  </a:lnTo>
                  <a:lnTo>
                    <a:pt x="1157" y="10"/>
                  </a:lnTo>
                  <a:lnTo>
                    <a:pt x="1157" y="41"/>
                  </a:lnTo>
                  <a:lnTo>
                    <a:pt x="1168" y="34"/>
                  </a:lnTo>
                  <a:lnTo>
                    <a:pt x="1174" y="34"/>
                  </a:lnTo>
                  <a:lnTo>
                    <a:pt x="1176" y="36"/>
                  </a:lnTo>
                  <a:lnTo>
                    <a:pt x="1179" y="42"/>
                  </a:lnTo>
                  <a:lnTo>
                    <a:pt x="1181" y="49"/>
                  </a:lnTo>
                  <a:lnTo>
                    <a:pt x="1188" y="42"/>
                  </a:lnTo>
                  <a:lnTo>
                    <a:pt x="1188" y="39"/>
                  </a:lnTo>
                  <a:lnTo>
                    <a:pt x="1183" y="32"/>
                  </a:lnTo>
                  <a:lnTo>
                    <a:pt x="1178" y="27"/>
                  </a:lnTo>
                  <a:lnTo>
                    <a:pt x="1176" y="20"/>
                  </a:lnTo>
                  <a:lnTo>
                    <a:pt x="1183" y="20"/>
                  </a:lnTo>
                  <a:lnTo>
                    <a:pt x="1186" y="17"/>
                  </a:lnTo>
                  <a:lnTo>
                    <a:pt x="1186" y="15"/>
                  </a:lnTo>
                  <a:lnTo>
                    <a:pt x="1188" y="12"/>
                  </a:lnTo>
                  <a:lnTo>
                    <a:pt x="1188" y="10"/>
                  </a:lnTo>
                  <a:lnTo>
                    <a:pt x="1190" y="8"/>
                  </a:lnTo>
                  <a:lnTo>
                    <a:pt x="1193" y="8"/>
                  </a:lnTo>
                  <a:lnTo>
                    <a:pt x="1196" y="10"/>
                  </a:lnTo>
                  <a:lnTo>
                    <a:pt x="1196" y="24"/>
                  </a:lnTo>
                  <a:lnTo>
                    <a:pt x="1198" y="27"/>
                  </a:lnTo>
                  <a:lnTo>
                    <a:pt x="1201" y="30"/>
                  </a:lnTo>
                  <a:lnTo>
                    <a:pt x="1205" y="24"/>
                  </a:lnTo>
                  <a:lnTo>
                    <a:pt x="1208" y="15"/>
                  </a:lnTo>
                  <a:lnTo>
                    <a:pt x="1212" y="8"/>
                  </a:lnTo>
                  <a:lnTo>
                    <a:pt x="1218" y="2"/>
                  </a:lnTo>
                  <a:lnTo>
                    <a:pt x="1227" y="0"/>
                  </a:lnTo>
                  <a:close/>
                </a:path>
              </a:pathLst>
            </a:custGeom>
            <a:solidFill>
              <a:srgbClr val="CC00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0" name="Freeform 64"/>
            <p:cNvSpPr>
              <a:spLocks/>
            </p:cNvSpPr>
            <p:nvPr/>
          </p:nvSpPr>
          <p:spPr bwMode="auto">
            <a:xfrm>
              <a:off x="3360" y="2143"/>
              <a:ext cx="10" cy="15"/>
            </a:xfrm>
            <a:custGeom>
              <a:avLst/>
              <a:gdLst>
                <a:gd name="T0" fmla="*/ 1 w 19"/>
                <a:gd name="T1" fmla="*/ 0 h 31"/>
                <a:gd name="T2" fmla="*/ 1 w 19"/>
                <a:gd name="T3" fmla="*/ 0 h 31"/>
                <a:gd name="T4" fmla="*/ 1 w 19"/>
                <a:gd name="T5" fmla="*/ 0 h 31"/>
                <a:gd name="T6" fmla="*/ 1 w 19"/>
                <a:gd name="T7" fmla="*/ 0 h 31"/>
                <a:gd name="T8" fmla="*/ 0 w 19"/>
                <a:gd name="T9" fmla="*/ 0 h 31"/>
                <a:gd name="T10" fmla="*/ 1 w 19"/>
                <a:gd name="T11" fmla="*/ 0 h 31"/>
                <a:gd name="T12" fmla="*/ 1 w 19"/>
                <a:gd name="T13" fmla="*/ 0 h 31"/>
                <a:gd name="T14" fmla="*/ 1 w 19"/>
                <a:gd name="T15" fmla="*/ 0 h 31"/>
                <a:gd name="T16" fmla="*/ 1 w 19"/>
                <a:gd name="T17" fmla="*/ 0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31"/>
                <a:gd name="T29" fmla="*/ 19 w 19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31">
                  <a:moveTo>
                    <a:pt x="19" y="0"/>
                  </a:moveTo>
                  <a:lnTo>
                    <a:pt x="19" y="12"/>
                  </a:lnTo>
                  <a:lnTo>
                    <a:pt x="16" y="20"/>
                  </a:lnTo>
                  <a:lnTo>
                    <a:pt x="9" y="26"/>
                  </a:lnTo>
                  <a:lnTo>
                    <a:pt x="0" y="31"/>
                  </a:lnTo>
                  <a:lnTo>
                    <a:pt x="6" y="22"/>
                  </a:lnTo>
                  <a:lnTo>
                    <a:pt x="7" y="12"/>
                  </a:lnTo>
                  <a:lnTo>
                    <a:pt x="12" y="5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CC00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1" name="Freeform 65"/>
            <p:cNvSpPr>
              <a:spLocks/>
            </p:cNvSpPr>
            <p:nvPr/>
          </p:nvSpPr>
          <p:spPr bwMode="auto">
            <a:xfrm>
              <a:off x="3339" y="2178"/>
              <a:ext cx="26" cy="30"/>
            </a:xfrm>
            <a:custGeom>
              <a:avLst/>
              <a:gdLst>
                <a:gd name="T0" fmla="*/ 0 w 53"/>
                <a:gd name="T1" fmla="*/ 0 h 59"/>
                <a:gd name="T2" fmla="*/ 1 w 53"/>
                <a:gd name="T3" fmla="*/ 1 h 59"/>
                <a:gd name="T4" fmla="*/ 1 w 53"/>
                <a:gd name="T5" fmla="*/ 1 h 59"/>
                <a:gd name="T6" fmla="*/ 1 w 53"/>
                <a:gd name="T7" fmla="*/ 1 h 59"/>
                <a:gd name="T8" fmla="*/ 1 w 53"/>
                <a:gd name="T9" fmla="*/ 1 h 59"/>
                <a:gd name="T10" fmla="*/ 1 w 53"/>
                <a:gd name="T11" fmla="*/ 1 h 59"/>
                <a:gd name="T12" fmla="*/ 1 w 53"/>
                <a:gd name="T13" fmla="*/ 1 h 59"/>
                <a:gd name="T14" fmla="*/ 1 w 53"/>
                <a:gd name="T15" fmla="*/ 1 h 59"/>
                <a:gd name="T16" fmla="*/ 0 w 53"/>
                <a:gd name="T17" fmla="*/ 1 h 59"/>
                <a:gd name="T18" fmla="*/ 1 w 53"/>
                <a:gd name="T19" fmla="*/ 1 h 59"/>
                <a:gd name="T20" fmla="*/ 0 w 53"/>
                <a:gd name="T21" fmla="*/ 1 h 59"/>
                <a:gd name="T22" fmla="*/ 0 w 53"/>
                <a:gd name="T23" fmla="*/ 2 h 59"/>
                <a:gd name="T24" fmla="*/ 0 w 53"/>
                <a:gd name="T25" fmla="*/ 2 h 59"/>
                <a:gd name="T26" fmla="*/ 0 w 53"/>
                <a:gd name="T27" fmla="*/ 2 h 59"/>
                <a:gd name="T28" fmla="*/ 0 w 53"/>
                <a:gd name="T29" fmla="*/ 1 h 59"/>
                <a:gd name="T30" fmla="*/ 0 w 53"/>
                <a:gd name="T31" fmla="*/ 1 h 59"/>
                <a:gd name="T32" fmla="*/ 0 w 53"/>
                <a:gd name="T33" fmla="*/ 1 h 59"/>
                <a:gd name="T34" fmla="*/ 0 w 53"/>
                <a:gd name="T35" fmla="*/ 0 h 5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9"/>
                <a:gd name="T56" fmla="*/ 53 w 53"/>
                <a:gd name="T57" fmla="*/ 59 h 5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9">
                  <a:moveTo>
                    <a:pt x="22" y="0"/>
                  </a:moveTo>
                  <a:lnTo>
                    <a:pt x="36" y="6"/>
                  </a:lnTo>
                  <a:lnTo>
                    <a:pt x="44" y="8"/>
                  </a:lnTo>
                  <a:lnTo>
                    <a:pt x="49" y="13"/>
                  </a:lnTo>
                  <a:lnTo>
                    <a:pt x="53" y="20"/>
                  </a:lnTo>
                  <a:lnTo>
                    <a:pt x="36" y="20"/>
                  </a:lnTo>
                  <a:lnTo>
                    <a:pt x="32" y="18"/>
                  </a:lnTo>
                  <a:lnTo>
                    <a:pt x="32" y="17"/>
                  </a:lnTo>
                  <a:lnTo>
                    <a:pt x="31" y="15"/>
                  </a:lnTo>
                  <a:lnTo>
                    <a:pt x="32" y="10"/>
                  </a:lnTo>
                  <a:lnTo>
                    <a:pt x="22" y="10"/>
                  </a:lnTo>
                  <a:lnTo>
                    <a:pt x="22" y="59"/>
                  </a:lnTo>
                  <a:lnTo>
                    <a:pt x="2" y="59"/>
                  </a:lnTo>
                  <a:lnTo>
                    <a:pt x="0" y="42"/>
                  </a:lnTo>
                  <a:lnTo>
                    <a:pt x="3" y="29"/>
                  </a:lnTo>
                  <a:lnTo>
                    <a:pt x="9" y="18"/>
                  </a:lnTo>
                  <a:lnTo>
                    <a:pt x="15" y="1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CC00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2" name="Freeform 66"/>
            <p:cNvSpPr>
              <a:spLocks noEditPoints="1"/>
            </p:cNvSpPr>
            <p:nvPr/>
          </p:nvSpPr>
          <p:spPr bwMode="auto">
            <a:xfrm>
              <a:off x="1575" y="2322"/>
              <a:ext cx="454" cy="534"/>
            </a:xfrm>
            <a:custGeom>
              <a:avLst/>
              <a:gdLst>
                <a:gd name="T0" fmla="*/ 7 w 908"/>
                <a:gd name="T1" fmla="*/ 30 h 1068"/>
                <a:gd name="T2" fmla="*/ 4 w 908"/>
                <a:gd name="T3" fmla="*/ 24 h 1068"/>
                <a:gd name="T4" fmla="*/ 11 w 908"/>
                <a:gd name="T5" fmla="*/ 22 h 1068"/>
                <a:gd name="T6" fmla="*/ 6 w 908"/>
                <a:gd name="T7" fmla="*/ 20 h 1068"/>
                <a:gd name="T8" fmla="*/ 28 w 908"/>
                <a:gd name="T9" fmla="*/ 17 h 1068"/>
                <a:gd name="T10" fmla="*/ 24 w 908"/>
                <a:gd name="T11" fmla="*/ 17 h 1068"/>
                <a:gd name="T12" fmla="*/ 19 w 908"/>
                <a:gd name="T13" fmla="*/ 15 h 1068"/>
                <a:gd name="T14" fmla="*/ 14 w 908"/>
                <a:gd name="T15" fmla="*/ 12 h 1068"/>
                <a:gd name="T16" fmla="*/ 18 w 908"/>
                <a:gd name="T17" fmla="*/ 6 h 1068"/>
                <a:gd name="T18" fmla="*/ 17 w 908"/>
                <a:gd name="T19" fmla="*/ 10 h 1068"/>
                <a:gd name="T20" fmla="*/ 15 w 908"/>
                <a:gd name="T21" fmla="*/ 11 h 1068"/>
                <a:gd name="T22" fmla="*/ 14 w 908"/>
                <a:gd name="T23" fmla="*/ 12 h 1068"/>
                <a:gd name="T24" fmla="*/ 14 w 908"/>
                <a:gd name="T25" fmla="*/ 15 h 1068"/>
                <a:gd name="T26" fmla="*/ 14 w 908"/>
                <a:gd name="T27" fmla="*/ 17 h 1068"/>
                <a:gd name="T28" fmla="*/ 17 w 908"/>
                <a:gd name="T29" fmla="*/ 15 h 1068"/>
                <a:gd name="T30" fmla="*/ 19 w 908"/>
                <a:gd name="T31" fmla="*/ 17 h 1068"/>
                <a:gd name="T32" fmla="*/ 20 w 908"/>
                <a:gd name="T33" fmla="*/ 13 h 1068"/>
                <a:gd name="T34" fmla="*/ 19 w 908"/>
                <a:gd name="T35" fmla="*/ 6 h 1068"/>
                <a:gd name="T36" fmla="*/ 15 w 908"/>
                <a:gd name="T37" fmla="*/ 4 h 1068"/>
                <a:gd name="T38" fmla="*/ 23 w 908"/>
                <a:gd name="T39" fmla="*/ 2 h 1068"/>
                <a:gd name="T40" fmla="*/ 22 w 908"/>
                <a:gd name="T41" fmla="*/ 5 h 1068"/>
                <a:gd name="T42" fmla="*/ 22 w 908"/>
                <a:gd name="T43" fmla="*/ 6 h 1068"/>
                <a:gd name="T44" fmla="*/ 23 w 908"/>
                <a:gd name="T45" fmla="*/ 10 h 1068"/>
                <a:gd name="T46" fmla="*/ 24 w 908"/>
                <a:gd name="T47" fmla="*/ 15 h 1068"/>
                <a:gd name="T48" fmla="*/ 25 w 908"/>
                <a:gd name="T49" fmla="*/ 15 h 1068"/>
                <a:gd name="T50" fmla="*/ 27 w 908"/>
                <a:gd name="T51" fmla="*/ 15 h 1068"/>
                <a:gd name="T52" fmla="*/ 28 w 908"/>
                <a:gd name="T53" fmla="*/ 17 h 1068"/>
                <a:gd name="T54" fmla="*/ 27 w 908"/>
                <a:gd name="T55" fmla="*/ 18 h 1068"/>
                <a:gd name="T56" fmla="*/ 26 w 908"/>
                <a:gd name="T57" fmla="*/ 17 h 1068"/>
                <a:gd name="T58" fmla="*/ 26 w 908"/>
                <a:gd name="T59" fmla="*/ 17 h 1068"/>
                <a:gd name="T60" fmla="*/ 24 w 908"/>
                <a:gd name="T61" fmla="*/ 17 h 1068"/>
                <a:gd name="T62" fmla="*/ 24 w 908"/>
                <a:gd name="T63" fmla="*/ 19 h 1068"/>
                <a:gd name="T64" fmla="*/ 24 w 908"/>
                <a:gd name="T65" fmla="*/ 21 h 1068"/>
                <a:gd name="T66" fmla="*/ 24 w 908"/>
                <a:gd name="T67" fmla="*/ 24 h 1068"/>
                <a:gd name="T68" fmla="*/ 24 w 908"/>
                <a:gd name="T69" fmla="*/ 26 h 1068"/>
                <a:gd name="T70" fmla="*/ 21 w 908"/>
                <a:gd name="T71" fmla="*/ 26 h 1068"/>
                <a:gd name="T72" fmla="*/ 20 w 908"/>
                <a:gd name="T73" fmla="*/ 25 h 1068"/>
                <a:gd name="T74" fmla="*/ 20 w 908"/>
                <a:gd name="T75" fmla="*/ 24 h 1068"/>
                <a:gd name="T76" fmla="*/ 19 w 908"/>
                <a:gd name="T77" fmla="*/ 21 h 1068"/>
                <a:gd name="T78" fmla="*/ 18 w 908"/>
                <a:gd name="T79" fmla="*/ 19 h 1068"/>
                <a:gd name="T80" fmla="*/ 15 w 908"/>
                <a:gd name="T81" fmla="*/ 19 h 1068"/>
                <a:gd name="T82" fmla="*/ 11 w 908"/>
                <a:gd name="T83" fmla="*/ 22 h 1068"/>
                <a:gd name="T84" fmla="*/ 11 w 908"/>
                <a:gd name="T85" fmla="*/ 22 h 1068"/>
                <a:gd name="T86" fmla="*/ 9 w 908"/>
                <a:gd name="T87" fmla="*/ 27 h 1068"/>
                <a:gd name="T88" fmla="*/ 7 w 908"/>
                <a:gd name="T89" fmla="*/ 28 h 1068"/>
                <a:gd name="T90" fmla="*/ 7 w 908"/>
                <a:gd name="T91" fmla="*/ 30 h 1068"/>
                <a:gd name="T92" fmla="*/ 6 w 908"/>
                <a:gd name="T93" fmla="*/ 33 h 1068"/>
                <a:gd name="T94" fmla="*/ 4 w 908"/>
                <a:gd name="T95" fmla="*/ 33 h 1068"/>
                <a:gd name="T96" fmla="*/ 3 w 908"/>
                <a:gd name="T97" fmla="*/ 33 h 1068"/>
                <a:gd name="T98" fmla="*/ 2 w 908"/>
                <a:gd name="T99" fmla="*/ 31 h 1068"/>
                <a:gd name="T100" fmla="*/ 1 w 908"/>
                <a:gd name="T101" fmla="*/ 29 h 1068"/>
                <a:gd name="T102" fmla="*/ 2 w 908"/>
                <a:gd name="T103" fmla="*/ 27 h 1068"/>
                <a:gd name="T104" fmla="*/ 2 w 908"/>
                <a:gd name="T105" fmla="*/ 25 h 1068"/>
                <a:gd name="T106" fmla="*/ 3 w 908"/>
                <a:gd name="T107" fmla="*/ 23 h 1068"/>
                <a:gd name="T108" fmla="*/ 4 w 908"/>
                <a:gd name="T109" fmla="*/ 22 h 1068"/>
                <a:gd name="T110" fmla="*/ 4 w 908"/>
                <a:gd name="T111" fmla="*/ 21 h 1068"/>
                <a:gd name="T112" fmla="*/ 6 w 908"/>
                <a:gd name="T113" fmla="*/ 20 h 1068"/>
                <a:gd name="T114" fmla="*/ 7 w 908"/>
                <a:gd name="T115" fmla="*/ 17 h 1068"/>
                <a:gd name="T116" fmla="*/ 10 w 908"/>
                <a:gd name="T117" fmla="*/ 13 h 1068"/>
                <a:gd name="T118" fmla="*/ 12 w 908"/>
                <a:gd name="T119" fmla="*/ 11 h 1068"/>
                <a:gd name="T120" fmla="*/ 14 w 908"/>
                <a:gd name="T121" fmla="*/ 5 h 1068"/>
                <a:gd name="T122" fmla="*/ 14 w 908"/>
                <a:gd name="T123" fmla="*/ 3 h 1068"/>
                <a:gd name="T124" fmla="*/ 20 w 908"/>
                <a:gd name="T125" fmla="*/ 1 h 106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08"/>
                <a:gd name="T190" fmla="*/ 0 h 1068"/>
                <a:gd name="T191" fmla="*/ 908 w 908"/>
                <a:gd name="T192" fmla="*/ 1068 h 106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08" h="1068">
                  <a:moveTo>
                    <a:pt x="188" y="998"/>
                  </a:moveTo>
                  <a:lnTo>
                    <a:pt x="188" y="1009"/>
                  </a:lnTo>
                  <a:lnTo>
                    <a:pt x="199" y="1009"/>
                  </a:lnTo>
                  <a:lnTo>
                    <a:pt x="199" y="998"/>
                  </a:lnTo>
                  <a:lnTo>
                    <a:pt x="188" y="998"/>
                  </a:lnTo>
                  <a:close/>
                  <a:moveTo>
                    <a:pt x="209" y="959"/>
                  </a:moveTo>
                  <a:lnTo>
                    <a:pt x="207" y="966"/>
                  </a:lnTo>
                  <a:lnTo>
                    <a:pt x="200" y="973"/>
                  </a:lnTo>
                  <a:lnTo>
                    <a:pt x="197" y="978"/>
                  </a:lnTo>
                  <a:lnTo>
                    <a:pt x="199" y="988"/>
                  </a:lnTo>
                  <a:lnTo>
                    <a:pt x="205" y="987"/>
                  </a:lnTo>
                  <a:lnTo>
                    <a:pt x="212" y="981"/>
                  </a:lnTo>
                  <a:lnTo>
                    <a:pt x="217" y="975"/>
                  </a:lnTo>
                  <a:lnTo>
                    <a:pt x="219" y="968"/>
                  </a:lnTo>
                  <a:lnTo>
                    <a:pt x="217" y="963"/>
                  </a:lnTo>
                  <a:lnTo>
                    <a:pt x="209" y="959"/>
                  </a:lnTo>
                  <a:close/>
                  <a:moveTo>
                    <a:pt x="29" y="929"/>
                  </a:moveTo>
                  <a:lnTo>
                    <a:pt x="31" y="942"/>
                  </a:lnTo>
                  <a:lnTo>
                    <a:pt x="36" y="953"/>
                  </a:lnTo>
                  <a:lnTo>
                    <a:pt x="46" y="958"/>
                  </a:lnTo>
                  <a:lnTo>
                    <a:pt x="59" y="959"/>
                  </a:lnTo>
                  <a:lnTo>
                    <a:pt x="53" y="946"/>
                  </a:lnTo>
                  <a:lnTo>
                    <a:pt x="42" y="936"/>
                  </a:lnTo>
                  <a:lnTo>
                    <a:pt x="29" y="929"/>
                  </a:lnTo>
                  <a:close/>
                  <a:moveTo>
                    <a:pt x="638" y="790"/>
                  </a:moveTo>
                  <a:lnTo>
                    <a:pt x="638" y="800"/>
                  </a:lnTo>
                  <a:lnTo>
                    <a:pt x="648" y="800"/>
                  </a:lnTo>
                  <a:lnTo>
                    <a:pt x="648" y="790"/>
                  </a:lnTo>
                  <a:lnTo>
                    <a:pt x="638" y="790"/>
                  </a:lnTo>
                  <a:close/>
                  <a:moveTo>
                    <a:pt x="98" y="779"/>
                  </a:moveTo>
                  <a:lnTo>
                    <a:pt x="98" y="790"/>
                  </a:lnTo>
                  <a:lnTo>
                    <a:pt x="115" y="790"/>
                  </a:lnTo>
                  <a:lnTo>
                    <a:pt x="119" y="788"/>
                  </a:lnTo>
                  <a:lnTo>
                    <a:pt x="119" y="786"/>
                  </a:lnTo>
                  <a:lnTo>
                    <a:pt x="121" y="785"/>
                  </a:lnTo>
                  <a:lnTo>
                    <a:pt x="119" y="779"/>
                  </a:lnTo>
                  <a:lnTo>
                    <a:pt x="98" y="779"/>
                  </a:lnTo>
                  <a:close/>
                  <a:moveTo>
                    <a:pt x="299" y="749"/>
                  </a:moveTo>
                  <a:lnTo>
                    <a:pt x="299" y="769"/>
                  </a:lnTo>
                  <a:lnTo>
                    <a:pt x="309" y="769"/>
                  </a:lnTo>
                  <a:lnTo>
                    <a:pt x="309" y="749"/>
                  </a:lnTo>
                  <a:lnTo>
                    <a:pt x="299" y="749"/>
                  </a:lnTo>
                  <a:close/>
                  <a:moveTo>
                    <a:pt x="319" y="700"/>
                  </a:moveTo>
                  <a:lnTo>
                    <a:pt x="319" y="710"/>
                  </a:lnTo>
                  <a:lnTo>
                    <a:pt x="329" y="710"/>
                  </a:lnTo>
                  <a:lnTo>
                    <a:pt x="329" y="700"/>
                  </a:lnTo>
                  <a:lnTo>
                    <a:pt x="319" y="700"/>
                  </a:lnTo>
                  <a:close/>
                  <a:moveTo>
                    <a:pt x="338" y="679"/>
                  </a:moveTo>
                  <a:lnTo>
                    <a:pt x="338" y="689"/>
                  </a:lnTo>
                  <a:lnTo>
                    <a:pt x="348" y="689"/>
                  </a:lnTo>
                  <a:lnTo>
                    <a:pt x="348" y="679"/>
                  </a:lnTo>
                  <a:lnTo>
                    <a:pt x="338" y="679"/>
                  </a:lnTo>
                  <a:close/>
                  <a:moveTo>
                    <a:pt x="738" y="669"/>
                  </a:moveTo>
                  <a:lnTo>
                    <a:pt x="738" y="689"/>
                  </a:lnTo>
                  <a:lnTo>
                    <a:pt x="747" y="689"/>
                  </a:lnTo>
                  <a:lnTo>
                    <a:pt x="747" y="669"/>
                  </a:lnTo>
                  <a:lnTo>
                    <a:pt x="738" y="669"/>
                  </a:lnTo>
                  <a:close/>
                  <a:moveTo>
                    <a:pt x="170" y="649"/>
                  </a:moveTo>
                  <a:lnTo>
                    <a:pt x="170" y="659"/>
                  </a:lnTo>
                  <a:lnTo>
                    <a:pt x="178" y="659"/>
                  </a:lnTo>
                  <a:lnTo>
                    <a:pt x="178" y="649"/>
                  </a:lnTo>
                  <a:lnTo>
                    <a:pt x="170" y="649"/>
                  </a:lnTo>
                  <a:close/>
                  <a:moveTo>
                    <a:pt x="538" y="599"/>
                  </a:moveTo>
                  <a:lnTo>
                    <a:pt x="538" y="620"/>
                  </a:lnTo>
                  <a:lnTo>
                    <a:pt x="548" y="620"/>
                  </a:lnTo>
                  <a:lnTo>
                    <a:pt x="548" y="599"/>
                  </a:lnTo>
                  <a:lnTo>
                    <a:pt x="538" y="599"/>
                  </a:lnTo>
                  <a:close/>
                  <a:moveTo>
                    <a:pt x="239" y="569"/>
                  </a:moveTo>
                  <a:lnTo>
                    <a:pt x="239" y="589"/>
                  </a:lnTo>
                  <a:lnTo>
                    <a:pt x="250" y="589"/>
                  </a:lnTo>
                  <a:lnTo>
                    <a:pt x="250" y="569"/>
                  </a:lnTo>
                  <a:lnTo>
                    <a:pt x="239" y="569"/>
                  </a:lnTo>
                  <a:close/>
                  <a:moveTo>
                    <a:pt x="857" y="550"/>
                  </a:moveTo>
                  <a:lnTo>
                    <a:pt x="857" y="560"/>
                  </a:lnTo>
                  <a:lnTo>
                    <a:pt x="871" y="560"/>
                  </a:lnTo>
                  <a:lnTo>
                    <a:pt x="874" y="559"/>
                  </a:lnTo>
                  <a:lnTo>
                    <a:pt x="876" y="559"/>
                  </a:lnTo>
                  <a:lnTo>
                    <a:pt x="877" y="557"/>
                  </a:lnTo>
                  <a:lnTo>
                    <a:pt x="879" y="554"/>
                  </a:lnTo>
                  <a:lnTo>
                    <a:pt x="877" y="550"/>
                  </a:lnTo>
                  <a:lnTo>
                    <a:pt x="857" y="550"/>
                  </a:lnTo>
                  <a:close/>
                  <a:moveTo>
                    <a:pt x="818" y="540"/>
                  </a:moveTo>
                  <a:lnTo>
                    <a:pt x="818" y="550"/>
                  </a:lnTo>
                  <a:lnTo>
                    <a:pt x="828" y="550"/>
                  </a:lnTo>
                  <a:lnTo>
                    <a:pt x="828" y="540"/>
                  </a:lnTo>
                  <a:lnTo>
                    <a:pt x="818" y="540"/>
                  </a:lnTo>
                  <a:close/>
                  <a:moveTo>
                    <a:pt x="738" y="540"/>
                  </a:moveTo>
                  <a:lnTo>
                    <a:pt x="737" y="547"/>
                  </a:lnTo>
                  <a:lnTo>
                    <a:pt x="737" y="552"/>
                  </a:lnTo>
                  <a:lnTo>
                    <a:pt x="738" y="557"/>
                  </a:lnTo>
                  <a:lnTo>
                    <a:pt x="745" y="560"/>
                  </a:lnTo>
                  <a:lnTo>
                    <a:pt x="757" y="560"/>
                  </a:lnTo>
                  <a:lnTo>
                    <a:pt x="757" y="540"/>
                  </a:lnTo>
                  <a:lnTo>
                    <a:pt x="738" y="540"/>
                  </a:lnTo>
                  <a:close/>
                  <a:moveTo>
                    <a:pt x="837" y="520"/>
                  </a:moveTo>
                  <a:lnTo>
                    <a:pt x="837" y="530"/>
                  </a:lnTo>
                  <a:lnTo>
                    <a:pt x="847" y="530"/>
                  </a:lnTo>
                  <a:lnTo>
                    <a:pt x="847" y="520"/>
                  </a:lnTo>
                  <a:lnTo>
                    <a:pt x="837" y="520"/>
                  </a:lnTo>
                  <a:close/>
                  <a:moveTo>
                    <a:pt x="738" y="510"/>
                  </a:moveTo>
                  <a:lnTo>
                    <a:pt x="738" y="520"/>
                  </a:lnTo>
                  <a:lnTo>
                    <a:pt x="747" y="520"/>
                  </a:lnTo>
                  <a:lnTo>
                    <a:pt x="747" y="510"/>
                  </a:lnTo>
                  <a:lnTo>
                    <a:pt x="738" y="510"/>
                  </a:lnTo>
                  <a:close/>
                  <a:moveTo>
                    <a:pt x="608" y="499"/>
                  </a:moveTo>
                  <a:lnTo>
                    <a:pt x="608" y="510"/>
                  </a:lnTo>
                  <a:lnTo>
                    <a:pt x="618" y="510"/>
                  </a:lnTo>
                  <a:lnTo>
                    <a:pt x="618" y="499"/>
                  </a:lnTo>
                  <a:lnTo>
                    <a:pt x="608" y="499"/>
                  </a:lnTo>
                  <a:close/>
                  <a:moveTo>
                    <a:pt x="319" y="450"/>
                  </a:moveTo>
                  <a:lnTo>
                    <a:pt x="319" y="460"/>
                  </a:lnTo>
                  <a:lnTo>
                    <a:pt x="329" y="460"/>
                  </a:lnTo>
                  <a:lnTo>
                    <a:pt x="329" y="450"/>
                  </a:lnTo>
                  <a:lnTo>
                    <a:pt x="319" y="450"/>
                  </a:lnTo>
                  <a:close/>
                  <a:moveTo>
                    <a:pt x="718" y="440"/>
                  </a:moveTo>
                  <a:lnTo>
                    <a:pt x="718" y="450"/>
                  </a:lnTo>
                  <a:lnTo>
                    <a:pt x="728" y="450"/>
                  </a:lnTo>
                  <a:lnTo>
                    <a:pt x="728" y="440"/>
                  </a:lnTo>
                  <a:lnTo>
                    <a:pt x="718" y="440"/>
                  </a:lnTo>
                  <a:close/>
                  <a:moveTo>
                    <a:pt x="448" y="391"/>
                  </a:moveTo>
                  <a:lnTo>
                    <a:pt x="448" y="409"/>
                  </a:lnTo>
                  <a:lnTo>
                    <a:pt x="458" y="409"/>
                  </a:lnTo>
                  <a:lnTo>
                    <a:pt x="458" y="391"/>
                  </a:lnTo>
                  <a:lnTo>
                    <a:pt x="448" y="391"/>
                  </a:lnTo>
                  <a:close/>
                  <a:moveTo>
                    <a:pt x="538" y="260"/>
                  </a:moveTo>
                  <a:lnTo>
                    <a:pt x="538" y="270"/>
                  </a:lnTo>
                  <a:lnTo>
                    <a:pt x="548" y="270"/>
                  </a:lnTo>
                  <a:lnTo>
                    <a:pt x="548" y="260"/>
                  </a:lnTo>
                  <a:lnTo>
                    <a:pt x="538" y="260"/>
                  </a:lnTo>
                  <a:close/>
                  <a:moveTo>
                    <a:pt x="548" y="240"/>
                  </a:moveTo>
                  <a:lnTo>
                    <a:pt x="548" y="250"/>
                  </a:lnTo>
                  <a:lnTo>
                    <a:pt x="558" y="250"/>
                  </a:lnTo>
                  <a:lnTo>
                    <a:pt x="558" y="240"/>
                  </a:lnTo>
                  <a:lnTo>
                    <a:pt x="548" y="240"/>
                  </a:lnTo>
                  <a:close/>
                  <a:moveTo>
                    <a:pt x="548" y="211"/>
                  </a:moveTo>
                  <a:lnTo>
                    <a:pt x="552" y="218"/>
                  </a:lnTo>
                  <a:lnTo>
                    <a:pt x="558" y="223"/>
                  </a:lnTo>
                  <a:lnTo>
                    <a:pt x="567" y="224"/>
                  </a:lnTo>
                  <a:lnTo>
                    <a:pt x="574" y="229"/>
                  </a:lnTo>
                  <a:lnTo>
                    <a:pt x="579" y="236"/>
                  </a:lnTo>
                  <a:lnTo>
                    <a:pt x="574" y="255"/>
                  </a:lnTo>
                  <a:lnTo>
                    <a:pt x="562" y="270"/>
                  </a:lnTo>
                  <a:lnTo>
                    <a:pt x="548" y="282"/>
                  </a:lnTo>
                  <a:lnTo>
                    <a:pt x="533" y="291"/>
                  </a:lnTo>
                  <a:lnTo>
                    <a:pt x="518" y="301"/>
                  </a:lnTo>
                  <a:lnTo>
                    <a:pt x="518" y="309"/>
                  </a:lnTo>
                  <a:lnTo>
                    <a:pt x="519" y="319"/>
                  </a:lnTo>
                  <a:lnTo>
                    <a:pt x="519" y="328"/>
                  </a:lnTo>
                  <a:lnTo>
                    <a:pt x="518" y="336"/>
                  </a:lnTo>
                  <a:lnTo>
                    <a:pt x="513" y="340"/>
                  </a:lnTo>
                  <a:lnTo>
                    <a:pt x="511" y="340"/>
                  </a:lnTo>
                  <a:lnTo>
                    <a:pt x="507" y="336"/>
                  </a:lnTo>
                  <a:lnTo>
                    <a:pt x="507" y="328"/>
                  </a:lnTo>
                  <a:lnTo>
                    <a:pt x="509" y="324"/>
                  </a:lnTo>
                  <a:lnTo>
                    <a:pt x="507" y="323"/>
                  </a:lnTo>
                  <a:lnTo>
                    <a:pt x="507" y="319"/>
                  </a:lnTo>
                  <a:lnTo>
                    <a:pt x="506" y="319"/>
                  </a:lnTo>
                  <a:lnTo>
                    <a:pt x="502" y="318"/>
                  </a:lnTo>
                  <a:lnTo>
                    <a:pt x="499" y="319"/>
                  </a:lnTo>
                  <a:lnTo>
                    <a:pt x="497" y="330"/>
                  </a:lnTo>
                  <a:lnTo>
                    <a:pt x="499" y="335"/>
                  </a:lnTo>
                  <a:lnTo>
                    <a:pt x="502" y="340"/>
                  </a:lnTo>
                  <a:lnTo>
                    <a:pt x="507" y="345"/>
                  </a:lnTo>
                  <a:lnTo>
                    <a:pt x="509" y="350"/>
                  </a:lnTo>
                  <a:lnTo>
                    <a:pt x="507" y="360"/>
                  </a:lnTo>
                  <a:lnTo>
                    <a:pt x="492" y="362"/>
                  </a:lnTo>
                  <a:lnTo>
                    <a:pt x="482" y="369"/>
                  </a:lnTo>
                  <a:lnTo>
                    <a:pt x="475" y="379"/>
                  </a:lnTo>
                  <a:lnTo>
                    <a:pt x="468" y="391"/>
                  </a:lnTo>
                  <a:lnTo>
                    <a:pt x="475" y="391"/>
                  </a:lnTo>
                  <a:lnTo>
                    <a:pt x="477" y="389"/>
                  </a:lnTo>
                  <a:lnTo>
                    <a:pt x="477" y="386"/>
                  </a:lnTo>
                  <a:lnTo>
                    <a:pt x="479" y="384"/>
                  </a:lnTo>
                  <a:lnTo>
                    <a:pt x="479" y="382"/>
                  </a:lnTo>
                  <a:lnTo>
                    <a:pt x="482" y="379"/>
                  </a:lnTo>
                  <a:lnTo>
                    <a:pt x="485" y="379"/>
                  </a:lnTo>
                  <a:lnTo>
                    <a:pt x="489" y="380"/>
                  </a:lnTo>
                  <a:lnTo>
                    <a:pt x="489" y="391"/>
                  </a:lnTo>
                  <a:lnTo>
                    <a:pt x="484" y="399"/>
                  </a:lnTo>
                  <a:lnTo>
                    <a:pt x="479" y="404"/>
                  </a:lnTo>
                  <a:lnTo>
                    <a:pt x="468" y="418"/>
                  </a:lnTo>
                  <a:lnTo>
                    <a:pt x="467" y="426"/>
                  </a:lnTo>
                  <a:lnTo>
                    <a:pt x="468" y="440"/>
                  </a:lnTo>
                  <a:lnTo>
                    <a:pt x="448" y="440"/>
                  </a:lnTo>
                  <a:lnTo>
                    <a:pt x="455" y="452"/>
                  </a:lnTo>
                  <a:lnTo>
                    <a:pt x="457" y="464"/>
                  </a:lnTo>
                  <a:lnTo>
                    <a:pt x="451" y="476"/>
                  </a:lnTo>
                  <a:lnTo>
                    <a:pt x="438" y="499"/>
                  </a:lnTo>
                  <a:lnTo>
                    <a:pt x="441" y="499"/>
                  </a:lnTo>
                  <a:lnTo>
                    <a:pt x="445" y="501"/>
                  </a:lnTo>
                  <a:lnTo>
                    <a:pt x="446" y="503"/>
                  </a:lnTo>
                  <a:lnTo>
                    <a:pt x="448" y="503"/>
                  </a:lnTo>
                  <a:lnTo>
                    <a:pt x="448" y="510"/>
                  </a:lnTo>
                  <a:lnTo>
                    <a:pt x="451" y="511"/>
                  </a:lnTo>
                  <a:lnTo>
                    <a:pt x="455" y="510"/>
                  </a:lnTo>
                  <a:lnTo>
                    <a:pt x="460" y="504"/>
                  </a:lnTo>
                  <a:lnTo>
                    <a:pt x="460" y="501"/>
                  </a:lnTo>
                  <a:lnTo>
                    <a:pt x="463" y="498"/>
                  </a:lnTo>
                  <a:lnTo>
                    <a:pt x="467" y="501"/>
                  </a:lnTo>
                  <a:lnTo>
                    <a:pt x="468" y="504"/>
                  </a:lnTo>
                  <a:lnTo>
                    <a:pt x="457" y="516"/>
                  </a:lnTo>
                  <a:lnTo>
                    <a:pt x="457" y="520"/>
                  </a:lnTo>
                  <a:lnTo>
                    <a:pt x="458" y="525"/>
                  </a:lnTo>
                  <a:lnTo>
                    <a:pt x="462" y="526"/>
                  </a:lnTo>
                  <a:lnTo>
                    <a:pt x="463" y="530"/>
                  </a:lnTo>
                  <a:lnTo>
                    <a:pt x="465" y="532"/>
                  </a:lnTo>
                  <a:lnTo>
                    <a:pt x="467" y="535"/>
                  </a:lnTo>
                  <a:lnTo>
                    <a:pt x="470" y="538"/>
                  </a:lnTo>
                  <a:lnTo>
                    <a:pt x="474" y="540"/>
                  </a:lnTo>
                  <a:lnTo>
                    <a:pt x="479" y="540"/>
                  </a:lnTo>
                  <a:lnTo>
                    <a:pt x="482" y="523"/>
                  </a:lnTo>
                  <a:lnTo>
                    <a:pt x="490" y="510"/>
                  </a:lnTo>
                  <a:lnTo>
                    <a:pt x="507" y="489"/>
                  </a:lnTo>
                  <a:lnTo>
                    <a:pt x="509" y="503"/>
                  </a:lnTo>
                  <a:lnTo>
                    <a:pt x="506" y="513"/>
                  </a:lnTo>
                  <a:lnTo>
                    <a:pt x="499" y="530"/>
                  </a:lnTo>
                  <a:lnTo>
                    <a:pt x="507" y="528"/>
                  </a:lnTo>
                  <a:lnTo>
                    <a:pt x="513" y="530"/>
                  </a:lnTo>
                  <a:lnTo>
                    <a:pt x="521" y="538"/>
                  </a:lnTo>
                  <a:lnTo>
                    <a:pt x="528" y="540"/>
                  </a:lnTo>
                  <a:lnTo>
                    <a:pt x="530" y="532"/>
                  </a:lnTo>
                  <a:lnTo>
                    <a:pt x="528" y="525"/>
                  </a:lnTo>
                  <a:lnTo>
                    <a:pt x="519" y="516"/>
                  </a:lnTo>
                  <a:lnTo>
                    <a:pt x="519" y="513"/>
                  </a:lnTo>
                  <a:lnTo>
                    <a:pt x="523" y="510"/>
                  </a:lnTo>
                  <a:lnTo>
                    <a:pt x="531" y="518"/>
                  </a:lnTo>
                  <a:lnTo>
                    <a:pt x="538" y="518"/>
                  </a:lnTo>
                  <a:lnTo>
                    <a:pt x="546" y="515"/>
                  </a:lnTo>
                  <a:lnTo>
                    <a:pt x="557" y="511"/>
                  </a:lnTo>
                  <a:lnTo>
                    <a:pt x="569" y="510"/>
                  </a:lnTo>
                  <a:lnTo>
                    <a:pt x="569" y="530"/>
                  </a:lnTo>
                  <a:lnTo>
                    <a:pt x="548" y="530"/>
                  </a:lnTo>
                  <a:lnTo>
                    <a:pt x="550" y="537"/>
                  </a:lnTo>
                  <a:lnTo>
                    <a:pt x="555" y="543"/>
                  </a:lnTo>
                  <a:lnTo>
                    <a:pt x="560" y="547"/>
                  </a:lnTo>
                  <a:lnTo>
                    <a:pt x="569" y="550"/>
                  </a:lnTo>
                  <a:lnTo>
                    <a:pt x="570" y="538"/>
                  </a:lnTo>
                  <a:lnTo>
                    <a:pt x="574" y="530"/>
                  </a:lnTo>
                  <a:lnTo>
                    <a:pt x="580" y="521"/>
                  </a:lnTo>
                  <a:lnTo>
                    <a:pt x="586" y="515"/>
                  </a:lnTo>
                  <a:lnTo>
                    <a:pt x="587" y="508"/>
                  </a:lnTo>
                  <a:lnTo>
                    <a:pt x="586" y="499"/>
                  </a:lnTo>
                  <a:lnTo>
                    <a:pt x="579" y="489"/>
                  </a:lnTo>
                  <a:lnTo>
                    <a:pt x="618" y="489"/>
                  </a:lnTo>
                  <a:lnTo>
                    <a:pt x="613" y="481"/>
                  </a:lnTo>
                  <a:lnTo>
                    <a:pt x="611" y="476"/>
                  </a:lnTo>
                  <a:lnTo>
                    <a:pt x="618" y="455"/>
                  </a:lnTo>
                  <a:lnTo>
                    <a:pt x="608" y="445"/>
                  </a:lnTo>
                  <a:lnTo>
                    <a:pt x="608" y="443"/>
                  </a:lnTo>
                  <a:lnTo>
                    <a:pt x="609" y="442"/>
                  </a:lnTo>
                  <a:lnTo>
                    <a:pt x="613" y="440"/>
                  </a:lnTo>
                  <a:lnTo>
                    <a:pt x="618" y="440"/>
                  </a:lnTo>
                  <a:lnTo>
                    <a:pt x="613" y="431"/>
                  </a:lnTo>
                  <a:lnTo>
                    <a:pt x="611" y="426"/>
                  </a:lnTo>
                  <a:lnTo>
                    <a:pt x="614" y="416"/>
                  </a:lnTo>
                  <a:lnTo>
                    <a:pt x="618" y="404"/>
                  </a:lnTo>
                  <a:lnTo>
                    <a:pt x="611" y="399"/>
                  </a:lnTo>
                  <a:lnTo>
                    <a:pt x="608" y="387"/>
                  </a:lnTo>
                  <a:lnTo>
                    <a:pt x="606" y="372"/>
                  </a:lnTo>
                  <a:lnTo>
                    <a:pt x="606" y="357"/>
                  </a:lnTo>
                  <a:lnTo>
                    <a:pt x="611" y="345"/>
                  </a:lnTo>
                  <a:lnTo>
                    <a:pt x="618" y="340"/>
                  </a:lnTo>
                  <a:lnTo>
                    <a:pt x="613" y="321"/>
                  </a:lnTo>
                  <a:lnTo>
                    <a:pt x="606" y="302"/>
                  </a:lnTo>
                  <a:lnTo>
                    <a:pt x="597" y="285"/>
                  </a:lnTo>
                  <a:lnTo>
                    <a:pt x="592" y="267"/>
                  </a:lnTo>
                  <a:lnTo>
                    <a:pt x="587" y="246"/>
                  </a:lnTo>
                  <a:lnTo>
                    <a:pt x="587" y="221"/>
                  </a:lnTo>
                  <a:lnTo>
                    <a:pt x="584" y="221"/>
                  </a:lnTo>
                  <a:lnTo>
                    <a:pt x="582" y="219"/>
                  </a:lnTo>
                  <a:lnTo>
                    <a:pt x="580" y="219"/>
                  </a:lnTo>
                  <a:lnTo>
                    <a:pt x="579" y="218"/>
                  </a:lnTo>
                  <a:lnTo>
                    <a:pt x="577" y="214"/>
                  </a:lnTo>
                  <a:lnTo>
                    <a:pt x="579" y="211"/>
                  </a:lnTo>
                  <a:lnTo>
                    <a:pt x="548" y="211"/>
                  </a:lnTo>
                  <a:close/>
                  <a:moveTo>
                    <a:pt x="569" y="170"/>
                  </a:moveTo>
                  <a:lnTo>
                    <a:pt x="569" y="190"/>
                  </a:lnTo>
                  <a:lnTo>
                    <a:pt x="579" y="190"/>
                  </a:lnTo>
                  <a:lnTo>
                    <a:pt x="579" y="170"/>
                  </a:lnTo>
                  <a:lnTo>
                    <a:pt x="569" y="170"/>
                  </a:lnTo>
                  <a:close/>
                  <a:moveTo>
                    <a:pt x="507" y="151"/>
                  </a:moveTo>
                  <a:lnTo>
                    <a:pt x="507" y="162"/>
                  </a:lnTo>
                  <a:lnTo>
                    <a:pt x="518" y="162"/>
                  </a:lnTo>
                  <a:lnTo>
                    <a:pt x="518" y="151"/>
                  </a:lnTo>
                  <a:lnTo>
                    <a:pt x="507" y="151"/>
                  </a:lnTo>
                  <a:close/>
                  <a:moveTo>
                    <a:pt x="677" y="100"/>
                  </a:moveTo>
                  <a:lnTo>
                    <a:pt x="681" y="109"/>
                  </a:lnTo>
                  <a:lnTo>
                    <a:pt x="684" y="114"/>
                  </a:lnTo>
                  <a:lnTo>
                    <a:pt x="691" y="119"/>
                  </a:lnTo>
                  <a:lnTo>
                    <a:pt x="698" y="121"/>
                  </a:lnTo>
                  <a:lnTo>
                    <a:pt x="698" y="100"/>
                  </a:lnTo>
                  <a:lnTo>
                    <a:pt x="677" y="100"/>
                  </a:lnTo>
                  <a:close/>
                  <a:moveTo>
                    <a:pt x="628" y="0"/>
                  </a:moveTo>
                  <a:lnTo>
                    <a:pt x="640" y="10"/>
                  </a:lnTo>
                  <a:lnTo>
                    <a:pt x="653" y="19"/>
                  </a:lnTo>
                  <a:lnTo>
                    <a:pt x="664" y="31"/>
                  </a:lnTo>
                  <a:lnTo>
                    <a:pt x="672" y="44"/>
                  </a:lnTo>
                  <a:lnTo>
                    <a:pt x="677" y="61"/>
                  </a:lnTo>
                  <a:lnTo>
                    <a:pt x="708" y="61"/>
                  </a:lnTo>
                  <a:lnTo>
                    <a:pt x="709" y="65"/>
                  </a:lnTo>
                  <a:lnTo>
                    <a:pt x="709" y="68"/>
                  </a:lnTo>
                  <a:lnTo>
                    <a:pt x="708" y="68"/>
                  </a:lnTo>
                  <a:lnTo>
                    <a:pt x="706" y="70"/>
                  </a:lnTo>
                  <a:lnTo>
                    <a:pt x="704" y="70"/>
                  </a:lnTo>
                  <a:lnTo>
                    <a:pt x="701" y="72"/>
                  </a:lnTo>
                  <a:lnTo>
                    <a:pt x="699" y="72"/>
                  </a:lnTo>
                  <a:lnTo>
                    <a:pt x="698" y="73"/>
                  </a:lnTo>
                  <a:lnTo>
                    <a:pt x="696" y="73"/>
                  </a:lnTo>
                  <a:lnTo>
                    <a:pt x="696" y="77"/>
                  </a:lnTo>
                  <a:lnTo>
                    <a:pt x="703" y="90"/>
                  </a:lnTo>
                  <a:lnTo>
                    <a:pt x="706" y="104"/>
                  </a:lnTo>
                  <a:lnTo>
                    <a:pt x="709" y="121"/>
                  </a:lnTo>
                  <a:lnTo>
                    <a:pt x="709" y="138"/>
                  </a:lnTo>
                  <a:lnTo>
                    <a:pt x="706" y="153"/>
                  </a:lnTo>
                  <a:lnTo>
                    <a:pt x="698" y="162"/>
                  </a:lnTo>
                  <a:lnTo>
                    <a:pt x="696" y="165"/>
                  </a:lnTo>
                  <a:lnTo>
                    <a:pt x="696" y="168"/>
                  </a:lnTo>
                  <a:lnTo>
                    <a:pt x="698" y="168"/>
                  </a:lnTo>
                  <a:lnTo>
                    <a:pt x="699" y="170"/>
                  </a:lnTo>
                  <a:lnTo>
                    <a:pt x="701" y="170"/>
                  </a:lnTo>
                  <a:lnTo>
                    <a:pt x="704" y="172"/>
                  </a:lnTo>
                  <a:lnTo>
                    <a:pt x="706" y="172"/>
                  </a:lnTo>
                  <a:lnTo>
                    <a:pt x="708" y="173"/>
                  </a:lnTo>
                  <a:lnTo>
                    <a:pt x="709" y="173"/>
                  </a:lnTo>
                  <a:lnTo>
                    <a:pt x="709" y="177"/>
                  </a:lnTo>
                  <a:lnTo>
                    <a:pt x="701" y="194"/>
                  </a:lnTo>
                  <a:lnTo>
                    <a:pt x="694" y="197"/>
                  </a:lnTo>
                  <a:lnTo>
                    <a:pt x="689" y="202"/>
                  </a:lnTo>
                  <a:lnTo>
                    <a:pt x="686" y="209"/>
                  </a:lnTo>
                  <a:lnTo>
                    <a:pt x="687" y="221"/>
                  </a:lnTo>
                  <a:lnTo>
                    <a:pt x="696" y="221"/>
                  </a:lnTo>
                  <a:lnTo>
                    <a:pt x="696" y="219"/>
                  </a:lnTo>
                  <a:lnTo>
                    <a:pt x="698" y="216"/>
                  </a:lnTo>
                  <a:lnTo>
                    <a:pt x="698" y="214"/>
                  </a:lnTo>
                  <a:lnTo>
                    <a:pt x="699" y="212"/>
                  </a:lnTo>
                  <a:lnTo>
                    <a:pt x="699" y="211"/>
                  </a:lnTo>
                  <a:lnTo>
                    <a:pt x="701" y="209"/>
                  </a:lnTo>
                  <a:lnTo>
                    <a:pt x="704" y="209"/>
                  </a:lnTo>
                  <a:lnTo>
                    <a:pt x="708" y="211"/>
                  </a:lnTo>
                  <a:lnTo>
                    <a:pt x="699" y="231"/>
                  </a:lnTo>
                  <a:lnTo>
                    <a:pt x="699" y="251"/>
                  </a:lnTo>
                  <a:lnTo>
                    <a:pt x="704" y="272"/>
                  </a:lnTo>
                  <a:lnTo>
                    <a:pt x="713" y="294"/>
                  </a:lnTo>
                  <a:lnTo>
                    <a:pt x="721" y="314"/>
                  </a:lnTo>
                  <a:lnTo>
                    <a:pt x="726" y="335"/>
                  </a:lnTo>
                  <a:lnTo>
                    <a:pt x="726" y="355"/>
                  </a:lnTo>
                  <a:lnTo>
                    <a:pt x="718" y="375"/>
                  </a:lnTo>
                  <a:lnTo>
                    <a:pt x="720" y="379"/>
                  </a:lnTo>
                  <a:lnTo>
                    <a:pt x="721" y="379"/>
                  </a:lnTo>
                  <a:lnTo>
                    <a:pt x="725" y="380"/>
                  </a:lnTo>
                  <a:lnTo>
                    <a:pt x="738" y="380"/>
                  </a:lnTo>
                  <a:lnTo>
                    <a:pt x="733" y="389"/>
                  </a:lnTo>
                  <a:lnTo>
                    <a:pt x="730" y="403"/>
                  </a:lnTo>
                  <a:lnTo>
                    <a:pt x="731" y="416"/>
                  </a:lnTo>
                  <a:lnTo>
                    <a:pt x="737" y="428"/>
                  </a:lnTo>
                  <a:lnTo>
                    <a:pt x="745" y="437"/>
                  </a:lnTo>
                  <a:lnTo>
                    <a:pt x="757" y="440"/>
                  </a:lnTo>
                  <a:lnTo>
                    <a:pt x="757" y="481"/>
                  </a:lnTo>
                  <a:lnTo>
                    <a:pt x="738" y="481"/>
                  </a:lnTo>
                  <a:lnTo>
                    <a:pt x="742" y="489"/>
                  </a:lnTo>
                  <a:lnTo>
                    <a:pt x="748" y="496"/>
                  </a:lnTo>
                  <a:lnTo>
                    <a:pt x="757" y="503"/>
                  </a:lnTo>
                  <a:lnTo>
                    <a:pt x="764" y="510"/>
                  </a:lnTo>
                  <a:lnTo>
                    <a:pt x="767" y="520"/>
                  </a:lnTo>
                  <a:lnTo>
                    <a:pt x="772" y="518"/>
                  </a:lnTo>
                  <a:lnTo>
                    <a:pt x="779" y="515"/>
                  </a:lnTo>
                  <a:lnTo>
                    <a:pt x="782" y="511"/>
                  </a:lnTo>
                  <a:lnTo>
                    <a:pt x="784" y="511"/>
                  </a:lnTo>
                  <a:lnTo>
                    <a:pt x="787" y="513"/>
                  </a:lnTo>
                  <a:lnTo>
                    <a:pt x="789" y="515"/>
                  </a:lnTo>
                  <a:lnTo>
                    <a:pt x="793" y="520"/>
                  </a:lnTo>
                  <a:lnTo>
                    <a:pt x="796" y="518"/>
                  </a:lnTo>
                  <a:lnTo>
                    <a:pt x="796" y="516"/>
                  </a:lnTo>
                  <a:lnTo>
                    <a:pt x="798" y="513"/>
                  </a:lnTo>
                  <a:lnTo>
                    <a:pt x="798" y="499"/>
                  </a:lnTo>
                  <a:lnTo>
                    <a:pt x="818" y="499"/>
                  </a:lnTo>
                  <a:lnTo>
                    <a:pt x="818" y="511"/>
                  </a:lnTo>
                  <a:lnTo>
                    <a:pt x="815" y="518"/>
                  </a:lnTo>
                  <a:lnTo>
                    <a:pt x="813" y="520"/>
                  </a:lnTo>
                  <a:lnTo>
                    <a:pt x="810" y="521"/>
                  </a:lnTo>
                  <a:lnTo>
                    <a:pt x="808" y="525"/>
                  </a:lnTo>
                  <a:lnTo>
                    <a:pt x="813" y="526"/>
                  </a:lnTo>
                  <a:lnTo>
                    <a:pt x="821" y="525"/>
                  </a:lnTo>
                  <a:lnTo>
                    <a:pt x="832" y="520"/>
                  </a:lnTo>
                  <a:lnTo>
                    <a:pt x="837" y="511"/>
                  </a:lnTo>
                  <a:lnTo>
                    <a:pt x="837" y="499"/>
                  </a:lnTo>
                  <a:lnTo>
                    <a:pt x="843" y="501"/>
                  </a:lnTo>
                  <a:lnTo>
                    <a:pt x="849" y="504"/>
                  </a:lnTo>
                  <a:lnTo>
                    <a:pt x="852" y="510"/>
                  </a:lnTo>
                  <a:lnTo>
                    <a:pt x="857" y="511"/>
                  </a:lnTo>
                  <a:lnTo>
                    <a:pt x="867" y="510"/>
                  </a:lnTo>
                  <a:lnTo>
                    <a:pt x="862" y="520"/>
                  </a:lnTo>
                  <a:lnTo>
                    <a:pt x="854" y="528"/>
                  </a:lnTo>
                  <a:lnTo>
                    <a:pt x="843" y="537"/>
                  </a:lnTo>
                  <a:lnTo>
                    <a:pt x="837" y="545"/>
                  </a:lnTo>
                  <a:lnTo>
                    <a:pt x="838" y="547"/>
                  </a:lnTo>
                  <a:lnTo>
                    <a:pt x="842" y="549"/>
                  </a:lnTo>
                  <a:lnTo>
                    <a:pt x="845" y="549"/>
                  </a:lnTo>
                  <a:lnTo>
                    <a:pt x="849" y="550"/>
                  </a:lnTo>
                  <a:lnTo>
                    <a:pt x="852" y="550"/>
                  </a:lnTo>
                  <a:lnTo>
                    <a:pt x="859" y="538"/>
                  </a:lnTo>
                  <a:lnTo>
                    <a:pt x="867" y="528"/>
                  </a:lnTo>
                  <a:lnTo>
                    <a:pt x="881" y="521"/>
                  </a:lnTo>
                  <a:lnTo>
                    <a:pt x="898" y="520"/>
                  </a:lnTo>
                  <a:lnTo>
                    <a:pt x="896" y="530"/>
                  </a:lnTo>
                  <a:lnTo>
                    <a:pt x="898" y="535"/>
                  </a:lnTo>
                  <a:lnTo>
                    <a:pt x="903" y="538"/>
                  </a:lnTo>
                  <a:lnTo>
                    <a:pt x="906" y="543"/>
                  </a:lnTo>
                  <a:lnTo>
                    <a:pt x="908" y="550"/>
                  </a:lnTo>
                  <a:lnTo>
                    <a:pt x="899" y="543"/>
                  </a:lnTo>
                  <a:lnTo>
                    <a:pt x="891" y="543"/>
                  </a:lnTo>
                  <a:lnTo>
                    <a:pt x="886" y="549"/>
                  </a:lnTo>
                  <a:lnTo>
                    <a:pt x="882" y="557"/>
                  </a:lnTo>
                  <a:lnTo>
                    <a:pt x="879" y="567"/>
                  </a:lnTo>
                  <a:lnTo>
                    <a:pt x="877" y="579"/>
                  </a:lnTo>
                  <a:lnTo>
                    <a:pt x="867" y="577"/>
                  </a:lnTo>
                  <a:lnTo>
                    <a:pt x="862" y="581"/>
                  </a:lnTo>
                  <a:lnTo>
                    <a:pt x="859" y="584"/>
                  </a:lnTo>
                  <a:lnTo>
                    <a:pt x="854" y="588"/>
                  </a:lnTo>
                  <a:lnTo>
                    <a:pt x="847" y="589"/>
                  </a:lnTo>
                  <a:lnTo>
                    <a:pt x="847" y="586"/>
                  </a:lnTo>
                  <a:lnTo>
                    <a:pt x="849" y="582"/>
                  </a:lnTo>
                  <a:lnTo>
                    <a:pt x="850" y="582"/>
                  </a:lnTo>
                  <a:lnTo>
                    <a:pt x="852" y="581"/>
                  </a:lnTo>
                  <a:lnTo>
                    <a:pt x="855" y="579"/>
                  </a:lnTo>
                  <a:lnTo>
                    <a:pt x="857" y="577"/>
                  </a:lnTo>
                  <a:lnTo>
                    <a:pt x="857" y="574"/>
                  </a:lnTo>
                  <a:lnTo>
                    <a:pt x="855" y="571"/>
                  </a:lnTo>
                  <a:lnTo>
                    <a:pt x="852" y="569"/>
                  </a:lnTo>
                  <a:lnTo>
                    <a:pt x="847" y="569"/>
                  </a:lnTo>
                  <a:lnTo>
                    <a:pt x="843" y="567"/>
                  </a:lnTo>
                  <a:lnTo>
                    <a:pt x="840" y="567"/>
                  </a:lnTo>
                  <a:lnTo>
                    <a:pt x="833" y="564"/>
                  </a:lnTo>
                  <a:lnTo>
                    <a:pt x="832" y="560"/>
                  </a:lnTo>
                  <a:lnTo>
                    <a:pt x="826" y="566"/>
                  </a:lnTo>
                  <a:lnTo>
                    <a:pt x="826" y="571"/>
                  </a:lnTo>
                  <a:lnTo>
                    <a:pt x="830" y="577"/>
                  </a:lnTo>
                  <a:lnTo>
                    <a:pt x="835" y="582"/>
                  </a:lnTo>
                  <a:lnTo>
                    <a:pt x="837" y="589"/>
                  </a:lnTo>
                  <a:lnTo>
                    <a:pt x="808" y="589"/>
                  </a:lnTo>
                  <a:lnTo>
                    <a:pt x="806" y="586"/>
                  </a:lnTo>
                  <a:lnTo>
                    <a:pt x="806" y="582"/>
                  </a:lnTo>
                  <a:lnTo>
                    <a:pt x="808" y="581"/>
                  </a:lnTo>
                  <a:lnTo>
                    <a:pt x="810" y="581"/>
                  </a:lnTo>
                  <a:lnTo>
                    <a:pt x="813" y="579"/>
                  </a:lnTo>
                  <a:lnTo>
                    <a:pt x="815" y="579"/>
                  </a:lnTo>
                  <a:lnTo>
                    <a:pt x="818" y="576"/>
                  </a:lnTo>
                  <a:lnTo>
                    <a:pt x="818" y="564"/>
                  </a:lnTo>
                  <a:lnTo>
                    <a:pt x="816" y="560"/>
                  </a:lnTo>
                  <a:lnTo>
                    <a:pt x="810" y="557"/>
                  </a:lnTo>
                  <a:lnTo>
                    <a:pt x="808" y="555"/>
                  </a:lnTo>
                  <a:lnTo>
                    <a:pt x="804" y="554"/>
                  </a:lnTo>
                  <a:lnTo>
                    <a:pt x="803" y="550"/>
                  </a:lnTo>
                  <a:lnTo>
                    <a:pt x="796" y="555"/>
                  </a:lnTo>
                  <a:lnTo>
                    <a:pt x="798" y="560"/>
                  </a:lnTo>
                  <a:lnTo>
                    <a:pt x="801" y="567"/>
                  </a:lnTo>
                  <a:lnTo>
                    <a:pt x="806" y="572"/>
                  </a:lnTo>
                  <a:lnTo>
                    <a:pt x="808" y="579"/>
                  </a:lnTo>
                  <a:lnTo>
                    <a:pt x="799" y="584"/>
                  </a:lnTo>
                  <a:lnTo>
                    <a:pt x="791" y="588"/>
                  </a:lnTo>
                  <a:lnTo>
                    <a:pt x="781" y="591"/>
                  </a:lnTo>
                  <a:lnTo>
                    <a:pt x="767" y="589"/>
                  </a:lnTo>
                  <a:lnTo>
                    <a:pt x="767" y="572"/>
                  </a:lnTo>
                  <a:lnTo>
                    <a:pt x="765" y="571"/>
                  </a:lnTo>
                  <a:lnTo>
                    <a:pt x="762" y="569"/>
                  </a:lnTo>
                  <a:lnTo>
                    <a:pt x="757" y="576"/>
                  </a:lnTo>
                  <a:lnTo>
                    <a:pt x="757" y="581"/>
                  </a:lnTo>
                  <a:lnTo>
                    <a:pt x="760" y="588"/>
                  </a:lnTo>
                  <a:lnTo>
                    <a:pt x="765" y="593"/>
                  </a:lnTo>
                  <a:lnTo>
                    <a:pt x="767" y="599"/>
                  </a:lnTo>
                  <a:lnTo>
                    <a:pt x="764" y="598"/>
                  </a:lnTo>
                  <a:lnTo>
                    <a:pt x="760" y="598"/>
                  </a:lnTo>
                  <a:lnTo>
                    <a:pt x="760" y="599"/>
                  </a:lnTo>
                  <a:lnTo>
                    <a:pt x="759" y="601"/>
                  </a:lnTo>
                  <a:lnTo>
                    <a:pt x="759" y="603"/>
                  </a:lnTo>
                  <a:lnTo>
                    <a:pt x="757" y="606"/>
                  </a:lnTo>
                  <a:lnTo>
                    <a:pt x="757" y="608"/>
                  </a:lnTo>
                  <a:lnTo>
                    <a:pt x="754" y="611"/>
                  </a:lnTo>
                  <a:lnTo>
                    <a:pt x="750" y="611"/>
                  </a:lnTo>
                  <a:lnTo>
                    <a:pt x="747" y="610"/>
                  </a:lnTo>
                  <a:lnTo>
                    <a:pt x="747" y="622"/>
                  </a:lnTo>
                  <a:lnTo>
                    <a:pt x="750" y="628"/>
                  </a:lnTo>
                  <a:lnTo>
                    <a:pt x="762" y="640"/>
                  </a:lnTo>
                  <a:lnTo>
                    <a:pt x="765" y="639"/>
                  </a:lnTo>
                  <a:lnTo>
                    <a:pt x="769" y="635"/>
                  </a:lnTo>
                  <a:lnTo>
                    <a:pt x="765" y="632"/>
                  </a:lnTo>
                  <a:lnTo>
                    <a:pt x="762" y="630"/>
                  </a:lnTo>
                  <a:lnTo>
                    <a:pt x="755" y="623"/>
                  </a:lnTo>
                  <a:lnTo>
                    <a:pt x="757" y="620"/>
                  </a:lnTo>
                  <a:lnTo>
                    <a:pt x="777" y="620"/>
                  </a:lnTo>
                  <a:lnTo>
                    <a:pt x="777" y="649"/>
                  </a:lnTo>
                  <a:lnTo>
                    <a:pt x="765" y="654"/>
                  </a:lnTo>
                  <a:lnTo>
                    <a:pt x="760" y="662"/>
                  </a:lnTo>
                  <a:lnTo>
                    <a:pt x="759" y="671"/>
                  </a:lnTo>
                  <a:lnTo>
                    <a:pt x="760" y="683"/>
                  </a:lnTo>
                  <a:lnTo>
                    <a:pt x="767" y="706"/>
                  </a:lnTo>
                  <a:lnTo>
                    <a:pt x="767" y="720"/>
                  </a:lnTo>
                  <a:lnTo>
                    <a:pt x="764" y="720"/>
                  </a:lnTo>
                  <a:lnTo>
                    <a:pt x="760" y="718"/>
                  </a:lnTo>
                  <a:lnTo>
                    <a:pt x="760" y="717"/>
                  </a:lnTo>
                  <a:lnTo>
                    <a:pt x="759" y="715"/>
                  </a:lnTo>
                  <a:lnTo>
                    <a:pt x="757" y="712"/>
                  </a:lnTo>
                  <a:lnTo>
                    <a:pt x="755" y="710"/>
                  </a:lnTo>
                  <a:lnTo>
                    <a:pt x="752" y="710"/>
                  </a:lnTo>
                  <a:lnTo>
                    <a:pt x="747" y="723"/>
                  </a:lnTo>
                  <a:lnTo>
                    <a:pt x="748" y="739"/>
                  </a:lnTo>
                  <a:lnTo>
                    <a:pt x="754" y="752"/>
                  </a:lnTo>
                  <a:lnTo>
                    <a:pt x="760" y="766"/>
                  </a:lnTo>
                  <a:lnTo>
                    <a:pt x="767" y="774"/>
                  </a:lnTo>
                  <a:lnTo>
                    <a:pt x="764" y="785"/>
                  </a:lnTo>
                  <a:lnTo>
                    <a:pt x="762" y="791"/>
                  </a:lnTo>
                  <a:lnTo>
                    <a:pt x="760" y="795"/>
                  </a:lnTo>
                  <a:lnTo>
                    <a:pt x="762" y="800"/>
                  </a:lnTo>
                  <a:lnTo>
                    <a:pt x="767" y="808"/>
                  </a:lnTo>
                  <a:lnTo>
                    <a:pt x="760" y="810"/>
                  </a:lnTo>
                  <a:lnTo>
                    <a:pt x="752" y="818"/>
                  </a:lnTo>
                  <a:lnTo>
                    <a:pt x="747" y="820"/>
                  </a:lnTo>
                  <a:lnTo>
                    <a:pt x="738" y="818"/>
                  </a:lnTo>
                  <a:lnTo>
                    <a:pt x="738" y="839"/>
                  </a:lnTo>
                  <a:lnTo>
                    <a:pt x="745" y="837"/>
                  </a:lnTo>
                  <a:lnTo>
                    <a:pt x="752" y="830"/>
                  </a:lnTo>
                  <a:lnTo>
                    <a:pt x="757" y="827"/>
                  </a:lnTo>
                  <a:lnTo>
                    <a:pt x="767" y="829"/>
                  </a:lnTo>
                  <a:lnTo>
                    <a:pt x="765" y="835"/>
                  </a:lnTo>
                  <a:lnTo>
                    <a:pt x="762" y="841"/>
                  </a:lnTo>
                  <a:lnTo>
                    <a:pt x="759" y="844"/>
                  </a:lnTo>
                  <a:lnTo>
                    <a:pt x="755" y="849"/>
                  </a:lnTo>
                  <a:lnTo>
                    <a:pt x="757" y="859"/>
                  </a:lnTo>
                  <a:lnTo>
                    <a:pt x="745" y="852"/>
                  </a:lnTo>
                  <a:lnTo>
                    <a:pt x="731" y="851"/>
                  </a:lnTo>
                  <a:lnTo>
                    <a:pt x="718" y="852"/>
                  </a:lnTo>
                  <a:lnTo>
                    <a:pt x="706" y="859"/>
                  </a:lnTo>
                  <a:lnTo>
                    <a:pt x="698" y="869"/>
                  </a:lnTo>
                  <a:lnTo>
                    <a:pt x="684" y="863"/>
                  </a:lnTo>
                  <a:lnTo>
                    <a:pt x="679" y="863"/>
                  </a:lnTo>
                  <a:lnTo>
                    <a:pt x="679" y="864"/>
                  </a:lnTo>
                  <a:lnTo>
                    <a:pt x="677" y="868"/>
                  </a:lnTo>
                  <a:lnTo>
                    <a:pt x="677" y="880"/>
                  </a:lnTo>
                  <a:lnTo>
                    <a:pt x="665" y="871"/>
                  </a:lnTo>
                  <a:lnTo>
                    <a:pt x="657" y="859"/>
                  </a:lnTo>
                  <a:lnTo>
                    <a:pt x="652" y="846"/>
                  </a:lnTo>
                  <a:lnTo>
                    <a:pt x="648" y="829"/>
                  </a:lnTo>
                  <a:lnTo>
                    <a:pt x="667" y="829"/>
                  </a:lnTo>
                  <a:lnTo>
                    <a:pt x="667" y="849"/>
                  </a:lnTo>
                  <a:lnTo>
                    <a:pt x="674" y="844"/>
                  </a:lnTo>
                  <a:lnTo>
                    <a:pt x="682" y="841"/>
                  </a:lnTo>
                  <a:lnTo>
                    <a:pt x="689" y="839"/>
                  </a:lnTo>
                  <a:lnTo>
                    <a:pt x="698" y="841"/>
                  </a:lnTo>
                  <a:lnTo>
                    <a:pt x="703" y="849"/>
                  </a:lnTo>
                  <a:lnTo>
                    <a:pt x="718" y="834"/>
                  </a:lnTo>
                  <a:lnTo>
                    <a:pt x="701" y="830"/>
                  </a:lnTo>
                  <a:lnTo>
                    <a:pt x="684" y="825"/>
                  </a:lnTo>
                  <a:lnTo>
                    <a:pt x="669" y="820"/>
                  </a:lnTo>
                  <a:lnTo>
                    <a:pt x="652" y="822"/>
                  </a:lnTo>
                  <a:lnTo>
                    <a:pt x="638" y="829"/>
                  </a:lnTo>
                  <a:lnTo>
                    <a:pt x="630" y="827"/>
                  </a:lnTo>
                  <a:lnTo>
                    <a:pt x="625" y="822"/>
                  </a:lnTo>
                  <a:lnTo>
                    <a:pt x="621" y="817"/>
                  </a:lnTo>
                  <a:lnTo>
                    <a:pt x="616" y="810"/>
                  </a:lnTo>
                  <a:lnTo>
                    <a:pt x="608" y="808"/>
                  </a:lnTo>
                  <a:lnTo>
                    <a:pt x="608" y="779"/>
                  </a:lnTo>
                  <a:lnTo>
                    <a:pt x="613" y="778"/>
                  </a:lnTo>
                  <a:lnTo>
                    <a:pt x="614" y="778"/>
                  </a:lnTo>
                  <a:lnTo>
                    <a:pt x="618" y="781"/>
                  </a:lnTo>
                  <a:lnTo>
                    <a:pt x="618" y="798"/>
                  </a:lnTo>
                  <a:lnTo>
                    <a:pt x="619" y="800"/>
                  </a:lnTo>
                  <a:lnTo>
                    <a:pt x="623" y="800"/>
                  </a:lnTo>
                  <a:lnTo>
                    <a:pt x="628" y="793"/>
                  </a:lnTo>
                  <a:lnTo>
                    <a:pt x="626" y="786"/>
                  </a:lnTo>
                  <a:lnTo>
                    <a:pt x="623" y="779"/>
                  </a:lnTo>
                  <a:lnTo>
                    <a:pt x="619" y="774"/>
                  </a:lnTo>
                  <a:lnTo>
                    <a:pt x="619" y="769"/>
                  </a:lnTo>
                  <a:lnTo>
                    <a:pt x="628" y="764"/>
                  </a:lnTo>
                  <a:lnTo>
                    <a:pt x="626" y="761"/>
                  </a:lnTo>
                  <a:lnTo>
                    <a:pt x="625" y="761"/>
                  </a:lnTo>
                  <a:lnTo>
                    <a:pt x="619" y="759"/>
                  </a:lnTo>
                  <a:lnTo>
                    <a:pt x="608" y="759"/>
                  </a:lnTo>
                  <a:lnTo>
                    <a:pt x="608" y="754"/>
                  </a:lnTo>
                  <a:lnTo>
                    <a:pt x="618" y="744"/>
                  </a:lnTo>
                  <a:lnTo>
                    <a:pt x="618" y="739"/>
                  </a:lnTo>
                  <a:lnTo>
                    <a:pt x="616" y="730"/>
                  </a:lnTo>
                  <a:lnTo>
                    <a:pt x="611" y="722"/>
                  </a:lnTo>
                  <a:lnTo>
                    <a:pt x="608" y="712"/>
                  </a:lnTo>
                  <a:lnTo>
                    <a:pt x="604" y="703"/>
                  </a:lnTo>
                  <a:lnTo>
                    <a:pt x="608" y="695"/>
                  </a:lnTo>
                  <a:lnTo>
                    <a:pt x="618" y="689"/>
                  </a:lnTo>
                  <a:lnTo>
                    <a:pt x="609" y="676"/>
                  </a:lnTo>
                  <a:lnTo>
                    <a:pt x="609" y="661"/>
                  </a:lnTo>
                  <a:lnTo>
                    <a:pt x="614" y="645"/>
                  </a:lnTo>
                  <a:lnTo>
                    <a:pt x="618" y="630"/>
                  </a:lnTo>
                  <a:lnTo>
                    <a:pt x="609" y="635"/>
                  </a:lnTo>
                  <a:lnTo>
                    <a:pt x="602" y="635"/>
                  </a:lnTo>
                  <a:lnTo>
                    <a:pt x="594" y="633"/>
                  </a:lnTo>
                  <a:lnTo>
                    <a:pt x="587" y="632"/>
                  </a:lnTo>
                  <a:lnTo>
                    <a:pt x="579" y="633"/>
                  </a:lnTo>
                  <a:lnTo>
                    <a:pt x="569" y="640"/>
                  </a:lnTo>
                  <a:lnTo>
                    <a:pt x="569" y="620"/>
                  </a:lnTo>
                  <a:lnTo>
                    <a:pt x="563" y="618"/>
                  </a:lnTo>
                  <a:lnTo>
                    <a:pt x="562" y="620"/>
                  </a:lnTo>
                  <a:lnTo>
                    <a:pt x="558" y="620"/>
                  </a:lnTo>
                  <a:lnTo>
                    <a:pt x="558" y="640"/>
                  </a:lnTo>
                  <a:lnTo>
                    <a:pt x="555" y="640"/>
                  </a:lnTo>
                  <a:lnTo>
                    <a:pt x="552" y="639"/>
                  </a:lnTo>
                  <a:lnTo>
                    <a:pt x="550" y="639"/>
                  </a:lnTo>
                  <a:lnTo>
                    <a:pt x="550" y="635"/>
                  </a:lnTo>
                  <a:lnTo>
                    <a:pt x="548" y="633"/>
                  </a:lnTo>
                  <a:lnTo>
                    <a:pt x="548" y="632"/>
                  </a:lnTo>
                  <a:lnTo>
                    <a:pt x="546" y="630"/>
                  </a:lnTo>
                  <a:lnTo>
                    <a:pt x="543" y="630"/>
                  </a:lnTo>
                  <a:lnTo>
                    <a:pt x="533" y="640"/>
                  </a:lnTo>
                  <a:lnTo>
                    <a:pt x="528" y="644"/>
                  </a:lnTo>
                  <a:lnTo>
                    <a:pt x="523" y="649"/>
                  </a:lnTo>
                  <a:lnTo>
                    <a:pt x="507" y="645"/>
                  </a:lnTo>
                  <a:lnTo>
                    <a:pt x="494" y="639"/>
                  </a:lnTo>
                  <a:lnTo>
                    <a:pt x="484" y="630"/>
                  </a:lnTo>
                  <a:lnTo>
                    <a:pt x="482" y="633"/>
                  </a:lnTo>
                  <a:lnTo>
                    <a:pt x="472" y="639"/>
                  </a:lnTo>
                  <a:lnTo>
                    <a:pt x="470" y="640"/>
                  </a:lnTo>
                  <a:lnTo>
                    <a:pt x="468" y="644"/>
                  </a:lnTo>
                  <a:lnTo>
                    <a:pt x="468" y="649"/>
                  </a:lnTo>
                  <a:lnTo>
                    <a:pt x="446" y="647"/>
                  </a:lnTo>
                  <a:lnTo>
                    <a:pt x="428" y="649"/>
                  </a:lnTo>
                  <a:lnTo>
                    <a:pt x="412" y="654"/>
                  </a:lnTo>
                  <a:lnTo>
                    <a:pt x="399" y="661"/>
                  </a:lnTo>
                  <a:lnTo>
                    <a:pt x="387" y="667"/>
                  </a:lnTo>
                  <a:lnTo>
                    <a:pt x="373" y="674"/>
                  </a:lnTo>
                  <a:lnTo>
                    <a:pt x="358" y="679"/>
                  </a:lnTo>
                  <a:lnTo>
                    <a:pt x="358" y="691"/>
                  </a:lnTo>
                  <a:lnTo>
                    <a:pt x="355" y="700"/>
                  </a:lnTo>
                  <a:lnTo>
                    <a:pt x="348" y="706"/>
                  </a:lnTo>
                  <a:lnTo>
                    <a:pt x="338" y="710"/>
                  </a:lnTo>
                  <a:lnTo>
                    <a:pt x="336" y="720"/>
                  </a:lnTo>
                  <a:lnTo>
                    <a:pt x="339" y="725"/>
                  </a:lnTo>
                  <a:lnTo>
                    <a:pt x="346" y="732"/>
                  </a:lnTo>
                  <a:lnTo>
                    <a:pt x="348" y="739"/>
                  </a:lnTo>
                  <a:lnTo>
                    <a:pt x="341" y="739"/>
                  </a:lnTo>
                  <a:lnTo>
                    <a:pt x="339" y="740"/>
                  </a:lnTo>
                  <a:lnTo>
                    <a:pt x="339" y="742"/>
                  </a:lnTo>
                  <a:lnTo>
                    <a:pt x="338" y="744"/>
                  </a:lnTo>
                  <a:lnTo>
                    <a:pt x="338" y="749"/>
                  </a:lnTo>
                  <a:lnTo>
                    <a:pt x="336" y="751"/>
                  </a:lnTo>
                  <a:lnTo>
                    <a:pt x="333" y="751"/>
                  </a:lnTo>
                  <a:lnTo>
                    <a:pt x="329" y="749"/>
                  </a:lnTo>
                  <a:lnTo>
                    <a:pt x="329" y="735"/>
                  </a:lnTo>
                  <a:lnTo>
                    <a:pt x="328" y="732"/>
                  </a:lnTo>
                  <a:lnTo>
                    <a:pt x="324" y="728"/>
                  </a:lnTo>
                  <a:lnTo>
                    <a:pt x="317" y="735"/>
                  </a:lnTo>
                  <a:lnTo>
                    <a:pt x="319" y="740"/>
                  </a:lnTo>
                  <a:lnTo>
                    <a:pt x="322" y="747"/>
                  </a:lnTo>
                  <a:lnTo>
                    <a:pt x="328" y="752"/>
                  </a:lnTo>
                  <a:lnTo>
                    <a:pt x="329" y="759"/>
                  </a:lnTo>
                  <a:lnTo>
                    <a:pt x="321" y="768"/>
                  </a:lnTo>
                  <a:lnTo>
                    <a:pt x="316" y="779"/>
                  </a:lnTo>
                  <a:lnTo>
                    <a:pt x="312" y="793"/>
                  </a:lnTo>
                  <a:lnTo>
                    <a:pt x="307" y="805"/>
                  </a:lnTo>
                  <a:lnTo>
                    <a:pt x="300" y="813"/>
                  </a:lnTo>
                  <a:lnTo>
                    <a:pt x="289" y="818"/>
                  </a:lnTo>
                  <a:lnTo>
                    <a:pt x="289" y="880"/>
                  </a:lnTo>
                  <a:lnTo>
                    <a:pt x="268" y="880"/>
                  </a:lnTo>
                  <a:lnTo>
                    <a:pt x="268" y="873"/>
                  </a:lnTo>
                  <a:lnTo>
                    <a:pt x="272" y="869"/>
                  </a:lnTo>
                  <a:lnTo>
                    <a:pt x="273" y="869"/>
                  </a:lnTo>
                  <a:lnTo>
                    <a:pt x="277" y="868"/>
                  </a:lnTo>
                  <a:lnTo>
                    <a:pt x="278" y="868"/>
                  </a:lnTo>
                  <a:lnTo>
                    <a:pt x="280" y="866"/>
                  </a:lnTo>
                  <a:lnTo>
                    <a:pt x="280" y="863"/>
                  </a:lnTo>
                  <a:lnTo>
                    <a:pt x="278" y="859"/>
                  </a:lnTo>
                  <a:lnTo>
                    <a:pt x="266" y="866"/>
                  </a:lnTo>
                  <a:lnTo>
                    <a:pt x="258" y="878"/>
                  </a:lnTo>
                  <a:lnTo>
                    <a:pt x="253" y="893"/>
                  </a:lnTo>
                  <a:lnTo>
                    <a:pt x="250" y="908"/>
                  </a:lnTo>
                  <a:lnTo>
                    <a:pt x="246" y="910"/>
                  </a:lnTo>
                  <a:lnTo>
                    <a:pt x="243" y="910"/>
                  </a:lnTo>
                  <a:lnTo>
                    <a:pt x="239" y="907"/>
                  </a:lnTo>
                  <a:lnTo>
                    <a:pt x="239" y="905"/>
                  </a:lnTo>
                  <a:lnTo>
                    <a:pt x="238" y="903"/>
                  </a:lnTo>
                  <a:lnTo>
                    <a:pt x="238" y="900"/>
                  </a:lnTo>
                  <a:lnTo>
                    <a:pt x="236" y="898"/>
                  </a:lnTo>
                  <a:lnTo>
                    <a:pt x="229" y="898"/>
                  </a:lnTo>
                  <a:lnTo>
                    <a:pt x="231" y="907"/>
                  </a:lnTo>
                  <a:lnTo>
                    <a:pt x="236" y="912"/>
                  </a:lnTo>
                  <a:lnTo>
                    <a:pt x="241" y="915"/>
                  </a:lnTo>
                  <a:lnTo>
                    <a:pt x="248" y="920"/>
                  </a:lnTo>
                  <a:lnTo>
                    <a:pt x="250" y="929"/>
                  </a:lnTo>
                  <a:lnTo>
                    <a:pt x="239" y="932"/>
                  </a:lnTo>
                  <a:lnTo>
                    <a:pt x="233" y="939"/>
                  </a:lnTo>
                  <a:lnTo>
                    <a:pt x="229" y="949"/>
                  </a:lnTo>
                  <a:lnTo>
                    <a:pt x="229" y="988"/>
                  </a:lnTo>
                  <a:lnTo>
                    <a:pt x="221" y="988"/>
                  </a:lnTo>
                  <a:lnTo>
                    <a:pt x="221" y="990"/>
                  </a:lnTo>
                  <a:lnTo>
                    <a:pt x="219" y="993"/>
                  </a:lnTo>
                  <a:lnTo>
                    <a:pt x="219" y="995"/>
                  </a:lnTo>
                  <a:lnTo>
                    <a:pt x="217" y="997"/>
                  </a:lnTo>
                  <a:lnTo>
                    <a:pt x="217" y="998"/>
                  </a:lnTo>
                  <a:lnTo>
                    <a:pt x="216" y="1000"/>
                  </a:lnTo>
                  <a:lnTo>
                    <a:pt x="212" y="1000"/>
                  </a:lnTo>
                  <a:lnTo>
                    <a:pt x="209" y="998"/>
                  </a:lnTo>
                  <a:lnTo>
                    <a:pt x="209" y="1039"/>
                  </a:lnTo>
                  <a:lnTo>
                    <a:pt x="205" y="1056"/>
                  </a:lnTo>
                  <a:lnTo>
                    <a:pt x="199" y="1068"/>
                  </a:lnTo>
                  <a:lnTo>
                    <a:pt x="192" y="1066"/>
                  </a:lnTo>
                  <a:lnTo>
                    <a:pt x="185" y="1061"/>
                  </a:lnTo>
                  <a:lnTo>
                    <a:pt x="182" y="1056"/>
                  </a:lnTo>
                  <a:lnTo>
                    <a:pt x="178" y="1049"/>
                  </a:lnTo>
                  <a:lnTo>
                    <a:pt x="175" y="1048"/>
                  </a:lnTo>
                  <a:lnTo>
                    <a:pt x="171" y="1048"/>
                  </a:lnTo>
                  <a:lnTo>
                    <a:pt x="170" y="1049"/>
                  </a:lnTo>
                  <a:lnTo>
                    <a:pt x="170" y="1051"/>
                  </a:lnTo>
                  <a:lnTo>
                    <a:pt x="168" y="1054"/>
                  </a:lnTo>
                  <a:lnTo>
                    <a:pt x="168" y="1058"/>
                  </a:lnTo>
                  <a:lnTo>
                    <a:pt x="166" y="1060"/>
                  </a:lnTo>
                  <a:lnTo>
                    <a:pt x="163" y="1060"/>
                  </a:lnTo>
                  <a:lnTo>
                    <a:pt x="160" y="1058"/>
                  </a:lnTo>
                  <a:lnTo>
                    <a:pt x="154" y="1051"/>
                  </a:lnTo>
                  <a:lnTo>
                    <a:pt x="146" y="1048"/>
                  </a:lnTo>
                  <a:lnTo>
                    <a:pt x="126" y="1044"/>
                  </a:lnTo>
                  <a:lnTo>
                    <a:pt x="119" y="1039"/>
                  </a:lnTo>
                  <a:lnTo>
                    <a:pt x="119" y="1036"/>
                  </a:lnTo>
                  <a:lnTo>
                    <a:pt x="121" y="1032"/>
                  </a:lnTo>
                  <a:lnTo>
                    <a:pt x="121" y="1031"/>
                  </a:lnTo>
                  <a:lnTo>
                    <a:pt x="124" y="1029"/>
                  </a:lnTo>
                  <a:lnTo>
                    <a:pt x="126" y="1029"/>
                  </a:lnTo>
                  <a:lnTo>
                    <a:pt x="129" y="1026"/>
                  </a:lnTo>
                  <a:lnTo>
                    <a:pt x="129" y="1024"/>
                  </a:lnTo>
                  <a:lnTo>
                    <a:pt x="122" y="1017"/>
                  </a:lnTo>
                  <a:lnTo>
                    <a:pt x="114" y="1010"/>
                  </a:lnTo>
                  <a:lnTo>
                    <a:pt x="105" y="1005"/>
                  </a:lnTo>
                  <a:lnTo>
                    <a:pt x="98" y="998"/>
                  </a:lnTo>
                  <a:lnTo>
                    <a:pt x="95" y="988"/>
                  </a:lnTo>
                  <a:lnTo>
                    <a:pt x="90" y="998"/>
                  </a:lnTo>
                  <a:lnTo>
                    <a:pt x="93" y="1009"/>
                  </a:lnTo>
                  <a:lnTo>
                    <a:pt x="98" y="1019"/>
                  </a:lnTo>
                  <a:lnTo>
                    <a:pt x="105" y="1029"/>
                  </a:lnTo>
                  <a:lnTo>
                    <a:pt x="109" y="1039"/>
                  </a:lnTo>
                  <a:lnTo>
                    <a:pt x="95" y="1032"/>
                  </a:lnTo>
                  <a:lnTo>
                    <a:pt x="92" y="1026"/>
                  </a:lnTo>
                  <a:lnTo>
                    <a:pt x="87" y="1020"/>
                  </a:lnTo>
                  <a:lnTo>
                    <a:pt x="80" y="1017"/>
                  </a:lnTo>
                  <a:lnTo>
                    <a:pt x="70" y="1019"/>
                  </a:lnTo>
                  <a:lnTo>
                    <a:pt x="70" y="1007"/>
                  </a:lnTo>
                  <a:lnTo>
                    <a:pt x="75" y="997"/>
                  </a:lnTo>
                  <a:lnTo>
                    <a:pt x="80" y="988"/>
                  </a:lnTo>
                  <a:lnTo>
                    <a:pt x="82" y="980"/>
                  </a:lnTo>
                  <a:lnTo>
                    <a:pt x="75" y="970"/>
                  </a:lnTo>
                  <a:lnTo>
                    <a:pt x="70" y="971"/>
                  </a:lnTo>
                  <a:lnTo>
                    <a:pt x="68" y="978"/>
                  </a:lnTo>
                  <a:lnTo>
                    <a:pt x="68" y="985"/>
                  </a:lnTo>
                  <a:lnTo>
                    <a:pt x="70" y="992"/>
                  </a:lnTo>
                  <a:lnTo>
                    <a:pt x="70" y="998"/>
                  </a:lnTo>
                  <a:lnTo>
                    <a:pt x="59" y="1000"/>
                  </a:lnTo>
                  <a:lnTo>
                    <a:pt x="39" y="987"/>
                  </a:lnTo>
                  <a:lnTo>
                    <a:pt x="29" y="988"/>
                  </a:lnTo>
                  <a:lnTo>
                    <a:pt x="27" y="976"/>
                  </a:lnTo>
                  <a:lnTo>
                    <a:pt x="20" y="956"/>
                  </a:lnTo>
                  <a:lnTo>
                    <a:pt x="12" y="951"/>
                  </a:lnTo>
                  <a:lnTo>
                    <a:pt x="0" y="949"/>
                  </a:lnTo>
                  <a:lnTo>
                    <a:pt x="0" y="919"/>
                  </a:lnTo>
                  <a:lnTo>
                    <a:pt x="3" y="917"/>
                  </a:lnTo>
                  <a:lnTo>
                    <a:pt x="7" y="917"/>
                  </a:lnTo>
                  <a:lnTo>
                    <a:pt x="9" y="919"/>
                  </a:lnTo>
                  <a:lnTo>
                    <a:pt x="9" y="920"/>
                  </a:lnTo>
                  <a:lnTo>
                    <a:pt x="10" y="924"/>
                  </a:lnTo>
                  <a:lnTo>
                    <a:pt x="9" y="927"/>
                  </a:lnTo>
                  <a:lnTo>
                    <a:pt x="9" y="936"/>
                  </a:lnTo>
                  <a:lnTo>
                    <a:pt x="12" y="939"/>
                  </a:lnTo>
                  <a:lnTo>
                    <a:pt x="14" y="939"/>
                  </a:lnTo>
                  <a:lnTo>
                    <a:pt x="20" y="925"/>
                  </a:lnTo>
                  <a:lnTo>
                    <a:pt x="29" y="914"/>
                  </a:lnTo>
                  <a:lnTo>
                    <a:pt x="39" y="903"/>
                  </a:lnTo>
                  <a:lnTo>
                    <a:pt x="32" y="898"/>
                  </a:lnTo>
                  <a:lnTo>
                    <a:pt x="27" y="898"/>
                  </a:lnTo>
                  <a:lnTo>
                    <a:pt x="20" y="902"/>
                  </a:lnTo>
                  <a:lnTo>
                    <a:pt x="15" y="907"/>
                  </a:lnTo>
                  <a:lnTo>
                    <a:pt x="10" y="908"/>
                  </a:lnTo>
                  <a:lnTo>
                    <a:pt x="10" y="890"/>
                  </a:lnTo>
                  <a:lnTo>
                    <a:pt x="19" y="890"/>
                  </a:lnTo>
                  <a:lnTo>
                    <a:pt x="26" y="888"/>
                  </a:lnTo>
                  <a:lnTo>
                    <a:pt x="34" y="880"/>
                  </a:lnTo>
                  <a:lnTo>
                    <a:pt x="39" y="878"/>
                  </a:lnTo>
                  <a:lnTo>
                    <a:pt x="49" y="880"/>
                  </a:lnTo>
                  <a:lnTo>
                    <a:pt x="51" y="874"/>
                  </a:lnTo>
                  <a:lnTo>
                    <a:pt x="49" y="873"/>
                  </a:lnTo>
                  <a:lnTo>
                    <a:pt x="48" y="869"/>
                  </a:lnTo>
                  <a:lnTo>
                    <a:pt x="29" y="869"/>
                  </a:lnTo>
                  <a:lnTo>
                    <a:pt x="29" y="849"/>
                  </a:lnTo>
                  <a:lnTo>
                    <a:pt x="44" y="849"/>
                  </a:lnTo>
                  <a:lnTo>
                    <a:pt x="54" y="847"/>
                  </a:lnTo>
                  <a:lnTo>
                    <a:pt x="63" y="842"/>
                  </a:lnTo>
                  <a:lnTo>
                    <a:pt x="70" y="834"/>
                  </a:lnTo>
                  <a:lnTo>
                    <a:pt x="66" y="830"/>
                  </a:lnTo>
                  <a:lnTo>
                    <a:pt x="63" y="829"/>
                  </a:lnTo>
                  <a:lnTo>
                    <a:pt x="49" y="829"/>
                  </a:lnTo>
                  <a:lnTo>
                    <a:pt x="49" y="800"/>
                  </a:lnTo>
                  <a:lnTo>
                    <a:pt x="56" y="801"/>
                  </a:lnTo>
                  <a:lnTo>
                    <a:pt x="59" y="805"/>
                  </a:lnTo>
                  <a:lnTo>
                    <a:pt x="65" y="808"/>
                  </a:lnTo>
                  <a:lnTo>
                    <a:pt x="70" y="810"/>
                  </a:lnTo>
                  <a:lnTo>
                    <a:pt x="80" y="808"/>
                  </a:lnTo>
                  <a:lnTo>
                    <a:pt x="82" y="805"/>
                  </a:lnTo>
                  <a:lnTo>
                    <a:pt x="80" y="801"/>
                  </a:lnTo>
                  <a:lnTo>
                    <a:pt x="78" y="800"/>
                  </a:lnTo>
                  <a:lnTo>
                    <a:pt x="76" y="800"/>
                  </a:lnTo>
                  <a:lnTo>
                    <a:pt x="73" y="798"/>
                  </a:lnTo>
                  <a:lnTo>
                    <a:pt x="70" y="800"/>
                  </a:lnTo>
                  <a:lnTo>
                    <a:pt x="59" y="800"/>
                  </a:lnTo>
                  <a:lnTo>
                    <a:pt x="61" y="786"/>
                  </a:lnTo>
                  <a:lnTo>
                    <a:pt x="65" y="776"/>
                  </a:lnTo>
                  <a:lnTo>
                    <a:pt x="70" y="768"/>
                  </a:lnTo>
                  <a:lnTo>
                    <a:pt x="76" y="759"/>
                  </a:lnTo>
                  <a:lnTo>
                    <a:pt x="80" y="749"/>
                  </a:lnTo>
                  <a:lnTo>
                    <a:pt x="87" y="751"/>
                  </a:lnTo>
                  <a:lnTo>
                    <a:pt x="90" y="754"/>
                  </a:lnTo>
                  <a:lnTo>
                    <a:pt x="93" y="759"/>
                  </a:lnTo>
                  <a:lnTo>
                    <a:pt x="98" y="761"/>
                  </a:lnTo>
                  <a:lnTo>
                    <a:pt x="109" y="759"/>
                  </a:lnTo>
                  <a:lnTo>
                    <a:pt x="110" y="754"/>
                  </a:lnTo>
                  <a:lnTo>
                    <a:pt x="109" y="752"/>
                  </a:lnTo>
                  <a:lnTo>
                    <a:pt x="109" y="751"/>
                  </a:lnTo>
                  <a:lnTo>
                    <a:pt x="105" y="749"/>
                  </a:lnTo>
                  <a:lnTo>
                    <a:pt x="90" y="749"/>
                  </a:lnTo>
                  <a:lnTo>
                    <a:pt x="90" y="720"/>
                  </a:lnTo>
                  <a:lnTo>
                    <a:pt x="109" y="720"/>
                  </a:lnTo>
                  <a:lnTo>
                    <a:pt x="110" y="717"/>
                  </a:lnTo>
                  <a:lnTo>
                    <a:pt x="110" y="713"/>
                  </a:lnTo>
                  <a:lnTo>
                    <a:pt x="107" y="710"/>
                  </a:lnTo>
                  <a:lnTo>
                    <a:pt x="105" y="710"/>
                  </a:lnTo>
                  <a:lnTo>
                    <a:pt x="104" y="708"/>
                  </a:lnTo>
                  <a:lnTo>
                    <a:pt x="100" y="708"/>
                  </a:lnTo>
                  <a:lnTo>
                    <a:pt x="98" y="706"/>
                  </a:lnTo>
                  <a:lnTo>
                    <a:pt x="98" y="700"/>
                  </a:lnTo>
                  <a:lnTo>
                    <a:pt x="102" y="691"/>
                  </a:lnTo>
                  <a:lnTo>
                    <a:pt x="105" y="686"/>
                  </a:lnTo>
                  <a:lnTo>
                    <a:pt x="112" y="681"/>
                  </a:lnTo>
                  <a:lnTo>
                    <a:pt x="119" y="679"/>
                  </a:lnTo>
                  <a:lnTo>
                    <a:pt x="121" y="683"/>
                  </a:lnTo>
                  <a:lnTo>
                    <a:pt x="121" y="686"/>
                  </a:lnTo>
                  <a:lnTo>
                    <a:pt x="119" y="688"/>
                  </a:lnTo>
                  <a:lnTo>
                    <a:pt x="117" y="688"/>
                  </a:lnTo>
                  <a:lnTo>
                    <a:pt x="115" y="689"/>
                  </a:lnTo>
                  <a:lnTo>
                    <a:pt x="114" y="689"/>
                  </a:lnTo>
                  <a:lnTo>
                    <a:pt x="110" y="691"/>
                  </a:lnTo>
                  <a:lnTo>
                    <a:pt x="109" y="691"/>
                  </a:lnTo>
                  <a:lnTo>
                    <a:pt x="109" y="700"/>
                  </a:lnTo>
                  <a:lnTo>
                    <a:pt x="121" y="695"/>
                  </a:lnTo>
                  <a:lnTo>
                    <a:pt x="127" y="688"/>
                  </a:lnTo>
                  <a:lnTo>
                    <a:pt x="131" y="674"/>
                  </a:lnTo>
                  <a:lnTo>
                    <a:pt x="129" y="659"/>
                  </a:lnTo>
                  <a:lnTo>
                    <a:pt x="143" y="657"/>
                  </a:lnTo>
                  <a:lnTo>
                    <a:pt x="153" y="652"/>
                  </a:lnTo>
                  <a:lnTo>
                    <a:pt x="158" y="644"/>
                  </a:lnTo>
                  <a:lnTo>
                    <a:pt x="160" y="630"/>
                  </a:lnTo>
                  <a:lnTo>
                    <a:pt x="165" y="630"/>
                  </a:lnTo>
                  <a:lnTo>
                    <a:pt x="168" y="633"/>
                  </a:lnTo>
                  <a:lnTo>
                    <a:pt x="168" y="635"/>
                  </a:lnTo>
                  <a:lnTo>
                    <a:pt x="173" y="640"/>
                  </a:lnTo>
                  <a:lnTo>
                    <a:pt x="177" y="632"/>
                  </a:lnTo>
                  <a:lnTo>
                    <a:pt x="182" y="625"/>
                  </a:lnTo>
                  <a:lnTo>
                    <a:pt x="187" y="620"/>
                  </a:lnTo>
                  <a:lnTo>
                    <a:pt x="197" y="618"/>
                  </a:lnTo>
                  <a:lnTo>
                    <a:pt x="209" y="620"/>
                  </a:lnTo>
                  <a:lnTo>
                    <a:pt x="210" y="610"/>
                  </a:lnTo>
                  <a:lnTo>
                    <a:pt x="209" y="605"/>
                  </a:lnTo>
                  <a:lnTo>
                    <a:pt x="204" y="601"/>
                  </a:lnTo>
                  <a:lnTo>
                    <a:pt x="200" y="596"/>
                  </a:lnTo>
                  <a:lnTo>
                    <a:pt x="199" y="589"/>
                  </a:lnTo>
                  <a:lnTo>
                    <a:pt x="204" y="591"/>
                  </a:lnTo>
                  <a:lnTo>
                    <a:pt x="205" y="589"/>
                  </a:lnTo>
                  <a:lnTo>
                    <a:pt x="207" y="589"/>
                  </a:lnTo>
                  <a:lnTo>
                    <a:pt x="209" y="586"/>
                  </a:lnTo>
                  <a:lnTo>
                    <a:pt x="209" y="569"/>
                  </a:lnTo>
                  <a:lnTo>
                    <a:pt x="219" y="571"/>
                  </a:lnTo>
                  <a:lnTo>
                    <a:pt x="227" y="567"/>
                  </a:lnTo>
                  <a:lnTo>
                    <a:pt x="231" y="562"/>
                  </a:lnTo>
                  <a:lnTo>
                    <a:pt x="241" y="552"/>
                  </a:lnTo>
                  <a:lnTo>
                    <a:pt x="250" y="550"/>
                  </a:lnTo>
                  <a:lnTo>
                    <a:pt x="251" y="540"/>
                  </a:lnTo>
                  <a:lnTo>
                    <a:pt x="244" y="530"/>
                  </a:lnTo>
                  <a:lnTo>
                    <a:pt x="241" y="526"/>
                  </a:lnTo>
                  <a:lnTo>
                    <a:pt x="239" y="520"/>
                  </a:lnTo>
                  <a:lnTo>
                    <a:pt x="248" y="513"/>
                  </a:lnTo>
                  <a:lnTo>
                    <a:pt x="263" y="487"/>
                  </a:lnTo>
                  <a:lnTo>
                    <a:pt x="272" y="482"/>
                  </a:lnTo>
                  <a:lnTo>
                    <a:pt x="283" y="481"/>
                  </a:lnTo>
                  <a:lnTo>
                    <a:pt x="290" y="465"/>
                  </a:lnTo>
                  <a:lnTo>
                    <a:pt x="307" y="442"/>
                  </a:lnTo>
                  <a:lnTo>
                    <a:pt x="314" y="428"/>
                  </a:lnTo>
                  <a:lnTo>
                    <a:pt x="319" y="411"/>
                  </a:lnTo>
                  <a:lnTo>
                    <a:pt x="319" y="391"/>
                  </a:lnTo>
                  <a:lnTo>
                    <a:pt x="338" y="391"/>
                  </a:lnTo>
                  <a:lnTo>
                    <a:pt x="338" y="401"/>
                  </a:lnTo>
                  <a:lnTo>
                    <a:pt x="339" y="404"/>
                  </a:lnTo>
                  <a:lnTo>
                    <a:pt x="339" y="408"/>
                  </a:lnTo>
                  <a:lnTo>
                    <a:pt x="341" y="409"/>
                  </a:lnTo>
                  <a:lnTo>
                    <a:pt x="345" y="409"/>
                  </a:lnTo>
                  <a:lnTo>
                    <a:pt x="350" y="404"/>
                  </a:lnTo>
                  <a:lnTo>
                    <a:pt x="350" y="399"/>
                  </a:lnTo>
                  <a:lnTo>
                    <a:pt x="345" y="392"/>
                  </a:lnTo>
                  <a:lnTo>
                    <a:pt x="339" y="387"/>
                  </a:lnTo>
                  <a:lnTo>
                    <a:pt x="338" y="380"/>
                  </a:lnTo>
                  <a:lnTo>
                    <a:pt x="353" y="367"/>
                  </a:lnTo>
                  <a:lnTo>
                    <a:pt x="367" y="352"/>
                  </a:lnTo>
                  <a:lnTo>
                    <a:pt x="378" y="335"/>
                  </a:lnTo>
                  <a:lnTo>
                    <a:pt x="389" y="318"/>
                  </a:lnTo>
                  <a:lnTo>
                    <a:pt x="402" y="302"/>
                  </a:lnTo>
                  <a:lnTo>
                    <a:pt x="419" y="291"/>
                  </a:lnTo>
                  <a:lnTo>
                    <a:pt x="418" y="274"/>
                  </a:lnTo>
                  <a:lnTo>
                    <a:pt x="421" y="258"/>
                  </a:lnTo>
                  <a:lnTo>
                    <a:pt x="426" y="245"/>
                  </a:lnTo>
                  <a:lnTo>
                    <a:pt x="433" y="234"/>
                  </a:lnTo>
                  <a:lnTo>
                    <a:pt x="436" y="224"/>
                  </a:lnTo>
                  <a:lnTo>
                    <a:pt x="434" y="212"/>
                  </a:lnTo>
                  <a:lnTo>
                    <a:pt x="428" y="201"/>
                  </a:lnTo>
                  <a:lnTo>
                    <a:pt x="436" y="197"/>
                  </a:lnTo>
                  <a:lnTo>
                    <a:pt x="440" y="190"/>
                  </a:lnTo>
                  <a:lnTo>
                    <a:pt x="440" y="182"/>
                  </a:lnTo>
                  <a:lnTo>
                    <a:pt x="438" y="172"/>
                  </a:lnTo>
                  <a:lnTo>
                    <a:pt x="436" y="160"/>
                  </a:lnTo>
                  <a:lnTo>
                    <a:pt x="438" y="151"/>
                  </a:lnTo>
                  <a:lnTo>
                    <a:pt x="448" y="148"/>
                  </a:lnTo>
                  <a:lnTo>
                    <a:pt x="455" y="139"/>
                  </a:lnTo>
                  <a:lnTo>
                    <a:pt x="462" y="133"/>
                  </a:lnTo>
                  <a:lnTo>
                    <a:pt x="468" y="124"/>
                  </a:lnTo>
                  <a:lnTo>
                    <a:pt x="479" y="121"/>
                  </a:lnTo>
                  <a:lnTo>
                    <a:pt x="479" y="112"/>
                  </a:lnTo>
                  <a:lnTo>
                    <a:pt x="477" y="112"/>
                  </a:lnTo>
                  <a:lnTo>
                    <a:pt x="474" y="111"/>
                  </a:lnTo>
                  <a:lnTo>
                    <a:pt x="472" y="111"/>
                  </a:lnTo>
                  <a:lnTo>
                    <a:pt x="470" y="109"/>
                  </a:lnTo>
                  <a:lnTo>
                    <a:pt x="468" y="109"/>
                  </a:lnTo>
                  <a:lnTo>
                    <a:pt x="467" y="107"/>
                  </a:lnTo>
                  <a:lnTo>
                    <a:pt x="467" y="104"/>
                  </a:lnTo>
                  <a:lnTo>
                    <a:pt x="468" y="100"/>
                  </a:lnTo>
                  <a:lnTo>
                    <a:pt x="489" y="95"/>
                  </a:lnTo>
                  <a:lnTo>
                    <a:pt x="507" y="89"/>
                  </a:lnTo>
                  <a:lnTo>
                    <a:pt x="528" y="83"/>
                  </a:lnTo>
                  <a:lnTo>
                    <a:pt x="546" y="75"/>
                  </a:lnTo>
                  <a:lnTo>
                    <a:pt x="560" y="65"/>
                  </a:lnTo>
                  <a:lnTo>
                    <a:pt x="572" y="51"/>
                  </a:lnTo>
                  <a:lnTo>
                    <a:pt x="579" y="31"/>
                  </a:lnTo>
                  <a:lnTo>
                    <a:pt x="591" y="31"/>
                  </a:lnTo>
                  <a:lnTo>
                    <a:pt x="599" y="26"/>
                  </a:lnTo>
                  <a:lnTo>
                    <a:pt x="604" y="19"/>
                  </a:lnTo>
                  <a:lnTo>
                    <a:pt x="608" y="10"/>
                  </a:lnTo>
                  <a:lnTo>
                    <a:pt x="621" y="17"/>
                  </a:lnTo>
                  <a:lnTo>
                    <a:pt x="623" y="19"/>
                  </a:lnTo>
                  <a:lnTo>
                    <a:pt x="626" y="17"/>
                  </a:lnTo>
                  <a:lnTo>
                    <a:pt x="626" y="16"/>
                  </a:lnTo>
                  <a:lnTo>
                    <a:pt x="628" y="12"/>
                  </a:lnTo>
                  <a:lnTo>
                    <a:pt x="628" y="0"/>
                  </a:lnTo>
                  <a:close/>
                </a:path>
              </a:pathLst>
            </a:custGeom>
            <a:solidFill>
              <a:srgbClr val="CC00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3" name="Freeform 67"/>
            <p:cNvSpPr>
              <a:spLocks noEditPoints="1"/>
            </p:cNvSpPr>
            <p:nvPr/>
          </p:nvSpPr>
          <p:spPr bwMode="auto">
            <a:xfrm>
              <a:off x="4111" y="1470"/>
              <a:ext cx="166" cy="165"/>
            </a:xfrm>
            <a:custGeom>
              <a:avLst/>
              <a:gdLst>
                <a:gd name="T0" fmla="*/ 4 w 333"/>
                <a:gd name="T1" fmla="*/ 5 h 329"/>
                <a:gd name="T2" fmla="*/ 6 w 333"/>
                <a:gd name="T3" fmla="*/ 5 h 329"/>
                <a:gd name="T4" fmla="*/ 6 w 333"/>
                <a:gd name="T5" fmla="*/ 5 h 329"/>
                <a:gd name="T6" fmla="*/ 6 w 333"/>
                <a:gd name="T7" fmla="*/ 4 h 329"/>
                <a:gd name="T8" fmla="*/ 6 w 333"/>
                <a:gd name="T9" fmla="*/ 4 h 329"/>
                <a:gd name="T10" fmla="*/ 4 w 333"/>
                <a:gd name="T11" fmla="*/ 3 h 329"/>
                <a:gd name="T12" fmla="*/ 5 w 333"/>
                <a:gd name="T13" fmla="*/ 3 h 329"/>
                <a:gd name="T14" fmla="*/ 6 w 333"/>
                <a:gd name="T15" fmla="*/ 3 h 329"/>
                <a:gd name="T16" fmla="*/ 7 w 333"/>
                <a:gd name="T17" fmla="*/ 4 h 329"/>
                <a:gd name="T18" fmla="*/ 7 w 333"/>
                <a:gd name="T19" fmla="*/ 5 h 329"/>
                <a:gd name="T20" fmla="*/ 6 w 333"/>
                <a:gd name="T21" fmla="*/ 6 h 329"/>
                <a:gd name="T22" fmla="*/ 6 w 333"/>
                <a:gd name="T23" fmla="*/ 6 h 329"/>
                <a:gd name="T24" fmla="*/ 6 w 333"/>
                <a:gd name="T25" fmla="*/ 9 h 329"/>
                <a:gd name="T26" fmla="*/ 4 w 333"/>
                <a:gd name="T27" fmla="*/ 6 h 329"/>
                <a:gd name="T28" fmla="*/ 3 w 333"/>
                <a:gd name="T29" fmla="*/ 9 h 329"/>
                <a:gd name="T30" fmla="*/ 5 w 333"/>
                <a:gd name="T31" fmla="*/ 1 h 329"/>
                <a:gd name="T32" fmla="*/ 3 w 333"/>
                <a:gd name="T33" fmla="*/ 2 h 329"/>
                <a:gd name="T34" fmla="*/ 1 w 333"/>
                <a:gd name="T35" fmla="*/ 3 h 329"/>
                <a:gd name="T36" fmla="*/ 1 w 333"/>
                <a:gd name="T37" fmla="*/ 6 h 329"/>
                <a:gd name="T38" fmla="*/ 1 w 333"/>
                <a:gd name="T39" fmla="*/ 8 h 329"/>
                <a:gd name="T40" fmla="*/ 3 w 333"/>
                <a:gd name="T41" fmla="*/ 9 h 329"/>
                <a:gd name="T42" fmla="*/ 5 w 333"/>
                <a:gd name="T43" fmla="*/ 10 h 329"/>
                <a:gd name="T44" fmla="*/ 7 w 333"/>
                <a:gd name="T45" fmla="*/ 9 h 329"/>
                <a:gd name="T46" fmla="*/ 8 w 333"/>
                <a:gd name="T47" fmla="*/ 8 h 329"/>
                <a:gd name="T48" fmla="*/ 9 w 333"/>
                <a:gd name="T49" fmla="*/ 7 h 329"/>
                <a:gd name="T50" fmla="*/ 9 w 333"/>
                <a:gd name="T51" fmla="*/ 4 h 329"/>
                <a:gd name="T52" fmla="*/ 8 w 333"/>
                <a:gd name="T53" fmla="*/ 3 h 329"/>
                <a:gd name="T54" fmla="*/ 6 w 333"/>
                <a:gd name="T55" fmla="*/ 2 h 329"/>
                <a:gd name="T56" fmla="*/ 5 w 333"/>
                <a:gd name="T57" fmla="*/ 0 h 329"/>
                <a:gd name="T58" fmla="*/ 7 w 333"/>
                <a:gd name="T59" fmla="*/ 1 h 329"/>
                <a:gd name="T60" fmla="*/ 9 w 333"/>
                <a:gd name="T61" fmla="*/ 2 h 329"/>
                <a:gd name="T62" fmla="*/ 10 w 333"/>
                <a:gd name="T63" fmla="*/ 4 h 329"/>
                <a:gd name="T64" fmla="*/ 10 w 333"/>
                <a:gd name="T65" fmla="*/ 7 h 329"/>
                <a:gd name="T66" fmla="*/ 9 w 333"/>
                <a:gd name="T67" fmla="*/ 9 h 329"/>
                <a:gd name="T68" fmla="*/ 7 w 333"/>
                <a:gd name="T69" fmla="*/ 10 h 329"/>
                <a:gd name="T70" fmla="*/ 5 w 333"/>
                <a:gd name="T71" fmla="*/ 11 h 329"/>
                <a:gd name="T72" fmla="*/ 2 w 333"/>
                <a:gd name="T73" fmla="*/ 10 h 329"/>
                <a:gd name="T74" fmla="*/ 1 w 333"/>
                <a:gd name="T75" fmla="*/ 9 h 329"/>
                <a:gd name="T76" fmla="*/ 0 w 333"/>
                <a:gd name="T77" fmla="*/ 7 h 329"/>
                <a:gd name="T78" fmla="*/ 0 w 333"/>
                <a:gd name="T79" fmla="*/ 4 h 329"/>
                <a:gd name="T80" fmla="*/ 1 w 333"/>
                <a:gd name="T81" fmla="*/ 2 h 329"/>
                <a:gd name="T82" fmla="*/ 2 w 333"/>
                <a:gd name="T83" fmla="*/ 1 h 329"/>
                <a:gd name="T84" fmla="*/ 5 w 333"/>
                <a:gd name="T85" fmla="*/ 0 h 32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33"/>
                <a:gd name="T130" fmla="*/ 0 h 329"/>
                <a:gd name="T131" fmla="*/ 333 w 333"/>
                <a:gd name="T132" fmla="*/ 329 h 32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33" h="329">
                  <a:moveTo>
                    <a:pt x="133" y="95"/>
                  </a:moveTo>
                  <a:lnTo>
                    <a:pt x="133" y="153"/>
                  </a:lnTo>
                  <a:lnTo>
                    <a:pt x="182" y="153"/>
                  </a:lnTo>
                  <a:lnTo>
                    <a:pt x="194" y="151"/>
                  </a:lnTo>
                  <a:lnTo>
                    <a:pt x="204" y="146"/>
                  </a:lnTo>
                  <a:lnTo>
                    <a:pt x="211" y="136"/>
                  </a:lnTo>
                  <a:lnTo>
                    <a:pt x="212" y="122"/>
                  </a:lnTo>
                  <a:lnTo>
                    <a:pt x="211" y="110"/>
                  </a:lnTo>
                  <a:lnTo>
                    <a:pt x="204" y="102"/>
                  </a:lnTo>
                  <a:lnTo>
                    <a:pt x="195" y="98"/>
                  </a:lnTo>
                  <a:lnTo>
                    <a:pt x="184" y="95"/>
                  </a:lnTo>
                  <a:lnTo>
                    <a:pt x="133" y="95"/>
                  </a:lnTo>
                  <a:close/>
                  <a:moveTo>
                    <a:pt x="104" y="69"/>
                  </a:moveTo>
                  <a:lnTo>
                    <a:pt x="177" y="69"/>
                  </a:lnTo>
                  <a:lnTo>
                    <a:pt x="201" y="71"/>
                  </a:lnTo>
                  <a:lnTo>
                    <a:pt x="219" y="78"/>
                  </a:lnTo>
                  <a:lnTo>
                    <a:pt x="233" y="88"/>
                  </a:lnTo>
                  <a:lnTo>
                    <a:pt x="240" y="103"/>
                  </a:lnTo>
                  <a:lnTo>
                    <a:pt x="243" y="124"/>
                  </a:lnTo>
                  <a:lnTo>
                    <a:pt x="241" y="142"/>
                  </a:lnTo>
                  <a:lnTo>
                    <a:pt x="233" y="156"/>
                  </a:lnTo>
                  <a:lnTo>
                    <a:pt x="223" y="166"/>
                  </a:lnTo>
                  <a:lnTo>
                    <a:pt x="209" y="173"/>
                  </a:lnTo>
                  <a:lnTo>
                    <a:pt x="194" y="176"/>
                  </a:lnTo>
                  <a:lnTo>
                    <a:pt x="248" y="260"/>
                  </a:lnTo>
                  <a:lnTo>
                    <a:pt x="216" y="260"/>
                  </a:lnTo>
                  <a:lnTo>
                    <a:pt x="165" y="178"/>
                  </a:lnTo>
                  <a:lnTo>
                    <a:pt x="133" y="178"/>
                  </a:lnTo>
                  <a:lnTo>
                    <a:pt x="133" y="260"/>
                  </a:lnTo>
                  <a:lnTo>
                    <a:pt x="104" y="260"/>
                  </a:lnTo>
                  <a:lnTo>
                    <a:pt x="104" y="69"/>
                  </a:lnTo>
                  <a:close/>
                  <a:moveTo>
                    <a:pt x="167" y="29"/>
                  </a:moveTo>
                  <a:lnTo>
                    <a:pt x="131" y="34"/>
                  </a:lnTo>
                  <a:lnTo>
                    <a:pt x="99" y="47"/>
                  </a:lnTo>
                  <a:lnTo>
                    <a:pt x="73" y="68"/>
                  </a:lnTo>
                  <a:lnTo>
                    <a:pt x="51" y="95"/>
                  </a:lnTo>
                  <a:lnTo>
                    <a:pt x="39" y="127"/>
                  </a:lnTo>
                  <a:lnTo>
                    <a:pt x="34" y="165"/>
                  </a:lnTo>
                  <a:lnTo>
                    <a:pt x="39" y="202"/>
                  </a:lnTo>
                  <a:lnTo>
                    <a:pt x="51" y="236"/>
                  </a:lnTo>
                  <a:lnTo>
                    <a:pt x="73" y="263"/>
                  </a:lnTo>
                  <a:lnTo>
                    <a:pt x="99" y="283"/>
                  </a:lnTo>
                  <a:lnTo>
                    <a:pt x="131" y="297"/>
                  </a:lnTo>
                  <a:lnTo>
                    <a:pt x="167" y="302"/>
                  </a:lnTo>
                  <a:lnTo>
                    <a:pt x="197" y="299"/>
                  </a:lnTo>
                  <a:lnTo>
                    <a:pt x="226" y="288"/>
                  </a:lnTo>
                  <a:lnTo>
                    <a:pt x="251" y="273"/>
                  </a:lnTo>
                  <a:lnTo>
                    <a:pt x="272" y="253"/>
                  </a:lnTo>
                  <a:lnTo>
                    <a:pt x="287" y="227"/>
                  </a:lnTo>
                  <a:lnTo>
                    <a:pt x="297" y="197"/>
                  </a:lnTo>
                  <a:lnTo>
                    <a:pt x="301" y="165"/>
                  </a:lnTo>
                  <a:lnTo>
                    <a:pt x="296" y="127"/>
                  </a:lnTo>
                  <a:lnTo>
                    <a:pt x="282" y="95"/>
                  </a:lnTo>
                  <a:lnTo>
                    <a:pt x="262" y="68"/>
                  </a:lnTo>
                  <a:lnTo>
                    <a:pt x="234" y="47"/>
                  </a:lnTo>
                  <a:lnTo>
                    <a:pt x="202" y="34"/>
                  </a:lnTo>
                  <a:lnTo>
                    <a:pt x="167" y="29"/>
                  </a:lnTo>
                  <a:close/>
                  <a:moveTo>
                    <a:pt x="167" y="0"/>
                  </a:moveTo>
                  <a:lnTo>
                    <a:pt x="204" y="3"/>
                  </a:lnTo>
                  <a:lnTo>
                    <a:pt x="240" y="15"/>
                  </a:lnTo>
                  <a:lnTo>
                    <a:pt x="270" y="36"/>
                  </a:lnTo>
                  <a:lnTo>
                    <a:pt x="296" y="59"/>
                  </a:lnTo>
                  <a:lnTo>
                    <a:pt x="316" y="90"/>
                  </a:lnTo>
                  <a:lnTo>
                    <a:pt x="328" y="126"/>
                  </a:lnTo>
                  <a:lnTo>
                    <a:pt x="333" y="165"/>
                  </a:lnTo>
                  <a:lnTo>
                    <a:pt x="328" y="204"/>
                  </a:lnTo>
                  <a:lnTo>
                    <a:pt x="316" y="239"/>
                  </a:lnTo>
                  <a:lnTo>
                    <a:pt x="296" y="270"/>
                  </a:lnTo>
                  <a:lnTo>
                    <a:pt x="270" y="294"/>
                  </a:lnTo>
                  <a:lnTo>
                    <a:pt x="240" y="314"/>
                  </a:lnTo>
                  <a:lnTo>
                    <a:pt x="204" y="326"/>
                  </a:lnTo>
                  <a:lnTo>
                    <a:pt x="167" y="329"/>
                  </a:lnTo>
                  <a:lnTo>
                    <a:pt x="129" y="326"/>
                  </a:lnTo>
                  <a:lnTo>
                    <a:pt x="94" y="314"/>
                  </a:lnTo>
                  <a:lnTo>
                    <a:pt x="63" y="294"/>
                  </a:lnTo>
                  <a:lnTo>
                    <a:pt x="38" y="270"/>
                  </a:lnTo>
                  <a:lnTo>
                    <a:pt x="17" y="239"/>
                  </a:lnTo>
                  <a:lnTo>
                    <a:pt x="5" y="204"/>
                  </a:lnTo>
                  <a:lnTo>
                    <a:pt x="0" y="165"/>
                  </a:lnTo>
                  <a:lnTo>
                    <a:pt x="5" y="126"/>
                  </a:lnTo>
                  <a:lnTo>
                    <a:pt x="17" y="90"/>
                  </a:lnTo>
                  <a:lnTo>
                    <a:pt x="38" y="59"/>
                  </a:lnTo>
                  <a:lnTo>
                    <a:pt x="63" y="36"/>
                  </a:lnTo>
                  <a:lnTo>
                    <a:pt x="94" y="15"/>
                  </a:lnTo>
                  <a:lnTo>
                    <a:pt x="129" y="3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CC00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" name="Content Placeholder 66"/>
          <p:cNvSpPr txBox="1">
            <a:spLocks/>
          </p:cNvSpPr>
          <p:nvPr/>
        </p:nvSpPr>
        <p:spPr bwMode="auto">
          <a:xfrm>
            <a:off x="4467519" y="2425053"/>
            <a:ext cx="446909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5200" b="1" kern="0" dirty="0">
                <a:solidFill>
                  <a:srgbClr val="00305C"/>
                </a:solidFill>
                <a:latin typeface="+mj-lt"/>
              </a:rPr>
              <a:t>Well Integrity</a:t>
            </a: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  <a:defRPr/>
            </a:pPr>
            <a:endParaRPr lang="en-US" sz="5200" kern="0" dirty="0">
              <a:solidFill>
                <a:srgbClr val="00305C"/>
              </a:solidFill>
              <a:latin typeface="ParalucentDemiBold" pitchFamily="18" charset="0"/>
            </a:endParaRPr>
          </a:p>
        </p:txBody>
      </p:sp>
      <p:sp>
        <p:nvSpPr>
          <p:cNvPr id="71" name="Content Placeholder 66"/>
          <p:cNvSpPr txBox="1">
            <a:spLocks/>
          </p:cNvSpPr>
          <p:nvPr/>
        </p:nvSpPr>
        <p:spPr bwMode="auto">
          <a:xfrm>
            <a:off x="5307290" y="3186269"/>
            <a:ext cx="3836709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5200" b="1" kern="0" dirty="0">
                <a:solidFill>
                  <a:srgbClr val="006B9E"/>
                </a:solidFill>
                <a:latin typeface="+mj-lt"/>
              </a:rPr>
              <a:t>Is the Key!</a:t>
            </a:r>
          </a:p>
        </p:txBody>
      </p:sp>
      <p:pic>
        <p:nvPicPr>
          <p:cNvPr id="68" name="Picture 67" descr="2003_06_03_privatewells_pdfs_household_wells.jpg"/>
          <p:cNvPicPr>
            <a:picLocks noChangeAspect="1"/>
          </p:cNvPicPr>
          <p:nvPr/>
        </p:nvPicPr>
        <p:blipFill>
          <a:blip r:embed="rId2" cstate="screen"/>
          <a:srcRect l="4880" t="4674" r="3597" b="4742"/>
          <a:stretch>
            <a:fillRect/>
          </a:stretch>
        </p:blipFill>
        <p:spPr>
          <a:xfrm>
            <a:off x="641023" y="989662"/>
            <a:ext cx="3657599" cy="563167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01600" y="0"/>
            <a:ext cx="7600950" cy="919163"/>
          </a:xfrm>
        </p:spPr>
        <p:txBody>
          <a:bodyPr/>
          <a:lstStyle/>
          <a:p>
            <a:pPr eaLnBrk="1" hangingPunct="1"/>
            <a:r>
              <a:rPr lang="en-US" smtClean="0"/>
              <a:t>Well Integrity</a:t>
            </a:r>
          </a:p>
        </p:txBody>
      </p:sp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162CDDF-FA6C-49F3-879E-A98298801DE6}" type="slidenum">
              <a:rPr lang="en-US" smtClean="0">
                <a:latin typeface="Arial" pitchFamily="34" charset="0"/>
              </a:rPr>
              <a:pPr/>
              <a:t>7</a:t>
            </a:fld>
            <a:endParaRPr lang="en-US" smtClean="0">
              <a:latin typeface="Arial" pitchFamily="34" charset="0"/>
            </a:endParaRPr>
          </a:p>
        </p:txBody>
      </p:sp>
      <p:grpSp>
        <p:nvGrpSpPr>
          <p:cNvPr id="2" name="Group 27"/>
          <p:cNvGrpSpPr/>
          <p:nvPr/>
        </p:nvGrpSpPr>
        <p:grpSpPr>
          <a:xfrm>
            <a:off x="4584591" y="885139"/>
            <a:ext cx="3922942" cy="2707269"/>
            <a:chOff x="4725996" y="875712"/>
            <a:chExt cx="3922942" cy="2707269"/>
          </a:xfrm>
        </p:grpSpPr>
        <p:sp>
          <p:nvSpPr>
            <p:cNvPr id="11" name="TextBox 10"/>
            <p:cNvSpPr txBox="1"/>
            <p:nvPr/>
          </p:nvSpPr>
          <p:spPr>
            <a:xfrm>
              <a:off x="5325165" y="990007"/>
              <a:ext cx="26371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b="1" dirty="0" smtClean="0">
                  <a:solidFill>
                    <a:srgbClr val="00305C"/>
                  </a:solidFill>
                </a:rPr>
                <a:t>Well Construction Standards</a:t>
              </a:r>
              <a:endParaRPr lang="en-US" sz="1400" b="1" dirty="0">
                <a:solidFill>
                  <a:srgbClr val="00305C"/>
                </a:solidFill>
              </a:endParaRPr>
            </a:p>
          </p:txBody>
        </p:sp>
        <p:pic>
          <p:nvPicPr>
            <p:cNvPr id="13" name="Picture 12" descr="pictures all 022.jpg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5143934" y="1301694"/>
              <a:ext cx="3505004" cy="2281287"/>
            </a:xfrm>
            <a:prstGeom prst="rect">
              <a:avLst/>
            </a:prstGeom>
            <a:ln w="28575">
              <a:solidFill>
                <a:srgbClr val="004E7D"/>
              </a:solidFill>
            </a:ln>
          </p:spPr>
        </p:pic>
        <p:sp>
          <p:nvSpPr>
            <p:cNvPr id="20" name="Oval 19"/>
            <p:cNvSpPr/>
            <p:nvPr/>
          </p:nvSpPr>
          <p:spPr bwMode="auto">
            <a:xfrm>
              <a:off x="4725996" y="963121"/>
              <a:ext cx="673768" cy="673768"/>
            </a:xfrm>
            <a:prstGeom prst="ellipse">
              <a:avLst/>
            </a:prstGeom>
            <a:solidFill>
              <a:srgbClr val="004E7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Content Placeholder 66"/>
            <p:cNvSpPr txBox="1">
              <a:spLocks/>
            </p:cNvSpPr>
            <p:nvPr/>
          </p:nvSpPr>
          <p:spPr bwMode="auto">
            <a:xfrm>
              <a:off x="4804680" y="875712"/>
              <a:ext cx="585058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eaLnBrk="0" hangingPunct="0">
                <a:spcBef>
                  <a:spcPct val="20000"/>
                </a:spcBef>
                <a:defRPr/>
              </a:pPr>
              <a:r>
                <a:rPr lang="en-US" sz="4800" b="1" kern="0" dirty="0" smtClean="0">
                  <a:solidFill>
                    <a:schemeClr val="bg1"/>
                  </a:solidFill>
                  <a:latin typeface="+mj-lt"/>
                </a:rPr>
                <a:t>2</a:t>
              </a:r>
              <a:endParaRPr lang="en-US" sz="4800" b="1" kern="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" name="Group 26"/>
          <p:cNvGrpSpPr/>
          <p:nvPr/>
        </p:nvGrpSpPr>
        <p:grpSpPr>
          <a:xfrm>
            <a:off x="279129" y="885139"/>
            <a:ext cx="3943484" cy="2704911"/>
            <a:chOff x="279129" y="875712"/>
            <a:chExt cx="3943484" cy="2704911"/>
          </a:xfrm>
        </p:grpSpPr>
        <p:pic>
          <p:nvPicPr>
            <p:cNvPr id="12" name="Picture 11" descr="DSC00421.JP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5842" y="1301694"/>
              <a:ext cx="3506771" cy="2278929"/>
            </a:xfrm>
            <a:prstGeom prst="rect">
              <a:avLst/>
            </a:prstGeom>
            <a:ln w="28575">
              <a:solidFill>
                <a:srgbClr val="004E7D"/>
              </a:solidFill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891485" y="990007"/>
              <a:ext cx="32271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b="1" dirty="0" smtClean="0">
                  <a:solidFill>
                    <a:srgbClr val="00305C"/>
                  </a:solidFill>
                </a:rPr>
                <a:t>Evaluate </a:t>
              </a:r>
              <a:r>
                <a:rPr lang="en-US" sz="1400" b="1" dirty="0" err="1" smtClean="0">
                  <a:solidFill>
                    <a:srgbClr val="00305C"/>
                  </a:solidFill>
                </a:rPr>
                <a:t>Stratigraphic</a:t>
              </a:r>
              <a:r>
                <a:rPr lang="en-US" sz="1400" b="1" dirty="0" smtClean="0">
                  <a:solidFill>
                    <a:srgbClr val="00305C"/>
                  </a:solidFill>
                </a:rPr>
                <a:t> Confinement</a:t>
              </a:r>
              <a:endParaRPr lang="en-US" sz="1400" b="1" dirty="0">
                <a:solidFill>
                  <a:srgbClr val="00305C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279129" y="963121"/>
              <a:ext cx="673768" cy="673768"/>
            </a:xfrm>
            <a:prstGeom prst="ellipse">
              <a:avLst/>
            </a:prstGeom>
            <a:solidFill>
              <a:srgbClr val="004E7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Content Placeholder 66"/>
            <p:cNvSpPr txBox="1">
              <a:spLocks/>
            </p:cNvSpPr>
            <p:nvPr/>
          </p:nvSpPr>
          <p:spPr bwMode="auto">
            <a:xfrm>
              <a:off x="357916" y="875712"/>
              <a:ext cx="585058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eaLnBrk="0" hangingPunct="0">
                <a:spcBef>
                  <a:spcPct val="20000"/>
                </a:spcBef>
                <a:defRPr/>
              </a:pPr>
              <a:r>
                <a:rPr lang="en-US" sz="4800" b="1" kern="0" dirty="0" smtClean="0">
                  <a:solidFill>
                    <a:schemeClr val="bg1"/>
                  </a:solidFill>
                  <a:latin typeface="+mj-lt"/>
                </a:rPr>
                <a:t>1</a:t>
              </a:r>
              <a:endParaRPr lang="en-US" sz="4800" b="1" kern="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" name="Group 29"/>
          <p:cNvGrpSpPr/>
          <p:nvPr/>
        </p:nvGrpSpPr>
        <p:grpSpPr>
          <a:xfrm>
            <a:off x="279129" y="3618711"/>
            <a:ext cx="3946019" cy="2714928"/>
            <a:chOff x="279129" y="3609284"/>
            <a:chExt cx="3946019" cy="2714928"/>
          </a:xfrm>
        </p:grpSpPr>
        <p:pic>
          <p:nvPicPr>
            <p:cNvPr id="7" name="Picture 5" descr="Rig Workers.jpg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715840" y="4043088"/>
              <a:ext cx="3509308" cy="2281124"/>
            </a:xfrm>
            <a:prstGeom prst="rect">
              <a:avLst/>
            </a:prstGeom>
            <a:noFill/>
            <a:ln w="28575">
              <a:solidFill>
                <a:srgbClr val="004E7D"/>
              </a:solidFill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891485" y="3732820"/>
              <a:ext cx="33216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b="1" dirty="0" smtClean="0">
                  <a:solidFill>
                    <a:srgbClr val="00305C"/>
                  </a:solidFill>
                </a:rPr>
                <a:t>Evaluate Mechanical Integrity of Well</a:t>
              </a:r>
              <a:endParaRPr lang="en-US" sz="1400" b="1" dirty="0">
                <a:solidFill>
                  <a:srgbClr val="00305C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279129" y="3706321"/>
              <a:ext cx="673768" cy="673768"/>
            </a:xfrm>
            <a:prstGeom prst="ellipse">
              <a:avLst/>
            </a:prstGeom>
            <a:solidFill>
              <a:srgbClr val="004E7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Content Placeholder 66"/>
            <p:cNvSpPr txBox="1">
              <a:spLocks/>
            </p:cNvSpPr>
            <p:nvPr/>
          </p:nvSpPr>
          <p:spPr bwMode="auto">
            <a:xfrm>
              <a:off x="357916" y="3609284"/>
              <a:ext cx="585058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eaLnBrk="0" hangingPunct="0">
                <a:spcBef>
                  <a:spcPct val="20000"/>
                </a:spcBef>
                <a:defRPr/>
              </a:pPr>
              <a:r>
                <a:rPr lang="en-US" sz="4800" b="1" kern="0" dirty="0" smtClean="0">
                  <a:solidFill>
                    <a:schemeClr val="bg1"/>
                  </a:solidFill>
                  <a:latin typeface="+mj-lt"/>
                </a:rPr>
                <a:t>3</a:t>
              </a:r>
              <a:endParaRPr lang="en-US" sz="4800" b="1" kern="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5" name="Group 28"/>
          <p:cNvGrpSpPr/>
          <p:nvPr/>
        </p:nvGrpSpPr>
        <p:grpSpPr>
          <a:xfrm>
            <a:off x="4584591" y="3618711"/>
            <a:ext cx="3922942" cy="2716498"/>
            <a:chOff x="4725996" y="3609284"/>
            <a:chExt cx="3922942" cy="2716498"/>
          </a:xfrm>
        </p:grpSpPr>
        <p:pic>
          <p:nvPicPr>
            <p:cNvPr id="14" name="Picture 13" descr="_Q9D3304.jp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5142166" y="4048424"/>
              <a:ext cx="3506772" cy="2277358"/>
            </a:xfrm>
            <a:prstGeom prst="rect">
              <a:avLst/>
            </a:prstGeom>
            <a:ln w="28575">
              <a:solidFill>
                <a:srgbClr val="004E7D"/>
              </a:solidFill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5325165" y="3732820"/>
              <a:ext cx="32735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b="1" dirty="0" smtClean="0">
                  <a:solidFill>
                    <a:srgbClr val="00305C"/>
                  </a:solidFill>
                </a:rPr>
                <a:t>Monitor </a:t>
              </a:r>
              <a:r>
                <a:rPr lang="en-US" sz="1400" b="1" dirty="0" err="1" smtClean="0">
                  <a:solidFill>
                    <a:srgbClr val="00305C"/>
                  </a:solidFill>
                </a:rPr>
                <a:t>Frac</a:t>
              </a:r>
              <a:r>
                <a:rPr lang="en-US" sz="1400" b="1" dirty="0" smtClean="0">
                  <a:solidFill>
                    <a:srgbClr val="00305C"/>
                  </a:solidFill>
                </a:rPr>
                <a:t> Job &amp; Producing Well</a:t>
              </a:r>
              <a:endParaRPr lang="en-US" sz="1400" b="1" dirty="0">
                <a:solidFill>
                  <a:srgbClr val="00305C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4725996" y="3706321"/>
              <a:ext cx="673768" cy="673768"/>
            </a:xfrm>
            <a:prstGeom prst="ellipse">
              <a:avLst/>
            </a:prstGeom>
            <a:solidFill>
              <a:srgbClr val="004E7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Content Placeholder 66"/>
            <p:cNvSpPr txBox="1">
              <a:spLocks/>
            </p:cNvSpPr>
            <p:nvPr/>
          </p:nvSpPr>
          <p:spPr bwMode="auto">
            <a:xfrm>
              <a:off x="4795155" y="3609284"/>
              <a:ext cx="585058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eaLnBrk="0" hangingPunct="0">
                <a:spcBef>
                  <a:spcPct val="20000"/>
                </a:spcBef>
                <a:defRPr/>
              </a:pPr>
              <a:r>
                <a:rPr lang="en-US" sz="4800" b="1" kern="0" dirty="0" smtClean="0">
                  <a:solidFill>
                    <a:schemeClr val="bg1"/>
                  </a:solidFill>
                  <a:latin typeface="+mj-lt"/>
                </a:rPr>
                <a:t>4</a:t>
              </a:r>
              <a:endParaRPr lang="en-US" sz="4800" b="1" kern="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8" name="Picture 37" descr="Background.png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90" name="Picture 89" descr="Zone 4.png"/>
            <p:cNvPicPr>
              <a:picLocks noChangeAspect="1"/>
            </p:cNvPicPr>
            <p:nvPr/>
          </p:nvPicPr>
          <p:blipFill>
            <a:blip r:embed="rId3" cstate="screen"/>
            <a:srcRect b="-10096"/>
            <a:stretch>
              <a:fillRect/>
            </a:stretch>
          </p:blipFill>
          <p:spPr>
            <a:xfrm rot="10800000">
              <a:off x="0" y="6452654"/>
              <a:ext cx="9144000" cy="405346"/>
            </a:xfrm>
            <a:prstGeom prst="rect">
              <a:avLst/>
            </a:prstGeom>
          </p:spPr>
        </p:pic>
        <p:pic>
          <p:nvPicPr>
            <p:cNvPr id="36" name="Picture 35" descr="Zone 3.png"/>
            <p:cNvPicPr>
              <a:picLocks noChangeAspect="1"/>
            </p:cNvPicPr>
            <p:nvPr/>
          </p:nvPicPr>
          <p:blipFill>
            <a:blip r:embed="rId4" cstate="screen"/>
            <a:srcRect l="1895" r="1263"/>
            <a:stretch>
              <a:fillRect/>
            </a:stretch>
          </p:blipFill>
          <p:spPr>
            <a:xfrm>
              <a:off x="0" y="1237684"/>
              <a:ext cx="9144000" cy="591115"/>
            </a:xfrm>
            <a:prstGeom prst="rect">
              <a:avLst/>
            </a:prstGeom>
          </p:spPr>
        </p:pic>
        <p:pic>
          <p:nvPicPr>
            <p:cNvPr id="8" name="Picture 7" descr="Zone 1.png"/>
            <p:cNvPicPr>
              <a:picLocks noChangeAspect="1"/>
            </p:cNvPicPr>
            <p:nvPr/>
          </p:nvPicPr>
          <p:blipFill>
            <a:blip r:embed="rId5" cstate="screen"/>
            <a:srcRect l="2263" r="3804"/>
            <a:stretch>
              <a:fillRect/>
            </a:stretch>
          </p:blipFill>
          <p:spPr>
            <a:xfrm rot="10800000">
              <a:off x="0" y="3965709"/>
              <a:ext cx="9144000" cy="477078"/>
            </a:xfrm>
            <a:prstGeom prst="rect">
              <a:avLst/>
            </a:prstGeom>
          </p:spPr>
        </p:pic>
        <p:pic>
          <p:nvPicPr>
            <p:cNvPr id="75" name="Picture 2" descr="K:\Shared Data\Corporate Communications\Ongoing\Hydraulic Fracing Issues Presentation\Oct 2011\Albany\wellbore_xsection_good.png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1819275" y="28574"/>
              <a:ext cx="1685925" cy="6829426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6299643" y="1355449"/>
              <a:ext cx="2624500" cy="27699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b="1" dirty="0" smtClean="0">
                  <a:solidFill>
                    <a:schemeClr val="bg1"/>
                  </a:solidFill>
                  <a:cs typeface="Arial" pitchFamily="34" charset="0"/>
                </a:rPr>
                <a:t>FRESH  WATER  AQUIFER  ZONE</a:t>
              </a:r>
              <a:endParaRPr 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271216" y="4043571"/>
              <a:ext cx="2652927" cy="27699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 smtClean="0">
                  <a:solidFill>
                    <a:schemeClr val="bg1"/>
                  </a:solidFill>
                  <a:cs typeface="Arial" pitchFamily="34" charset="0"/>
                </a:rPr>
                <a:t>SHALLOW  PRODUCING  ZONE</a:t>
              </a:r>
              <a:endParaRPr 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6293" y="1189386"/>
              <a:ext cx="1618200" cy="27699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cs typeface="Arial" pitchFamily="34" charset="0"/>
                </a:rPr>
                <a:t>CONDUCTOR  PIPE</a:t>
              </a:r>
              <a:endParaRPr 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cxnSp>
          <p:nvCxnSpPr>
            <p:cNvPr id="15" name="Straight Arrow Connector 14"/>
            <p:cNvCxnSpPr>
              <a:stCxn id="13" idx="3"/>
            </p:cNvCxnSpPr>
            <p:nvPr/>
          </p:nvCxnSpPr>
          <p:spPr>
            <a:xfrm>
              <a:off x="1754493" y="1327886"/>
              <a:ext cx="300526" cy="852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none" w="med" len="med"/>
              <a:tailEnd type="triangle" w="lg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74732" y="1850754"/>
              <a:ext cx="1602876" cy="27699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cs typeface="Arial" pitchFamily="34" charset="0"/>
                </a:rPr>
                <a:t>SURFACE  CASING</a:t>
              </a:r>
              <a:endParaRPr 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cxnSp>
          <p:nvCxnSpPr>
            <p:cNvPr id="17" name="Straight Arrow Connector 16"/>
            <p:cNvCxnSpPr>
              <a:stCxn id="16" idx="3"/>
            </p:cNvCxnSpPr>
            <p:nvPr/>
          </p:nvCxnSpPr>
          <p:spPr>
            <a:xfrm>
              <a:off x="1777608" y="1989254"/>
              <a:ext cx="353611" cy="1471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none" w="med" len="med"/>
              <a:tailEnd type="triangle" w="lg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2031" y="2741138"/>
              <a:ext cx="1903085" cy="27699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cs typeface="Arial" pitchFamily="34" charset="0"/>
                </a:rPr>
                <a:t>PRODUCTION  CASING</a:t>
              </a:r>
              <a:endParaRPr 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cxnSp>
          <p:nvCxnSpPr>
            <p:cNvPr id="20" name="Straight Arrow Connector 19"/>
            <p:cNvCxnSpPr>
              <a:stCxn id="19" idx="3"/>
            </p:cNvCxnSpPr>
            <p:nvPr/>
          </p:nvCxnSpPr>
          <p:spPr>
            <a:xfrm flipV="1">
              <a:off x="1935116" y="2878931"/>
              <a:ext cx="272303" cy="707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none" w="med" len="med"/>
              <a:tailEnd type="triangle" w="lg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/>
            <p:cNvSpPr txBox="1"/>
            <p:nvPr/>
          </p:nvSpPr>
          <p:spPr>
            <a:xfrm>
              <a:off x="6577218" y="6581001"/>
              <a:ext cx="2346925" cy="27699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b="1" dirty="0" smtClean="0">
                  <a:solidFill>
                    <a:schemeClr val="bg1"/>
                  </a:solidFill>
                  <a:cs typeface="Arial" pitchFamily="34" charset="0"/>
                </a:rPr>
                <a:t>TARGET  PRODUCING  ZONE</a:t>
              </a:r>
              <a:endParaRPr 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3" name="Group 67"/>
            <p:cNvGrpSpPr>
              <a:grpSpLocks/>
            </p:cNvGrpSpPr>
            <p:nvPr/>
          </p:nvGrpSpPr>
          <p:grpSpPr bwMode="auto">
            <a:xfrm>
              <a:off x="190684" y="6285260"/>
              <a:ext cx="1026653" cy="447515"/>
              <a:chOff x="1760" y="1676"/>
              <a:chExt cx="2235" cy="972"/>
            </a:xfrm>
            <a:solidFill>
              <a:schemeClr val="bg1"/>
            </a:solidFill>
          </p:grpSpPr>
          <p:sp>
            <p:nvSpPr>
              <p:cNvPr id="93" name="Freeform 68"/>
              <p:cNvSpPr>
                <a:spLocks/>
              </p:cNvSpPr>
              <p:nvPr/>
            </p:nvSpPr>
            <p:spPr bwMode="auto">
              <a:xfrm>
                <a:off x="1776" y="2451"/>
                <a:ext cx="124" cy="149"/>
              </a:xfrm>
              <a:custGeom>
                <a:avLst/>
                <a:gdLst/>
                <a:ahLst/>
                <a:cxnLst>
                  <a:cxn ang="0">
                    <a:pos x="155" y="3"/>
                  </a:cxn>
                  <a:cxn ang="0">
                    <a:pos x="204" y="19"/>
                  </a:cxn>
                  <a:cxn ang="0">
                    <a:pos x="233" y="53"/>
                  </a:cxn>
                  <a:cxn ang="0">
                    <a:pos x="244" y="102"/>
                  </a:cxn>
                  <a:cxn ang="0">
                    <a:pos x="206" y="79"/>
                  </a:cxn>
                  <a:cxn ang="0">
                    <a:pos x="185" y="47"/>
                  </a:cxn>
                  <a:cxn ang="0">
                    <a:pos x="148" y="31"/>
                  </a:cxn>
                  <a:cxn ang="0">
                    <a:pos x="95" y="32"/>
                  </a:cxn>
                  <a:cxn ang="0">
                    <a:pos x="57" y="50"/>
                  </a:cxn>
                  <a:cxn ang="0">
                    <a:pos x="43" y="84"/>
                  </a:cxn>
                  <a:cxn ang="0">
                    <a:pos x="56" y="107"/>
                  </a:cxn>
                  <a:cxn ang="0">
                    <a:pos x="84" y="121"/>
                  </a:cxn>
                  <a:cxn ang="0">
                    <a:pos x="168" y="138"/>
                  </a:cxn>
                  <a:cxn ang="0">
                    <a:pos x="208" y="152"/>
                  </a:cxn>
                  <a:cxn ang="0">
                    <a:pos x="238" y="174"/>
                  </a:cxn>
                  <a:cxn ang="0">
                    <a:pos x="248" y="209"/>
                  </a:cxn>
                  <a:cxn ang="0">
                    <a:pos x="243" y="240"/>
                  </a:cxn>
                  <a:cxn ang="0">
                    <a:pos x="224" y="267"/>
                  </a:cxn>
                  <a:cxn ang="0">
                    <a:pos x="187" y="288"/>
                  </a:cxn>
                  <a:cxn ang="0">
                    <a:pos x="129" y="296"/>
                  </a:cxn>
                  <a:cxn ang="0">
                    <a:pos x="69" y="288"/>
                  </a:cxn>
                  <a:cxn ang="0">
                    <a:pos x="28" y="266"/>
                  </a:cxn>
                  <a:cxn ang="0">
                    <a:pos x="7" y="232"/>
                  </a:cxn>
                  <a:cxn ang="0">
                    <a:pos x="0" y="189"/>
                  </a:cxn>
                  <a:cxn ang="0">
                    <a:pos x="35" y="206"/>
                  </a:cxn>
                  <a:cxn ang="0">
                    <a:pos x="50" y="236"/>
                  </a:cxn>
                  <a:cxn ang="0">
                    <a:pos x="79" y="257"/>
                  </a:cxn>
                  <a:cxn ang="0">
                    <a:pos x="128" y="265"/>
                  </a:cxn>
                  <a:cxn ang="0">
                    <a:pos x="174" y="259"/>
                  </a:cxn>
                  <a:cxn ang="0">
                    <a:pos x="201" y="244"/>
                  </a:cxn>
                  <a:cxn ang="0">
                    <a:pos x="212" y="223"/>
                  </a:cxn>
                  <a:cxn ang="0">
                    <a:pos x="212" y="198"/>
                  </a:cxn>
                  <a:cxn ang="0">
                    <a:pos x="194" y="178"/>
                  </a:cxn>
                  <a:cxn ang="0">
                    <a:pos x="161" y="167"/>
                  </a:cxn>
                  <a:cxn ang="0">
                    <a:pos x="103" y="156"/>
                  </a:cxn>
                  <a:cxn ang="0">
                    <a:pos x="64" y="146"/>
                  </a:cxn>
                  <a:cxn ang="0">
                    <a:pos x="31" y="130"/>
                  </a:cxn>
                  <a:cxn ang="0">
                    <a:pos x="12" y="104"/>
                  </a:cxn>
                  <a:cxn ang="0">
                    <a:pos x="11" y="64"/>
                  </a:cxn>
                  <a:cxn ang="0">
                    <a:pos x="30" y="30"/>
                  </a:cxn>
                  <a:cxn ang="0">
                    <a:pos x="68" y="8"/>
                  </a:cxn>
                  <a:cxn ang="0">
                    <a:pos x="123" y="0"/>
                  </a:cxn>
                </a:cxnLst>
                <a:rect l="0" t="0" r="r" b="b"/>
                <a:pathLst>
                  <a:path w="248" h="296">
                    <a:moveTo>
                      <a:pt x="123" y="0"/>
                    </a:moveTo>
                    <a:lnTo>
                      <a:pt x="155" y="3"/>
                    </a:lnTo>
                    <a:lnTo>
                      <a:pt x="180" y="8"/>
                    </a:lnTo>
                    <a:lnTo>
                      <a:pt x="204" y="19"/>
                    </a:lnTo>
                    <a:lnTo>
                      <a:pt x="221" y="34"/>
                    </a:lnTo>
                    <a:lnTo>
                      <a:pt x="233" y="53"/>
                    </a:lnTo>
                    <a:lnTo>
                      <a:pt x="242" y="74"/>
                    </a:lnTo>
                    <a:lnTo>
                      <a:pt x="244" y="102"/>
                    </a:lnTo>
                    <a:lnTo>
                      <a:pt x="209" y="102"/>
                    </a:lnTo>
                    <a:lnTo>
                      <a:pt x="206" y="79"/>
                    </a:lnTo>
                    <a:lnTo>
                      <a:pt x="198" y="61"/>
                    </a:lnTo>
                    <a:lnTo>
                      <a:pt x="185" y="47"/>
                    </a:lnTo>
                    <a:lnTo>
                      <a:pt x="168" y="38"/>
                    </a:lnTo>
                    <a:lnTo>
                      <a:pt x="148" y="31"/>
                    </a:lnTo>
                    <a:lnTo>
                      <a:pt x="123" y="30"/>
                    </a:lnTo>
                    <a:lnTo>
                      <a:pt x="95" y="32"/>
                    </a:lnTo>
                    <a:lnTo>
                      <a:pt x="73" y="39"/>
                    </a:lnTo>
                    <a:lnTo>
                      <a:pt x="57" y="50"/>
                    </a:lnTo>
                    <a:lnTo>
                      <a:pt x="46" y="65"/>
                    </a:lnTo>
                    <a:lnTo>
                      <a:pt x="43" y="84"/>
                    </a:lnTo>
                    <a:lnTo>
                      <a:pt x="46" y="98"/>
                    </a:lnTo>
                    <a:lnTo>
                      <a:pt x="56" y="107"/>
                    </a:lnTo>
                    <a:lnTo>
                      <a:pt x="68" y="115"/>
                    </a:lnTo>
                    <a:lnTo>
                      <a:pt x="84" y="121"/>
                    </a:lnTo>
                    <a:lnTo>
                      <a:pt x="103" y="126"/>
                    </a:lnTo>
                    <a:lnTo>
                      <a:pt x="168" y="138"/>
                    </a:lnTo>
                    <a:lnTo>
                      <a:pt x="189" y="145"/>
                    </a:lnTo>
                    <a:lnTo>
                      <a:pt x="208" y="152"/>
                    </a:lnTo>
                    <a:lnTo>
                      <a:pt x="224" y="161"/>
                    </a:lnTo>
                    <a:lnTo>
                      <a:pt x="238" y="174"/>
                    </a:lnTo>
                    <a:lnTo>
                      <a:pt x="246" y="190"/>
                    </a:lnTo>
                    <a:lnTo>
                      <a:pt x="248" y="209"/>
                    </a:lnTo>
                    <a:lnTo>
                      <a:pt x="247" y="224"/>
                    </a:lnTo>
                    <a:lnTo>
                      <a:pt x="243" y="240"/>
                    </a:lnTo>
                    <a:lnTo>
                      <a:pt x="235" y="254"/>
                    </a:lnTo>
                    <a:lnTo>
                      <a:pt x="224" y="267"/>
                    </a:lnTo>
                    <a:lnTo>
                      <a:pt x="208" y="280"/>
                    </a:lnTo>
                    <a:lnTo>
                      <a:pt x="187" y="288"/>
                    </a:lnTo>
                    <a:lnTo>
                      <a:pt x="161" y="293"/>
                    </a:lnTo>
                    <a:lnTo>
                      <a:pt x="129" y="296"/>
                    </a:lnTo>
                    <a:lnTo>
                      <a:pt x="96" y="293"/>
                    </a:lnTo>
                    <a:lnTo>
                      <a:pt x="69" y="288"/>
                    </a:lnTo>
                    <a:lnTo>
                      <a:pt x="46" y="278"/>
                    </a:lnTo>
                    <a:lnTo>
                      <a:pt x="28" y="266"/>
                    </a:lnTo>
                    <a:lnTo>
                      <a:pt x="16" y="250"/>
                    </a:lnTo>
                    <a:lnTo>
                      <a:pt x="7" y="232"/>
                    </a:lnTo>
                    <a:lnTo>
                      <a:pt x="1" y="212"/>
                    </a:lnTo>
                    <a:lnTo>
                      <a:pt x="0" y="189"/>
                    </a:lnTo>
                    <a:lnTo>
                      <a:pt x="34" y="189"/>
                    </a:lnTo>
                    <a:lnTo>
                      <a:pt x="35" y="206"/>
                    </a:lnTo>
                    <a:lnTo>
                      <a:pt x="41" y="223"/>
                    </a:lnTo>
                    <a:lnTo>
                      <a:pt x="50" y="236"/>
                    </a:lnTo>
                    <a:lnTo>
                      <a:pt x="62" y="248"/>
                    </a:lnTo>
                    <a:lnTo>
                      <a:pt x="79" y="257"/>
                    </a:lnTo>
                    <a:lnTo>
                      <a:pt x="100" y="263"/>
                    </a:lnTo>
                    <a:lnTo>
                      <a:pt x="128" y="265"/>
                    </a:lnTo>
                    <a:lnTo>
                      <a:pt x="153" y="263"/>
                    </a:lnTo>
                    <a:lnTo>
                      <a:pt x="174" y="259"/>
                    </a:lnTo>
                    <a:lnTo>
                      <a:pt x="190" y="252"/>
                    </a:lnTo>
                    <a:lnTo>
                      <a:pt x="201" y="244"/>
                    </a:lnTo>
                    <a:lnTo>
                      <a:pt x="208" y="233"/>
                    </a:lnTo>
                    <a:lnTo>
                      <a:pt x="212" y="223"/>
                    </a:lnTo>
                    <a:lnTo>
                      <a:pt x="213" y="212"/>
                    </a:lnTo>
                    <a:lnTo>
                      <a:pt x="212" y="198"/>
                    </a:lnTo>
                    <a:lnTo>
                      <a:pt x="205" y="187"/>
                    </a:lnTo>
                    <a:lnTo>
                      <a:pt x="194" y="178"/>
                    </a:lnTo>
                    <a:lnTo>
                      <a:pt x="179" y="171"/>
                    </a:lnTo>
                    <a:lnTo>
                      <a:pt x="161" y="167"/>
                    </a:lnTo>
                    <a:lnTo>
                      <a:pt x="123" y="159"/>
                    </a:lnTo>
                    <a:lnTo>
                      <a:pt x="103" y="156"/>
                    </a:lnTo>
                    <a:lnTo>
                      <a:pt x="83" y="151"/>
                    </a:lnTo>
                    <a:lnTo>
                      <a:pt x="64" y="146"/>
                    </a:lnTo>
                    <a:lnTo>
                      <a:pt x="46" y="140"/>
                    </a:lnTo>
                    <a:lnTo>
                      <a:pt x="31" y="130"/>
                    </a:lnTo>
                    <a:lnTo>
                      <a:pt x="19" y="118"/>
                    </a:lnTo>
                    <a:lnTo>
                      <a:pt x="12" y="104"/>
                    </a:lnTo>
                    <a:lnTo>
                      <a:pt x="9" y="85"/>
                    </a:lnTo>
                    <a:lnTo>
                      <a:pt x="11" y="64"/>
                    </a:lnTo>
                    <a:lnTo>
                      <a:pt x="18" y="45"/>
                    </a:lnTo>
                    <a:lnTo>
                      <a:pt x="30" y="30"/>
                    </a:lnTo>
                    <a:lnTo>
                      <a:pt x="46" y="17"/>
                    </a:lnTo>
                    <a:lnTo>
                      <a:pt x="68" y="8"/>
                    </a:lnTo>
                    <a:lnTo>
                      <a:pt x="94" y="1"/>
                    </a:lnTo>
                    <a:lnTo>
                      <a:pt x="1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94" name="Freeform 69"/>
              <p:cNvSpPr>
                <a:spLocks noEditPoints="1"/>
              </p:cNvSpPr>
              <p:nvPr/>
            </p:nvSpPr>
            <p:spPr bwMode="auto">
              <a:xfrm>
                <a:off x="1913" y="2480"/>
                <a:ext cx="111" cy="121"/>
              </a:xfrm>
              <a:custGeom>
                <a:avLst/>
                <a:gdLst/>
                <a:ahLst/>
                <a:cxnLst>
                  <a:cxn ang="0">
                    <a:pos x="88" y="31"/>
                  </a:cxn>
                  <a:cxn ang="0">
                    <a:pos x="56" y="49"/>
                  </a:cxn>
                  <a:cxn ang="0">
                    <a:pos x="40" y="80"/>
                  </a:cxn>
                  <a:cxn ang="0">
                    <a:pos x="35" y="119"/>
                  </a:cxn>
                  <a:cxn ang="0">
                    <a:pos x="40" y="159"/>
                  </a:cxn>
                  <a:cxn ang="0">
                    <a:pos x="56" y="189"/>
                  </a:cxn>
                  <a:cxn ang="0">
                    <a:pos x="88" y="206"/>
                  </a:cxn>
                  <a:cxn ang="0">
                    <a:pos x="135" y="206"/>
                  </a:cxn>
                  <a:cxn ang="0">
                    <a:pos x="167" y="189"/>
                  </a:cxn>
                  <a:cxn ang="0">
                    <a:pos x="185" y="159"/>
                  </a:cxn>
                  <a:cxn ang="0">
                    <a:pos x="189" y="119"/>
                  </a:cxn>
                  <a:cxn ang="0">
                    <a:pos x="181" y="69"/>
                  </a:cxn>
                  <a:cxn ang="0">
                    <a:pos x="163" y="45"/>
                  </a:cxn>
                  <a:cxn ang="0">
                    <a:pos x="133" y="30"/>
                  </a:cxn>
                  <a:cxn ang="0">
                    <a:pos x="112" y="0"/>
                  </a:cxn>
                  <a:cxn ang="0">
                    <a:pos x="162" y="8"/>
                  </a:cxn>
                  <a:cxn ang="0">
                    <a:pos x="194" y="30"/>
                  </a:cxn>
                  <a:cxn ang="0">
                    <a:pos x="213" y="61"/>
                  </a:cxn>
                  <a:cxn ang="0">
                    <a:pos x="222" y="99"/>
                  </a:cxn>
                  <a:cxn ang="0">
                    <a:pos x="222" y="140"/>
                  </a:cxn>
                  <a:cxn ang="0">
                    <a:pos x="213" y="178"/>
                  </a:cxn>
                  <a:cxn ang="0">
                    <a:pos x="194" y="209"/>
                  </a:cxn>
                  <a:cxn ang="0">
                    <a:pos x="162" y="229"/>
                  </a:cxn>
                  <a:cxn ang="0">
                    <a:pos x="112" y="238"/>
                  </a:cxn>
                  <a:cxn ang="0">
                    <a:pos x="61" y="229"/>
                  </a:cxn>
                  <a:cxn ang="0">
                    <a:pos x="29" y="209"/>
                  </a:cxn>
                  <a:cxn ang="0">
                    <a:pos x="10" y="178"/>
                  </a:cxn>
                  <a:cxn ang="0">
                    <a:pos x="2" y="140"/>
                  </a:cxn>
                  <a:cxn ang="0">
                    <a:pos x="2" y="99"/>
                  </a:cxn>
                  <a:cxn ang="0">
                    <a:pos x="10" y="61"/>
                  </a:cxn>
                  <a:cxn ang="0">
                    <a:pos x="29" y="30"/>
                  </a:cxn>
                  <a:cxn ang="0">
                    <a:pos x="63" y="8"/>
                  </a:cxn>
                  <a:cxn ang="0">
                    <a:pos x="112" y="0"/>
                  </a:cxn>
                </a:cxnLst>
                <a:rect l="0" t="0" r="r" b="b"/>
                <a:pathLst>
                  <a:path w="223" h="238">
                    <a:moveTo>
                      <a:pt x="112" y="28"/>
                    </a:moveTo>
                    <a:lnTo>
                      <a:pt x="88" y="31"/>
                    </a:lnTo>
                    <a:lnTo>
                      <a:pt x="69" y="38"/>
                    </a:lnTo>
                    <a:lnTo>
                      <a:pt x="56" y="49"/>
                    </a:lnTo>
                    <a:lnTo>
                      <a:pt x="46" y="64"/>
                    </a:lnTo>
                    <a:lnTo>
                      <a:pt x="40" y="80"/>
                    </a:lnTo>
                    <a:lnTo>
                      <a:pt x="37" y="99"/>
                    </a:lnTo>
                    <a:lnTo>
                      <a:pt x="35" y="119"/>
                    </a:lnTo>
                    <a:lnTo>
                      <a:pt x="37" y="140"/>
                    </a:lnTo>
                    <a:lnTo>
                      <a:pt x="40" y="159"/>
                    </a:lnTo>
                    <a:lnTo>
                      <a:pt x="46" y="175"/>
                    </a:lnTo>
                    <a:lnTo>
                      <a:pt x="56" y="189"/>
                    </a:lnTo>
                    <a:lnTo>
                      <a:pt x="69" y="200"/>
                    </a:lnTo>
                    <a:lnTo>
                      <a:pt x="88" y="206"/>
                    </a:lnTo>
                    <a:lnTo>
                      <a:pt x="112" y="209"/>
                    </a:lnTo>
                    <a:lnTo>
                      <a:pt x="135" y="206"/>
                    </a:lnTo>
                    <a:lnTo>
                      <a:pt x="154" y="200"/>
                    </a:lnTo>
                    <a:lnTo>
                      <a:pt x="167" y="189"/>
                    </a:lnTo>
                    <a:lnTo>
                      <a:pt x="178" y="175"/>
                    </a:lnTo>
                    <a:lnTo>
                      <a:pt x="185" y="159"/>
                    </a:lnTo>
                    <a:lnTo>
                      <a:pt x="188" y="140"/>
                    </a:lnTo>
                    <a:lnTo>
                      <a:pt x="189" y="119"/>
                    </a:lnTo>
                    <a:lnTo>
                      <a:pt x="186" y="84"/>
                    </a:lnTo>
                    <a:lnTo>
                      <a:pt x="181" y="69"/>
                    </a:lnTo>
                    <a:lnTo>
                      <a:pt x="174" y="56"/>
                    </a:lnTo>
                    <a:lnTo>
                      <a:pt x="163" y="45"/>
                    </a:lnTo>
                    <a:lnTo>
                      <a:pt x="150" y="35"/>
                    </a:lnTo>
                    <a:lnTo>
                      <a:pt x="133" y="30"/>
                    </a:lnTo>
                    <a:lnTo>
                      <a:pt x="112" y="28"/>
                    </a:lnTo>
                    <a:close/>
                    <a:moveTo>
                      <a:pt x="112" y="0"/>
                    </a:moveTo>
                    <a:lnTo>
                      <a:pt x="139" y="3"/>
                    </a:lnTo>
                    <a:lnTo>
                      <a:pt x="162" y="8"/>
                    </a:lnTo>
                    <a:lnTo>
                      <a:pt x="179" y="17"/>
                    </a:lnTo>
                    <a:lnTo>
                      <a:pt x="194" y="30"/>
                    </a:lnTo>
                    <a:lnTo>
                      <a:pt x="205" y="45"/>
                    </a:lnTo>
                    <a:lnTo>
                      <a:pt x="213" y="61"/>
                    </a:lnTo>
                    <a:lnTo>
                      <a:pt x="219" y="80"/>
                    </a:lnTo>
                    <a:lnTo>
                      <a:pt x="222" y="99"/>
                    </a:lnTo>
                    <a:lnTo>
                      <a:pt x="223" y="119"/>
                    </a:lnTo>
                    <a:lnTo>
                      <a:pt x="222" y="140"/>
                    </a:lnTo>
                    <a:lnTo>
                      <a:pt x="219" y="159"/>
                    </a:lnTo>
                    <a:lnTo>
                      <a:pt x="213" y="178"/>
                    </a:lnTo>
                    <a:lnTo>
                      <a:pt x="205" y="194"/>
                    </a:lnTo>
                    <a:lnTo>
                      <a:pt x="194" y="209"/>
                    </a:lnTo>
                    <a:lnTo>
                      <a:pt x="179" y="220"/>
                    </a:lnTo>
                    <a:lnTo>
                      <a:pt x="162" y="229"/>
                    </a:lnTo>
                    <a:lnTo>
                      <a:pt x="139" y="235"/>
                    </a:lnTo>
                    <a:lnTo>
                      <a:pt x="112" y="238"/>
                    </a:lnTo>
                    <a:lnTo>
                      <a:pt x="84" y="235"/>
                    </a:lnTo>
                    <a:lnTo>
                      <a:pt x="61" y="229"/>
                    </a:lnTo>
                    <a:lnTo>
                      <a:pt x="44" y="220"/>
                    </a:lnTo>
                    <a:lnTo>
                      <a:pt x="29" y="209"/>
                    </a:lnTo>
                    <a:lnTo>
                      <a:pt x="18" y="194"/>
                    </a:lnTo>
                    <a:lnTo>
                      <a:pt x="10" y="178"/>
                    </a:lnTo>
                    <a:lnTo>
                      <a:pt x="4" y="159"/>
                    </a:lnTo>
                    <a:lnTo>
                      <a:pt x="2" y="140"/>
                    </a:lnTo>
                    <a:lnTo>
                      <a:pt x="0" y="119"/>
                    </a:lnTo>
                    <a:lnTo>
                      <a:pt x="2" y="99"/>
                    </a:lnTo>
                    <a:lnTo>
                      <a:pt x="4" y="80"/>
                    </a:lnTo>
                    <a:lnTo>
                      <a:pt x="10" y="61"/>
                    </a:lnTo>
                    <a:lnTo>
                      <a:pt x="18" y="45"/>
                    </a:lnTo>
                    <a:lnTo>
                      <a:pt x="29" y="30"/>
                    </a:lnTo>
                    <a:lnTo>
                      <a:pt x="44" y="17"/>
                    </a:lnTo>
                    <a:lnTo>
                      <a:pt x="63" y="8"/>
                    </a:lnTo>
                    <a:lnTo>
                      <a:pt x="84" y="3"/>
                    </a:lnTo>
                    <a:lnTo>
                      <a:pt x="11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95" name="Freeform 70"/>
              <p:cNvSpPr>
                <a:spLocks/>
              </p:cNvSpPr>
              <p:nvPr/>
            </p:nvSpPr>
            <p:spPr bwMode="auto">
              <a:xfrm>
                <a:off x="2037" y="2483"/>
                <a:ext cx="108" cy="1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4" y="0"/>
                  </a:cxn>
                  <a:cxn ang="0">
                    <a:pos x="34" y="129"/>
                  </a:cxn>
                  <a:cxn ang="0">
                    <a:pos x="35" y="149"/>
                  </a:cxn>
                  <a:cxn ang="0">
                    <a:pos x="36" y="165"/>
                  </a:cxn>
                  <a:cxn ang="0">
                    <a:pos x="42" y="180"/>
                  </a:cxn>
                  <a:cxn ang="0">
                    <a:pos x="50" y="191"/>
                  </a:cxn>
                  <a:cxn ang="0">
                    <a:pos x="64" y="199"/>
                  </a:cxn>
                  <a:cxn ang="0">
                    <a:pos x="80" y="205"/>
                  </a:cxn>
                  <a:cxn ang="0">
                    <a:pos x="103" y="206"/>
                  </a:cxn>
                  <a:cxn ang="0">
                    <a:pos x="126" y="205"/>
                  </a:cxn>
                  <a:cxn ang="0">
                    <a:pos x="144" y="199"/>
                  </a:cxn>
                  <a:cxn ang="0">
                    <a:pos x="157" y="191"/>
                  </a:cxn>
                  <a:cxn ang="0">
                    <a:pos x="167" y="179"/>
                  </a:cxn>
                  <a:cxn ang="0">
                    <a:pos x="172" y="165"/>
                  </a:cxn>
                  <a:cxn ang="0">
                    <a:pos x="175" y="148"/>
                  </a:cxn>
                  <a:cxn ang="0">
                    <a:pos x="176" y="127"/>
                  </a:cxn>
                  <a:cxn ang="0">
                    <a:pos x="176" y="0"/>
                  </a:cxn>
                  <a:cxn ang="0">
                    <a:pos x="210" y="0"/>
                  </a:cxn>
                  <a:cxn ang="0">
                    <a:pos x="210" y="233"/>
                  </a:cxn>
                  <a:cxn ang="0">
                    <a:pos x="191" y="233"/>
                  </a:cxn>
                  <a:cxn ang="0">
                    <a:pos x="184" y="191"/>
                  </a:cxn>
                  <a:cxn ang="0">
                    <a:pos x="179" y="202"/>
                  </a:cxn>
                  <a:cxn ang="0">
                    <a:pos x="170" y="213"/>
                  </a:cxn>
                  <a:cxn ang="0">
                    <a:pos x="157" y="222"/>
                  </a:cxn>
                  <a:cxn ang="0">
                    <a:pos x="141" y="229"/>
                  </a:cxn>
                  <a:cxn ang="0">
                    <a:pos x="121" y="235"/>
                  </a:cxn>
                  <a:cxn ang="0">
                    <a:pos x="95" y="236"/>
                  </a:cxn>
                  <a:cxn ang="0">
                    <a:pos x="68" y="235"/>
                  </a:cxn>
                  <a:cxn ang="0">
                    <a:pos x="47" y="228"/>
                  </a:cxn>
                  <a:cxn ang="0">
                    <a:pos x="30" y="218"/>
                  </a:cxn>
                  <a:cxn ang="0">
                    <a:pos x="17" y="206"/>
                  </a:cxn>
                  <a:cxn ang="0">
                    <a:pos x="9" y="190"/>
                  </a:cxn>
                  <a:cxn ang="0">
                    <a:pos x="4" y="171"/>
                  </a:cxn>
                  <a:cxn ang="0">
                    <a:pos x="1" y="150"/>
                  </a:cxn>
                  <a:cxn ang="0">
                    <a:pos x="0" y="126"/>
                  </a:cxn>
                  <a:cxn ang="0">
                    <a:pos x="0" y="0"/>
                  </a:cxn>
                </a:cxnLst>
                <a:rect l="0" t="0" r="r" b="b"/>
                <a:pathLst>
                  <a:path w="210" h="236">
                    <a:moveTo>
                      <a:pt x="0" y="0"/>
                    </a:moveTo>
                    <a:lnTo>
                      <a:pt x="34" y="0"/>
                    </a:lnTo>
                    <a:lnTo>
                      <a:pt x="34" y="129"/>
                    </a:lnTo>
                    <a:lnTo>
                      <a:pt x="35" y="149"/>
                    </a:lnTo>
                    <a:lnTo>
                      <a:pt x="36" y="165"/>
                    </a:lnTo>
                    <a:lnTo>
                      <a:pt x="42" y="180"/>
                    </a:lnTo>
                    <a:lnTo>
                      <a:pt x="50" y="191"/>
                    </a:lnTo>
                    <a:lnTo>
                      <a:pt x="64" y="199"/>
                    </a:lnTo>
                    <a:lnTo>
                      <a:pt x="80" y="205"/>
                    </a:lnTo>
                    <a:lnTo>
                      <a:pt x="103" y="206"/>
                    </a:lnTo>
                    <a:lnTo>
                      <a:pt x="126" y="205"/>
                    </a:lnTo>
                    <a:lnTo>
                      <a:pt x="144" y="199"/>
                    </a:lnTo>
                    <a:lnTo>
                      <a:pt x="157" y="191"/>
                    </a:lnTo>
                    <a:lnTo>
                      <a:pt x="167" y="179"/>
                    </a:lnTo>
                    <a:lnTo>
                      <a:pt x="172" y="165"/>
                    </a:lnTo>
                    <a:lnTo>
                      <a:pt x="175" y="148"/>
                    </a:lnTo>
                    <a:lnTo>
                      <a:pt x="176" y="127"/>
                    </a:lnTo>
                    <a:lnTo>
                      <a:pt x="176" y="0"/>
                    </a:lnTo>
                    <a:lnTo>
                      <a:pt x="210" y="0"/>
                    </a:lnTo>
                    <a:lnTo>
                      <a:pt x="210" y="233"/>
                    </a:lnTo>
                    <a:lnTo>
                      <a:pt x="191" y="233"/>
                    </a:lnTo>
                    <a:lnTo>
                      <a:pt x="184" y="191"/>
                    </a:lnTo>
                    <a:lnTo>
                      <a:pt x="179" y="202"/>
                    </a:lnTo>
                    <a:lnTo>
                      <a:pt x="170" y="213"/>
                    </a:lnTo>
                    <a:lnTo>
                      <a:pt x="157" y="222"/>
                    </a:lnTo>
                    <a:lnTo>
                      <a:pt x="141" y="229"/>
                    </a:lnTo>
                    <a:lnTo>
                      <a:pt x="121" y="235"/>
                    </a:lnTo>
                    <a:lnTo>
                      <a:pt x="95" y="236"/>
                    </a:lnTo>
                    <a:lnTo>
                      <a:pt x="68" y="235"/>
                    </a:lnTo>
                    <a:lnTo>
                      <a:pt x="47" y="228"/>
                    </a:lnTo>
                    <a:lnTo>
                      <a:pt x="30" y="218"/>
                    </a:lnTo>
                    <a:lnTo>
                      <a:pt x="17" y="206"/>
                    </a:lnTo>
                    <a:lnTo>
                      <a:pt x="9" y="190"/>
                    </a:lnTo>
                    <a:lnTo>
                      <a:pt x="4" y="171"/>
                    </a:lnTo>
                    <a:lnTo>
                      <a:pt x="1" y="150"/>
                    </a:lnTo>
                    <a:lnTo>
                      <a:pt x="0" y="1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96" name="Freeform 71"/>
              <p:cNvSpPr>
                <a:spLocks/>
              </p:cNvSpPr>
              <p:nvPr/>
            </p:nvSpPr>
            <p:spPr bwMode="auto">
              <a:xfrm>
                <a:off x="2155" y="2454"/>
                <a:ext cx="70" cy="146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67" y="0"/>
                  </a:cxn>
                  <a:cxn ang="0">
                    <a:pos x="67" y="57"/>
                  </a:cxn>
                  <a:cxn ang="0">
                    <a:pos x="139" y="57"/>
                  </a:cxn>
                  <a:cxn ang="0">
                    <a:pos x="139" y="85"/>
                  </a:cxn>
                  <a:cxn ang="0">
                    <a:pos x="67" y="85"/>
                  </a:cxn>
                  <a:cxn ang="0">
                    <a:pos x="67" y="222"/>
                  </a:cxn>
                  <a:cxn ang="0">
                    <a:pos x="68" y="236"/>
                  </a:cxn>
                  <a:cxn ang="0">
                    <a:pos x="72" y="247"/>
                  </a:cxn>
                  <a:cxn ang="0">
                    <a:pos x="81" y="255"/>
                  </a:cxn>
                  <a:cxn ang="0">
                    <a:pos x="95" y="260"/>
                  </a:cxn>
                  <a:cxn ang="0">
                    <a:pos x="113" y="263"/>
                  </a:cxn>
                  <a:cxn ang="0">
                    <a:pos x="139" y="263"/>
                  </a:cxn>
                  <a:cxn ang="0">
                    <a:pos x="139" y="290"/>
                  </a:cxn>
                  <a:cxn ang="0">
                    <a:pos x="109" y="292"/>
                  </a:cxn>
                  <a:cxn ang="0">
                    <a:pos x="84" y="289"/>
                  </a:cxn>
                  <a:cxn ang="0">
                    <a:pos x="65" y="283"/>
                  </a:cxn>
                  <a:cxn ang="0">
                    <a:pos x="50" y="274"/>
                  </a:cxn>
                  <a:cxn ang="0">
                    <a:pos x="41" y="260"/>
                  </a:cxn>
                  <a:cxn ang="0">
                    <a:pos x="34" y="244"/>
                  </a:cxn>
                  <a:cxn ang="0">
                    <a:pos x="33" y="222"/>
                  </a:cxn>
                  <a:cxn ang="0">
                    <a:pos x="33" y="85"/>
                  </a:cxn>
                  <a:cxn ang="0">
                    <a:pos x="1" y="85"/>
                  </a:cxn>
                  <a:cxn ang="0">
                    <a:pos x="0" y="63"/>
                  </a:cxn>
                  <a:cxn ang="0">
                    <a:pos x="33" y="57"/>
                  </a:cxn>
                  <a:cxn ang="0">
                    <a:pos x="33" y="0"/>
                  </a:cxn>
                </a:cxnLst>
                <a:rect l="0" t="0" r="r" b="b"/>
                <a:pathLst>
                  <a:path w="139" h="292">
                    <a:moveTo>
                      <a:pt x="33" y="0"/>
                    </a:moveTo>
                    <a:lnTo>
                      <a:pt x="67" y="0"/>
                    </a:lnTo>
                    <a:lnTo>
                      <a:pt x="67" y="57"/>
                    </a:lnTo>
                    <a:lnTo>
                      <a:pt x="139" y="57"/>
                    </a:lnTo>
                    <a:lnTo>
                      <a:pt x="139" y="85"/>
                    </a:lnTo>
                    <a:lnTo>
                      <a:pt x="67" y="85"/>
                    </a:lnTo>
                    <a:lnTo>
                      <a:pt x="67" y="222"/>
                    </a:lnTo>
                    <a:lnTo>
                      <a:pt x="68" y="236"/>
                    </a:lnTo>
                    <a:lnTo>
                      <a:pt x="72" y="247"/>
                    </a:lnTo>
                    <a:lnTo>
                      <a:pt x="81" y="255"/>
                    </a:lnTo>
                    <a:lnTo>
                      <a:pt x="95" y="260"/>
                    </a:lnTo>
                    <a:lnTo>
                      <a:pt x="113" y="263"/>
                    </a:lnTo>
                    <a:lnTo>
                      <a:pt x="139" y="263"/>
                    </a:lnTo>
                    <a:lnTo>
                      <a:pt x="139" y="290"/>
                    </a:lnTo>
                    <a:lnTo>
                      <a:pt x="109" y="292"/>
                    </a:lnTo>
                    <a:lnTo>
                      <a:pt x="84" y="289"/>
                    </a:lnTo>
                    <a:lnTo>
                      <a:pt x="65" y="283"/>
                    </a:lnTo>
                    <a:lnTo>
                      <a:pt x="50" y="274"/>
                    </a:lnTo>
                    <a:lnTo>
                      <a:pt x="41" y="260"/>
                    </a:lnTo>
                    <a:lnTo>
                      <a:pt x="34" y="244"/>
                    </a:lnTo>
                    <a:lnTo>
                      <a:pt x="33" y="222"/>
                    </a:lnTo>
                    <a:lnTo>
                      <a:pt x="33" y="85"/>
                    </a:lnTo>
                    <a:lnTo>
                      <a:pt x="1" y="85"/>
                    </a:lnTo>
                    <a:lnTo>
                      <a:pt x="0" y="63"/>
                    </a:lnTo>
                    <a:lnTo>
                      <a:pt x="33" y="57"/>
                    </a:lnTo>
                    <a:lnTo>
                      <a:pt x="3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97" name="Freeform 72"/>
              <p:cNvSpPr>
                <a:spLocks/>
              </p:cNvSpPr>
              <p:nvPr/>
            </p:nvSpPr>
            <p:spPr bwMode="auto">
              <a:xfrm>
                <a:off x="2241" y="2438"/>
                <a:ext cx="105" cy="1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4" y="0"/>
                  </a:cxn>
                  <a:cxn ang="0">
                    <a:pos x="34" y="127"/>
                  </a:cxn>
                  <a:cxn ang="0">
                    <a:pos x="39" y="114"/>
                  </a:cxn>
                  <a:cxn ang="0">
                    <a:pos x="47" y="105"/>
                  </a:cxn>
                  <a:cxn ang="0">
                    <a:pos x="60" y="97"/>
                  </a:cxn>
                  <a:cxn ang="0">
                    <a:pos x="75" y="90"/>
                  </a:cxn>
                  <a:cxn ang="0">
                    <a:pos x="92" y="86"/>
                  </a:cxn>
                  <a:cxn ang="0">
                    <a:pos x="115" y="84"/>
                  </a:cxn>
                  <a:cxn ang="0">
                    <a:pos x="142" y="86"/>
                  </a:cxn>
                  <a:cxn ang="0">
                    <a:pos x="163" y="93"/>
                  </a:cxn>
                  <a:cxn ang="0">
                    <a:pos x="179" y="101"/>
                  </a:cxn>
                  <a:cxn ang="0">
                    <a:pos x="191" y="114"/>
                  </a:cxn>
                  <a:cxn ang="0">
                    <a:pos x="199" y="129"/>
                  </a:cxn>
                  <a:cxn ang="0">
                    <a:pos x="205" y="148"/>
                  </a:cxn>
                  <a:cxn ang="0">
                    <a:pos x="208" y="170"/>
                  </a:cxn>
                  <a:cxn ang="0">
                    <a:pos x="209" y="195"/>
                  </a:cxn>
                  <a:cxn ang="0">
                    <a:pos x="209" y="322"/>
                  </a:cxn>
                  <a:cxn ang="0">
                    <a:pos x="175" y="322"/>
                  </a:cxn>
                  <a:cxn ang="0">
                    <a:pos x="175" y="192"/>
                  </a:cxn>
                  <a:cxn ang="0">
                    <a:pos x="174" y="171"/>
                  </a:cxn>
                  <a:cxn ang="0">
                    <a:pos x="172" y="154"/>
                  </a:cxn>
                  <a:cxn ang="0">
                    <a:pos x="167" y="139"/>
                  </a:cxn>
                  <a:cxn ang="0">
                    <a:pos x="159" y="128"/>
                  </a:cxn>
                  <a:cxn ang="0">
                    <a:pos x="145" y="120"/>
                  </a:cxn>
                  <a:cxn ang="0">
                    <a:pos x="129" y="116"/>
                  </a:cxn>
                  <a:cxn ang="0">
                    <a:pos x="106" y="114"/>
                  </a:cxn>
                  <a:cxn ang="0">
                    <a:pos x="84" y="116"/>
                  </a:cxn>
                  <a:cxn ang="0">
                    <a:pos x="66" y="120"/>
                  </a:cxn>
                  <a:cxn ang="0">
                    <a:pos x="53" y="128"/>
                  </a:cxn>
                  <a:cxn ang="0">
                    <a:pos x="43" y="139"/>
                  </a:cxn>
                  <a:cxn ang="0">
                    <a:pos x="38" y="152"/>
                  </a:cxn>
                  <a:cxn ang="0">
                    <a:pos x="35" y="170"/>
                  </a:cxn>
                  <a:cxn ang="0">
                    <a:pos x="34" y="192"/>
                  </a:cxn>
                  <a:cxn ang="0">
                    <a:pos x="34" y="322"/>
                  </a:cxn>
                  <a:cxn ang="0">
                    <a:pos x="0" y="322"/>
                  </a:cxn>
                  <a:cxn ang="0">
                    <a:pos x="0" y="0"/>
                  </a:cxn>
                </a:cxnLst>
                <a:rect l="0" t="0" r="r" b="b"/>
                <a:pathLst>
                  <a:path w="209" h="322">
                    <a:moveTo>
                      <a:pt x="0" y="0"/>
                    </a:moveTo>
                    <a:lnTo>
                      <a:pt x="34" y="0"/>
                    </a:lnTo>
                    <a:lnTo>
                      <a:pt x="34" y="127"/>
                    </a:lnTo>
                    <a:lnTo>
                      <a:pt x="39" y="114"/>
                    </a:lnTo>
                    <a:lnTo>
                      <a:pt x="47" y="105"/>
                    </a:lnTo>
                    <a:lnTo>
                      <a:pt x="60" y="97"/>
                    </a:lnTo>
                    <a:lnTo>
                      <a:pt x="75" y="90"/>
                    </a:lnTo>
                    <a:lnTo>
                      <a:pt x="92" y="86"/>
                    </a:lnTo>
                    <a:lnTo>
                      <a:pt x="115" y="84"/>
                    </a:lnTo>
                    <a:lnTo>
                      <a:pt x="142" y="86"/>
                    </a:lnTo>
                    <a:lnTo>
                      <a:pt x="163" y="93"/>
                    </a:lnTo>
                    <a:lnTo>
                      <a:pt x="179" y="101"/>
                    </a:lnTo>
                    <a:lnTo>
                      <a:pt x="191" y="114"/>
                    </a:lnTo>
                    <a:lnTo>
                      <a:pt x="199" y="129"/>
                    </a:lnTo>
                    <a:lnTo>
                      <a:pt x="205" y="148"/>
                    </a:lnTo>
                    <a:lnTo>
                      <a:pt x="208" y="170"/>
                    </a:lnTo>
                    <a:lnTo>
                      <a:pt x="209" y="195"/>
                    </a:lnTo>
                    <a:lnTo>
                      <a:pt x="209" y="322"/>
                    </a:lnTo>
                    <a:lnTo>
                      <a:pt x="175" y="322"/>
                    </a:lnTo>
                    <a:lnTo>
                      <a:pt x="175" y="192"/>
                    </a:lnTo>
                    <a:lnTo>
                      <a:pt x="174" y="171"/>
                    </a:lnTo>
                    <a:lnTo>
                      <a:pt x="172" y="154"/>
                    </a:lnTo>
                    <a:lnTo>
                      <a:pt x="167" y="139"/>
                    </a:lnTo>
                    <a:lnTo>
                      <a:pt x="159" y="128"/>
                    </a:lnTo>
                    <a:lnTo>
                      <a:pt x="145" y="120"/>
                    </a:lnTo>
                    <a:lnTo>
                      <a:pt x="129" y="116"/>
                    </a:lnTo>
                    <a:lnTo>
                      <a:pt x="106" y="114"/>
                    </a:lnTo>
                    <a:lnTo>
                      <a:pt x="84" y="116"/>
                    </a:lnTo>
                    <a:lnTo>
                      <a:pt x="66" y="120"/>
                    </a:lnTo>
                    <a:lnTo>
                      <a:pt x="53" y="128"/>
                    </a:lnTo>
                    <a:lnTo>
                      <a:pt x="43" y="139"/>
                    </a:lnTo>
                    <a:lnTo>
                      <a:pt x="38" y="152"/>
                    </a:lnTo>
                    <a:lnTo>
                      <a:pt x="35" y="170"/>
                    </a:lnTo>
                    <a:lnTo>
                      <a:pt x="34" y="192"/>
                    </a:lnTo>
                    <a:lnTo>
                      <a:pt x="34" y="322"/>
                    </a:lnTo>
                    <a:lnTo>
                      <a:pt x="0" y="32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98" name="Freeform 73"/>
              <p:cNvSpPr>
                <a:spLocks/>
              </p:cNvSpPr>
              <p:nvPr/>
            </p:nvSpPr>
            <p:spPr bwMode="auto">
              <a:xfrm>
                <a:off x="2352" y="2483"/>
                <a:ext cx="178" cy="1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" y="0"/>
                  </a:cxn>
                  <a:cxn ang="0">
                    <a:pos x="92" y="195"/>
                  </a:cxn>
                  <a:cxn ang="0">
                    <a:pos x="156" y="0"/>
                  </a:cxn>
                  <a:cxn ang="0">
                    <a:pos x="190" y="0"/>
                  </a:cxn>
                  <a:cxn ang="0">
                    <a:pos x="255" y="197"/>
                  </a:cxn>
                  <a:cxn ang="0">
                    <a:pos x="314" y="0"/>
                  </a:cxn>
                  <a:cxn ang="0">
                    <a:pos x="350" y="0"/>
                  </a:cxn>
                  <a:cxn ang="0">
                    <a:pos x="276" y="233"/>
                  </a:cxn>
                  <a:cxn ang="0">
                    <a:pos x="236" y="233"/>
                  </a:cxn>
                  <a:cxn ang="0">
                    <a:pos x="172" y="39"/>
                  </a:cxn>
                  <a:cxn ang="0">
                    <a:pos x="110" y="233"/>
                  </a:cxn>
                  <a:cxn ang="0">
                    <a:pos x="73" y="233"/>
                  </a:cxn>
                  <a:cxn ang="0">
                    <a:pos x="0" y="0"/>
                  </a:cxn>
                </a:cxnLst>
                <a:rect l="0" t="0" r="r" b="b"/>
                <a:pathLst>
                  <a:path w="350" h="233">
                    <a:moveTo>
                      <a:pt x="0" y="0"/>
                    </a:moveTo>
                    <a:lnTo>
                      <a:pt x="37" y="0"/>
                    </a:lnTo>
                    <a:lnTo>
                      <a:pt x="92" y="195"/>
                    </a:lnTo>
                    <a:lnTo>
                      <a:pt x="156" y="0"/>
                    </a:lnTo>
                    <a:lnTo>
                      <a:pt x="190" y="0"/>
                    </a:lnTo>
                    <a:lnTo>
                      <a:pt x="255" y="197"/>
                    </a:lnTo>
                    <a:lnTo>
                      <a:pt x="314" y="0"/>
                    </a:lnTo>
                    <a:lnTo>
                      <a:pt x="350" y="0"/>
                    </a:lnTo>
                    <a:lnTo>
                      <a:pt x="276" y="233"/>
                    </a:lnTo>
                    <a:lnTo>
                      <a:pt x="236" y="233"/>
                    </a:lnTo>
                    <a:lnTo>
                      <a:pt x="172" y="39"/>
                    </a:lnTo>
                    <a:lnTo>
                      <a:pt x="110" y="233"/>
                    </a:lnTo>
                    <a:lnTo>
                      <a:pt x="73" y="23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99" name="Freeform 74"/>
              <p:cNvSpPr>
                <a:spLocks noEditPoints="1"/>
              </p:cNvSpPr>
              <p:nvPr/>
            </p:nvSpPr>
            <p:spPr bwMode="auto">
              <a:xfrm>
                <a:off x="2530" y="2480"/>
                <a:ext cx="111" cy="121"/>
              </a:xfrm>
              <a:custGeom>
                <a:avLst/>
                <a:gdLst/>
                <a:ahLst/>
                <a:cxnLst>
                  <a:cxn ang="0">
                    <a:pos x="89" y="30"/>
                  </a:cxn>
                  <a:cxn ang="0">
                    <a:pos x="58" y="45"/>
                  </a:cxn>
                  <a:cxn ang="0">
                    <a:pos x="42" y="72"/>
                  </a:cxn>
                  <a:cxn ang="0">
                    <a:pos x="35" y="106"/>
                  </a:cxn>
                  <a:cxn ang="0">
                    <a:pos x="184" y="87"/>
                  </a:cxn>
                  <a:cxn ang="0">
                    <a:pos x="173" y="56"/>
                  </a:cxn>
                  <a:cxn ang="0">
                    <a:pos x="150" y="35"/>
                  </a:cxn>
                  <a:cxn ang="0">
                    <a:pos x="112" y="27"/>
                  </a:cxn>
                  <a:cxn ang="0">
                    <a:pos x="142" y="3"/>
                  </a:cxn>
                  <a:cxn ang="0">
                    <a:pos x="183" y="19"/>
                  </a:cxn>
                  <a:cxn ang="0">
                    <a:pos x="207" y="47"/>
                  </a:cxn>
                  <a:cxn ang="0">
                    <a:pos x="220" y="87"/>
                  </a:cxn>
                  <a:cxn ang="0">
                    <a:pos x="221" y="133"/>
                  </a:cxn>
                  <a:cxn ang="0">
                    <a:pos x="38" y="152"/>
                  </a:cxn>
                  <a:cxn ang="0">
                    <a:pos x="50" y="183"/>
                  </a:cxn>
                  <a:cxn ang="0">
                    <a:pos x="74" y="204"/>
                  </a:cxn>
                  <a:cxn ang="0">
                    <a:pos x="115" y="212"/>
                  </a:cxn>
                  <a:cxn ang="0">
                    <a:pos x="154" y="205"/>
                  </a:cxn>
                  <a:cxn ang="0">
                    <a:pos x="176" y="186"/>
                  </a:cxn>
                  <a:cxn ang="0">
                    <a:pos x="186" y="163"/>
                  </a:cxn>
                  <a:cxn ang="0">
                    <a:pos x="218" y="179"/>
                  </a:cxn>
                  <a:cxn ang="0">
                    <a:pos x="201" y="209"/>
                  </a:cxn>
                  <a:cxn ang="0">
                    <a:pos x="168" y="229"/>
                  </a:cxn>
                  <a:cxn ang="0">
                    <a:pos x="116" y="238"/>
                  </a:cxn>
                  <a:cxn ang="0">
                    <a:pos x="63" y="229"/>
                  </a:cxn>
                  <a:cxn ang="0">
                    <a:pos x="28" y="208"/>
                  </a:cxn>
                  <a:cxn ang="0">
                    <a:pos x="9" y="176"/>
                  </a:cxn>
                  <a:cxn ang="0">
                    <a:pos x="1" y="138"/>
                  </a:cxn>
                  <a:cxn ang="0">
                    <a:pos x="1" y="98"/>
                  </a:cxn>
                  <a:cxn ang="0">
                    <a:pos x="9" y="60"/>
                  </a:cxn>
                  <a:cxn ang="0">
                    <a:pos x="28" y="28"/>
                  </a:cxn>
                  <a:cxn ang="0">
                    <a:pos x="62" y="8"/>
                  </a:cxn>
                  <a:cxn ang="0">
                    <a:pos x="115" y="0"/>
                  </a:cxn>
                </a:cxnLst>
                <a:rect l="0" t="0" r="r" b="b"/>
                <a:pathLst>
                  <a:path w="221" h="238">
                    <a:moveTo>
                      <a:pt x="112" y="27"/>
                    </a:moveTo>
                    <a:lnTo>
                      <a:pt x="89" y="30"/>
                    </a:lnTo>
                    <a:lnTo>
                      <a:pt x="72" y="35"/>
                    </a:lnTo>
                    <a:lnTo>
                      <a:pt x="58" y="45"/>
                    </a:lnTo>
                    <a:lnTo>
                      <a:pt x="49" y="57"/>
                    </a:lnTo>
                    <a:lnTo>
                      <a:pt x="42" y="72"/>
                    </a:lnTo>
                    <a:lnTo>
                      <a:pt x="38" y="88"/>
                    </a:lnTo>
                    <a:lnTo>
                      <a:pt x="35" y="106"/>
                    </a:lnTo>
                    <a:lnTo>
                      <a:pt x="186" y="106"/>
                    </a:lnTo>
                    <a:lnTo>
                      <a:pt x="184" y="87"/>
                    </a:lnTo>
                    <a:lnTo>
                      <a:pt x="180" y="70"/>
                    </a:lnTo>
                    <a:lnTo>
                      <a:pt x="173" y="56"/>
                    </a:lnTo>
                    <a:lnTo>
                      <a:pt x="164" y="43"/>
                    </a:lnTo>
                    <a:lnTo>
                      <a:pt x="150" y="35"/>
                    </a:lnTo>
                    <a:lnTo>
                      <a:pt x="134" y="28"/>
                    </a:lnTo>
                    <a:lnTo>
                      <a:pt x="112" y="27"/>
                    </a:lnTo>
                    <a:close/>
                    <a:moveTo>
                      <a:pt x="115" y="0"/>
                    </a:moveTo>
                    <a:lnTo>
                      <a:pt x="142" y="3"/>
                    </a:lnTo>
                    <a:lnTo>
                      <a:pt x="164" y="8"/>
                    </a:lnTo>
                    <a:lnTo>
                      <a:pt x="183" y="19"/>
                    </a:lnTo>
                    <a:lnTo>
                      <a:pt x="197" y="31"/>
                    </a:lnTo>
                    <a:lnTo>
                      <a:pt x="207" y="47"/>
                    </a:lnTo>
                    <a:lnTo>
                      <a:pt x="216" y="66"/>
                    </a:lnTo>
                    <a:lnTo>
                      <a:pt x="220" y="87"/>
                    </a:lnTo>
                    <a:lnTo>
                      <a:pt x="221" y="110"/>
                    </a:lnTo>
                    <a:lnTo>
                      <a:pt x="221" y="133"/>
                    </a:lnTo>
                    <a:lnTo>
                      <a:pt x="35" y="133"/>
                    </a:lnTo>
                    <a:lnTo>
                      <a:pt x="38" y="152"/>
                    </a:lnTo>
                    <a:lnTo>
                      <a:pt x="42" y="168"/>
                    </a:lnTo>
                    <a:lnTo>
                      <a:pt x="50" y="183"/>
                    </a:lnTo>
                    <a:lnTo>
                      <a:pt x="61" y="195"/>
                    </a:lnTo>
                    <a:lnTo>
                      <a:pt x="74" y="204"/>
                    </a:lnTo>
                    <a:lnTo>
                      <a:pt x="93" y="210"/>
                    </a:lnTo>
                    <a:lnTo>
                      <a:pt x="115" y="212"/>
                    </a:lnTo>
                    <a:lnTo>
                      <a:pt x="137" y="210"/>
                    </a:lnTo>
                    <a:lnTo>
                      <a:pt x="154" y="205"/>
                    </a:lnTo>
                    <a:lnTo>
                      <a:pt x="167" y="197"/>
                    </a:lnTo>
                    <a:lnTo>
                      <a:pt x="176" y="186"/>
                    </a:lnTo>
                    <a:lnTo>
                      <a:pt x="183" y="175"/>
                    </a:lnTo>
                    <a:lnTo>
                      <a:pt x="186" y="163"/>
                    </a:lnTo>
                    <a:lnTo>
                      <a:pt x="221" y="163"/>
                    </a:lnTo>
                    <a:lnTo>
                      <a:pt x="218" y="179"/>
                    </a:lnTo>
                    <a:lnTo>
                      <a:pt x="212" y="195"/>
                    </a:lnTo>
                    <a:lnTo>
                      <a:pt x="201" y="209"/>
                    </a:lnTo>
                    <a:lnTo>
                      <a:pt x="187" y="220"/>
                    </a:lnTo>
                    <a:lnTo>
                      <a:pt x="168" y="229"/>
                    </a:lnTo>
                    <a:lnTo>
                      <a:pt x="145" y="235"/>
                    </a:lnTo>
                    <a:lnTo>
                      <a:pt x="116" y="238"/>
                    </a:lnTo>
                    <a:lnTo>
                      <a:pt x="88" y="235"/>
                    </a:lnTo>
                    <a:lnTo>
                      <a:pt x="63" y="229"/>
                    </a:lnTo>
                    <a:lnTo>
                      <a:pt x="44" y="220"/>
                    </a:lnTo>
                    <a:lnTo>
                      <a:pt x="28" y="208"/>
                    </a:lnTo>
                    <a:lnTo>
                      <a:pt x="17" y="194"/>
                    </a:lnTo>
                    <a:lnTo>
                      <a:pt x="9" y="176"/>
                    </a:lnTo>
                    <a:lnTo>
                      <a:pt x="4" y="159"/>
                    </a:lnTo>
                    <a:lnTo>
                      <a:pt x="1" y="138"/>
                    </a:lnTo>
                    <a:lnTo>
                      <a:pt x="0" y="118"/>
                    </a:lnTo>
                    <a:lnTo>
                      <a:pt x="1" y="98"/>
                    </a:lnTo>
                    <a:lnTo>
                      <a:pt x="4" y="79"/>
                    </a:lnTo>
                    <a:lnTo>
                      <a:pt x="9" y="60"/>
                    </a:lnTo>
                    <a:lnTo>
                      <a:pt x="17" y="43"/>
                    </a:lnTo>
                    <a:lnTo>
                      <a:pt x="28" y="28"/>
                    </a:lnTo>
                    <a:lnTo>
                      <a:pt x="43" y="17"/>
                    </a:lnTo>
                    <a:lnTo>
                      <a:pt x="62" y="8"/>
                    </a:lnTo>
                    <a:lnTo>
                      <a:pt x="87" y="3"/>
                    </a:lnTo>
                    <a:lnTo>
                      <a:pt x="11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0" name="Freeform 75"/>
              <p:cNvSpPr>
                <a:spLocks/>
              </p:cNvSpPr>
              <p:nvPr/>
            </p:nvSpPr>
            <p:spPr bwMode="auto">
              <a:xfrm>
                <a:off x="2658" y="2480"/>
                <a:ext cx="105" cy="121"/>
              </a:xfrm>
              <a:custGeom>
                <a:avLst/>
                <a:gdLst/>
                <a:ahLst/>
                <a:cxnLst>
                  <a:cxn ang="0">
                    <a:pos x="133" y="3"/>
                  </a:cxn>
                  <a:cxn ang="0">
                    <a:pos x="174" y="17"/>
                  </a:cxn>
                  <a:cxn ang="0">
                    <a:pos x="197" y="47"/>
                  </a:cxn>
                  <a:cxn ang="0">
                    <a:pos x="204" y="87"/>
                  </a:cxn>
                  <a:cxn ang="0">
                    <a:pos x="170" y="69"/>
                  </a:cxn>
                  <a:cxn ang="0">
                    <a:pos x="156" y="43"/>
                  </a:cxn>
                  <a:cxn ang="0">
                    <a:pos x="127" y="28"/>
                  </a:cxn>
                  <a:cxn ang="0">
                    <a:pos x="82" y="28"/>
                  </a:cxn>
                  <a:cxn ang="0">
                    <a:pos x="53" y="39"/>
                  </a:cxn>
                  <a:cxn ang="0">
                    <a:pos x="41" y="56"/>
                  </a:cxn>
                  <a:cxn ang="0">
                    <a:pos x="42" y="77"/>
                  </a:cxn>
                  <a:cxn ang="0">
                    <a:pos x="63" y="92"/>
                  </a:cxn>
                  <a:cxn ang="0">
                    <a:pos x="97" y="102"/>
                  </a:cxn>
                  <a:cxn ang="0">
                    <a:pos x="136" y="110"/>
                  </a:cxn>
                  <a:cxn ang="0">
                    <a:pos x="173" y="122"/>
                  </a:cxn>
                  <a:cxn ang="0">
                    <a:pos x="200" y="141"/>
                  </a:cxn>
                  <a:cxn ang="0">
                    <a:pos x="211" y="172"/>
                  </a:cxn>
                  <a:cxn ang="0">
                    <a:pos x="204" y="200"/>
                  </a:cxn>
                  <a:cxn ang="0">
                    <a:pos x="180" y="223"/>
                  </a:cxn>
                  <a:cxn ang="0">
                    <a:pos x="139" y="238"/>
                  </a:cxn>
                  <a:cxn ang="0">
                    <a:pos x="80" y="238"/>
                  </a:cxn>
                  <a:cxn ang="0">
                    <a:pos x="36" y="223"/>
                  </a:cxn>
                  <a:cxn ang="0">
                    <a:pos x="8" y="193"/>
                  </a:cxn>
                  <a:cxn ang="0">
                    <a:pos x="0" y="149"/>
                  </a:cxn>
                  <a:cxn ang="0">
                    <a:pos x="36" y="167"/>
                  </a:cxn>
                  <a:cxn ang="0">
                    <a:pos x="52" y="194"/>
                  </a:cxn>
                  <a:cxn ang="0">
                    <a:pos x="86" y="209"/>
                  </a:cxn>
                  <a:cxn ang="0">
                    <a:pos x="132" y="209"/>
                  </a:cxn>
                  <a:cxn ang="0">
                    <a:pos x="162" y="198"/>
                  </a:cxn>
                  <a:cxn ang="0">
                    <a:pos x="175" y="183"/>
                  </a:cxn>
                  <a:cxn ang="0">
                    <a:pos x="174" y="161"/>
                  </a:cxn>
                  <a:cxn ang="0">
                    <a:pos x="155" y="145"/>
                  </a:cxn>
                  <a:cxn ang="0">
                    <a:pos x="122" y="136"/>
                  </a:cxn>
                  <a:cxn ang="0">
                    <a:pos x="83" y="128"/>
                  </a:cxn>
                  <a:cxn ang="0">
                    <a:pos x="30" y="109"/>
                  </a:cxn>
                  <a:cxn ang="0">
                    <a:pos x="8" y="85"/>
                  </a:cxn>
                  <a:cxn ang="0">
                    <a:pos x="7" y="51"/>
                  </a:cxn>
                  <a:cxn ang="0">
                    <a:pos x="22" y="24"/>
                  </a:cxn>
                  <a:cxn ang="0">
                    <a:pos x="55" y="7"/>
                  </a:cxn>
                  <a:cxn ang="0">
                    <a:pos x="105" y="0"/>
                  </a:cxn>
                </a:cxnLst>
                <a:rect l="0" t="0" r="r" b="b"/>
                <a:pathLst>
                  <a:path w="211" h="239">
                    <a:moveTo>
                      <a:pt x="105" y="0"/>
                    </a:moveTo>
                    <a:lnTo>
                      <a:pt x="133" y="3"/>
                    </a:lnTo>
                    <a:lnTo>
                      <a:pt x="156" y="8"/>
                    </a:lnTo>
                    <a:lnTo>
                      <a:pt x="174" y="17"/>
                    </a:lnTo>
                    <a:lnTo>
                      <a:pt x="188" y="31"/>
                    </a:lnTo>
                    <a:lnTo>
                      <a:pt x="197" y="47"/>
                    </a:lnTo>
                    <a:lnTo>
                      <a:pt x="203" y="65"/>
                    </a:lnTo>
                    <a:lnTo>
                      <a:pt x="204" y="87"/>
                    </a:lnTo>
                    <a:lnTo>
                      <a:pt x="173" y="87"/>
                    </a:lnTo>
                    <a:lnTo>
                      <a:pt x="170" y="69"/>
                    </a:lnTo>
                    <a:lnTo>
                      <a:pt x="166" y="56"/>
                    </a:lnTo>
                    <a:lnTo>
                      <a:pt x="156" y="43"/>
                    </a:lnTo>
                    <a:lnTo>
                      <a:pt x="143" y="34"/>
                    </a:lnTo>
                    <a:lnTo>
                      <a:pt x="127" y="28"/>
                    </a:lnTo>
                    <a:lnTo>
                      <a:pt x="103" y="27"/>
                    </a:lnTo>
                    <a:lnTo>
                      <a:pt x="82" y="28"/>
                    </a:lnTo>
                    <a:lnTo>
                      <a:pt x="65" y="32"/>
                    </a:lnTo>
                    <a:lnTo>
                      <a:pt x="53" y="39"/>
                    </a:lnTo>
                    <a:lnTo>
                      <a:pt x="45" y="46"/>
                    </a:lnTo>
                    <a:lnTo>
                      <a:pt x="41" y="56"/>
                    </a:lnTo>
                    <a:lnTo>
                      <a:pt x="40" y="66"/>
                    </a:lnTo>
                    <a:lnTo>
                      <a:pt x="42" y="77"/>
                    </a:lnTo>
                    <a:lnTo>
                      <a:pt x="51" y="85"/>
                    </a:lnTo>
                    <a:lnTo>
                      <a:pt x="63" y="92"/>
                    </a:lnTo>
                    <a:lnTo>
                      <a:pt x="79" y="98"/>
                    </a:lnTo>
                    <a:lnTo>
                      <a:pt x="97" y="102"/>
                    </a:lnTo>
                    <a:lnTo>
                      <a:pt x="116" y="106"/>
                    </a:lnTo>
                    <a:lnTo>
                      <a:pt x="136" y="110"/>
                    </a:lnTo>
                    <a:lnTo>
                      <a:pt x="155" y="115"/>
                    </a:lnTo>
                    <a:lnTo>
                      <a:pt x="173" y="122"/>
                    </a:lnTo>
                    <a:lnTo>
                      <a:pt x="188" y="130"/>
                    </a:lnTo>
                    <a:lnTo>
                      <a:pt x="200" y="141"/>
                    </a:lnTo>
                    <a:lnTo>
                      <a:pt x="208" y="155"/>
                    </a:lnTo>
                    <a:lnTo>
                      <a:pt x="211" y="172"/>
                    </a:lnTo>
                    <a:lnTo>
                      <a:pt x="209" y="186"/>
                    </a:lnTo>
                    <a:lnTo>
                      <a:pt x="204" y="200"/>
                    </a:lnTo>
                    <a:lnTo>
                      <a:pt x="194" y="212"/>
                    </a:lnTo>
                    <a:lnTo>
                      <a:pt x="180" y="223"/>
                    </a:lnTo>
                    <a:lnTo>
                      <a:pt x="162" y="231"/>
                    </a:lnTo>
                    <a:lnTo>
                      <a:pt x="139" y="238"/>
                    </a:lnTo>
                    <a:lnTo>
                      <a:pt x="110" y="239"/>
                    </a:lnTo>
                    <a:lnTo>
                      <a:pt x="80" y="238"/>
                    </a:lnTo>
                    <a:lnTo>
                      <a:pt x="55" y="231"/>
                    </a:lnTo>
                    <a:lnTo>
                      <a:pt x="36" y="223"/>
                    </a:lnTo>
                    <a:lnTo>
                      <a:pt x="19" y="209"/>
                    </a:lnTo>
                    <a:lnTo>
                      <a:pt x="8" y="193"/>
                    </a:lnTo>
                    <a:lnTo>
                      <a:pt x="3" y="172"/>
                    </a:lnTo>
                    <a:lnTo>
                      <a:pt x="0" y="149"/>
                    </a:lnTo>
                    <a:lnTo>
                      <a:pt x="34" y="149"/>
                    </a:lnTo>
                    <a:lnTo>
                      <a:pt x="36" y="167"/>
                    </a:lnTo>
                    <a:lnTo>
                      <a:pt x="42" y="183"/>
                    </a:lnTo>
                    <a:lnTo>
                      <a:pt x="52" y="194"/>
                    </a:lnTo>
                    <a:lnTo>
                      <a:pt x="67" y="204"/>
                    </a:lnTo>
                    <a:lnTo>
                      <a:pt x="86" y="209"/>
                    </a:lnTo>
                    <a:lnTo>
                      <a:pt x="110" y="210"/>
                    </a:lnTo>
                    <a:lnTo>
                      <a:pt x="132" y="209"/>
                    </a:lnTo>
                    <a:lnTo>
                      <a:pt x="150" y="205"/>
                    </a:lnTo>
                    <a:lnTo>
                      <a:pt x="162" y="198"/>
                    </a:lnTo>
                    <a:lnTo>
                      <a:pt x="170" y="191"/>
                    </a:lnTo>
                    <a:lnTo>
                      <a:pt x="175" y="183"/>
                    </a:lnTo>
                    <a:lnTo>
                      <a:pt x="177" y="174"/>
                    </a:lnTo>
                    <a:lnTo>
                      <a:pt x="174" y="161"/>
                    </a:lnTo>
                    <a:lnTo>
                      <a:pt x="167" y="152"/>
                    </a:lnTo>
                    <a:lnTo>
                      <a:pt x="155" y="145"/>
                    </a:lnTo>
                    <a:lnTo>
                      <a:pt x="140" y="140"/>
                    </a:lnTo>
                    <a:lnTo>
                      <a:pt x="122" y="136"/>
                    </a:lnTo>
                    <a:lnTo>
                      <a:pt x="102" y="132"/>
                    </a:lnTo>
                    <a:lnTo>
                      <a:pt x="83" y="128"/>
                    </a:lnTo>
                    <a:lnTo>
                      <a:pt x="45" y="117"/>
                    </a:lnTo>
                    <a:lnTo>
                      <a:pt x="30" y="109"/>
                    </a:lnTo>
                    <a:lnTo>
                      <a:pt x="17" y="98"/>
                    </a:lnTo>
                    <a:lnTo>
                      <a:pt x="8" y="85"/>
                    </a:lnTo>
                    <a:lnTo>
                      <a:pt x="6" y="68"/>
                    </a:lnTo>
                    <a:lnTo>
                      <a:pt x="7" y="51"/>
                    </a:lnTo>
                    <a:lnTo>
                      <a:pt x="12" y="37"/>
                    </a:lnTo>
                    <a:lnTo>
                      <a:pt x="22" y="24"/>
                    </a:lnTo>
                    <a:lnTo>
                      <a:pt x="36" y="15"/>
                    </a:lnTo>
                    <a:lnTo>
                      <a:pt x="55" y="7"/>
                    </a:lnTo>
                    <a:lnTo>
                      <a:pt x="78" y="1"/>
                    </a:lnTo>
                    <a:lnTo>
                      <a:pt x="10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1" name="Freeform 76"/>
              <p:cNvSpPr>
                <a:spLocks/>
              </p:cNvSpPr>
              <p:nvPr/>
            </p:nvSpPr>
            <p:spPr bwMode="auto">
              <a:xfrm>
                <a:off x="2769" y="2454"/>
                <a:ext cx="70" cy="146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67" y="0"/>
                  </a:cxn>
                  <a:cxn ang="0">
                    <a:pos x="67" y="57"/>
                  </a:cxn>
                  <a:cxn ang="0">
                    <a:pos x="138" y="57"/>
                  </a:cxn>
                  <a:cxn ang="0">
                    <a:pos x="138" y="85"/>
                  </a:cxn>
                  <a:cxn ang="0">
                    <a:pos x="67" y="85"/>
                  </a:cxn>
                  <a:cxn ang="0">
                    <a:pos x="67" y="222"/>
                  </a:cxn>
                  <a:cxn ang="0">
                    <a:pos x="68" y="236"/>
                  </a:cxn>
                  <a:cxn ang="0">
                    <a:pos x="72" y="247"/>
                  </a:cxn>
                  <a:cxn ang="0">
                    <a:pos x="81" y="255"/>
                  </a:cxn>
                  <a:cxn ang="0">
                    <a:pos x="95" y="260"/>
                  </a:cxn>
                  <a:cxn ang="0">
                    <a:pos x="113" y="263"/>
                  </a:cxn>
                  <a:cxn ang="0">
                    <a:pos x="138" y="263"/>
                  </a:cxn>
                  <a:cxn ang="0">
                    <a:pos x="138" y="290"/>
                  </a:cxn>
                  <a:cxn ang="0">
                    <a:pos x="109" y="292"/>
                  </a:cxn>
                  <a:cxn ang="0">
                    <a:pos x="84" y="289"/>
                  </a:cxn>
                  <a:cxn ang="0">
                    <a:pos x="65" y="283"/>
                  </a:cxn>
                  <a:cxn ang="0">
                    <a:pos x="50" y="274"/>
                  </a:cxn>
                  <a:cxn ang="0">
                    <a:pos x="41" y="260"/>
                  </a:cxn>
                  <a:cxn ang="0">
                    <a:pos x="34" y="244"/>
                  </a:cxn>
                  <a:cxn ang="0">
                    <a:pos x="33" y="222"/>
                  </a:cxn>
                  <a:cxn ang="0">
                    <a:pos x="33" y="85"/>
                  </a:cxn>
                  <a:cxn ang="0">
                    <a:pos x="1" y="85"/>
                  </a:cxn>
                  <a:cxn ang="0">
                    <a:pos x="0" y="63"/>
                  </a:cxn>
                  <a:cxn ang="0">
                    <a:pos x="33" y="57"/>
                  </a:cxn>
                  <a:cxn ang="0">
                    <a:pos x="33" y="0"/>
                  </a:cxn>
                </a:cxnLst>
                <a:rect l="0" t="0" r="r" b="b"/>
                <a:pathLst>
                  <a:path w="138" h="292">
                    <a:moveTo>
                      <a:pt x="33" y="0"/>
                    </a:moveTo>
                    <a:lnTo>
                      <a:pt x="67" y="0"/>
                    </a:lnTo>
                    <a:lnTo>
                      <a:pt x="67" y="57"/>
                    </a:lnTo>
                    <a:lnTo>
                      <a:pt x="138" y="57"/>
                    </a:lnTo>
                    <a:lnTo>
                      <a:pt x="138" y="85"/>
                    </a:lnTo>
                    <a:lnTo>
                      <a:pt x="67" y="85"/>
                    </a:lnTo>
                    <a:lnTo>
                      <a:pt x="67" y="222"/>
                    </a:lnTo>
                    <a:lnTo>
                      <a:pt x="68" y="236"/>
                    </a:lnTo>
                    <a:lnTo>
                      <a:pt x="72" y="247"/>
                    </a:lnTo>
                    <a:lnTo>
                      <a:pt x="81" y="255"/>
                    </a:lnTo>
                    <a:lnTo>
                      <a:pt x="95" y="260"/>
                    </a:lnTo>
                    <a:lnTo>
                      <a:pt x="113" y="263"/>
                    </a:lnTo>
                    <a:lnTo>
                      <a:pt x="138" y="263"/>
                    </a:lnTo>
                    <a:lnTo>
                      <a:pt x="138" y="290"/>
                    </a:lnTo>
                    <a:lnTo>
                      <a:pt x="109" y="292"/>
                    </a:lnTo>
                    <a:lnTo>
                      <a:pt x="84" y="289"/>
                    </a:lnTo>
                    <a:lnTo>
                      <a:pt x="65" y="283"/>
                    </a:lnTo>
                    <a:lnTo>
                      <a:pt x="50" y="274"/>
                    </a:lnTo>
                    <a:lnTo>
                      <a:pt x="41" y="260"/>
                    </a:lnTo>
                    <a:lnTo>
                      <a:pt x="34" y="244"/>
                    </a:lnTo>
                    <a:lnTo>
                      <a:pt x="33" y="222"/>
                    </a:lnTo>
                    <a:lnTo>
                      <a:pt x="33" y="85"/>
                    </a:lnTo>
                    <a:lnTo>
                      <a:pt x="1" y="85"/>
                    </a:lnTo>
                    <a:lnTo>
                      <a:pt x="0" y="63"/>
                    </a:lnTo>
                    <a:lnTo>
                      <a:pt x="33" y="57"/>
                    </a:lnTo>
                    <a:lnTo>
                      <a:pt x="3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2" name="Freeform 77"/>
              <p:cNvSpPr>
                <a:spLocks noEditPoints="1"/>
              </p:cNvSpPr>
              <p:nvPr/>
            </p:nvSpPr>
            <p:spPr bwMode="auto">
              <a:xfrm>
                <a:off x="2849" y="2480"/>
                <a:ext cx="108" cy="121"/>
              </a:xfrm>
              <a:custGeom>
                <a:avLst/>
                <a:gdLst/>
                <a:ahLst/>
                <a:cxnLst>
                  <a:cxn ang="0">
                    <a:pos x="91" y="30"/>
                  </a:cxn>
                  <a:cxn ang="0">
                    <a:pos x="59" y="45"/>
                  </a:cxn>
                  <a:cxn ang="0">
                    <a:pos x="43" y="72"/>
                  </a:cxn>
                  <a:cxn ang="0">
                    <a:pos x="37" y="106"/>
                  </a:cxn>
                  <a:cxn ang="0">
                    <a:pos x="185" y="87"/>
                  </a:cxn>
                  <a:cxn ang="0">
                    <a:pos x="174" y="56"/>
                  </a:cxn>
                  <a:cxn ang="0">
                    <a:pos x="153" y="35"/>
                  </a:cxn>
                  <a:cxn ang="0">
                    <a:pos x="115" y="27"/>
                  </a:cxn>
                  <a:cxn ang="0">
                    <a:pos x="144" y="3"/>
                  </a:cxn>
                  <a:cxn ang="0">
                    <a:pos x="185" y="19"/>
                  </a:cxn>
                  <a:cxn ang="0">
                    <a:pos x="210" y="47"/>
                  </a:cxn>
                  <a:cxn ang="0">
                    <a:pos x="220" y="87"/>
                  </a:cxn>
                  <a:cxn ang="0">
                    <a:pos x="222" y="133"/>
                  </a:cxn>
                  <a:cxn ang="0">
                    <a:pos x="39" y="152"/>
                  </a:cxn>
                  <a:cxn ang="0">
                    <a:pos x="51" y="183"/>
                  </a:cxn>
                  <a:cxn ang="0">
                    <a:pos x="77" y="204"/>
                  </a:cxn>
                  <a:cxn ang="0">
                    <a:pos x="116" y="212"/>
                  </a:cxn>
                  <a:cxn ang="0">
                    <a:pos x="155" y="205"/>
                  </a:cxn>
                  <a:cxn ang="0">
                    <a:pos x="177" y="186"/>
                  </a:cxn>
                  <a:cxn ang="0">
                    <a:pos x="187" y="163"/>
                  </a:cxn>
                  <a:cxn ang="0">
                    <a:pos x="219" y="179"/>
                  </a:cxn>
                  <a:cxn ang="0">
                    <a:pos x="203" y="209"/>
                  </a:cxn>
                  <a:cxn ang="0">
                    <a:pos x="170" y="229"/>
                  </a:cxn>
                  <a:cxn ang="0">
                    <a:pos x="117" y="238"/>
                  </a:cxn>
                  <a:cxn ang="0">
                    <a:pos x="64" y="229"/>
                  </a:cxn>
                  <a:cxn ang="0">
                    <a:pos x="29" y="208"/>
                  </a:cxn>
                  <a:cxn ang="0">
                    <a:pos x="10" y="176"/>
                  </a:cxn>
                  <a:cxn ang="0">
                    <a:pos x="2" y="138"/>
                  </a:cxn>
                  <a:cxn ang="0">
                    <a:pos x="2" y="98"/>
                  </a:cxn>
                  <a:cxn ang="0">
                    <a:pos x="10" y="60"/>
                  </a:cxn>
                  <a:cxn ang="0">
                    <a:pos x="30" y="28"/>
                  </a:cxn>
                  <a:cxn ang="0">
                    <a:pos x="64" y="8"/>
                  </a:cxn>
                  <a:cxn ang="0">
                    <a:pos x="117" y="0"/>
                  </a:cxn>
                </a:cxnLst>
                <a:rect l="0" t="0" r="r" b="b"/>
                <a:pathLst>
                  <a:path w="222" h="238">
                    <a:moveTo>
                      <a:pt x="115" y="27"/>
                    </a:moveTo>
                    <a:lnTo>
                      <a:pt x="91" y="30"/>
                    </a:lnTo>
                    <a:lnTo>
                      <a:pt x="74" y="35"/>
                    </a:lnTo>
                    <a:lnTo>
                      <a:pt x="59" y="45"/>
                    </a:lnTo>
                    <a:lnTo>
                      <a:pt x="49" y="57"/>
                    </a:lnTo>
                    <a:lnTo>
                      <a:pt x="43" y="72"/>
                    </a:lnTo>
                    <a:lnTo>
                      <a:pt x="39" y="88"/>
                    </a:lnTo>
                    <a:lnTo>
                      <a:pt x="37" y="106"/>
                    </a:lnTo>
                    <a:lnTo>
                      <a:pt x="187" y="106"/>
                    </a:lnTo>
                    <a:lnTo>
                      <a:pt x="185" y="87"/>
                    </a:lnTo>
                    <a:lnTo>
                      <a:pt x="181" y="70"/>
                    </a:lnTo>
                    <a:lnTo>
                      <a:pt x="174" y="56"/>
                    </a:lnTo>
                    <a:lnTo>
                      <a:pt x="165" y="43"/>
                    </a:lnTo>
                    <a:lnTo>
                      <a:pt x="153" y="35"/>
                    </a:lnTo>
                    <a:lnTo>
                      <a:pt x="135" y="28"/>
                    </a:lnTo>
                    <a:lnTo>
                      <a:pt x="115" y="27"/>
                    </a:lnTo>
                    <a:close/>
                    <a:moveTo>
                      <a:pt x="117" y="0"/>
                    </a:moveTo>
                    <a:lnTo>
                      <a:pt x="144" y="3"/>
                    </a:lnTo>
                    <a:lnTo>
                      <a:pt x="166" y="8"/>
                    </a:lnTo>
                    <a:lnTo>
                      <a:pt x="185" y="19"/>
                    </a:lnTo>
                    <a:lnTo>
                      <a:pt x="199" y="31"/>
                    </a:lnTo>
                    <a:lnTo>
                      <a:pt x="210" y="47"/>
                    </a:lnTo>
                    <a:lnTo>
                      <a:pt x="216" y="66"/>
                    </a:lnTo>
                    <a:lnTo>
                      <a:pt x="220" y="87"/>
                    </a:lnTo>
                    <a:lnTo>
                      <a:pt x="222" y="110"/>
                    </a:lnTo>
                    <a:lnTo>
                      <a:pt x="222" y="133"/>
                    </a:lnTo>
                    <a:lnTo>
                      <a:pt x="37" y="133"/>
                    </a:lnTo>
                    <a:lnTo>
                      <a:pt x="39" y="152"/>
                    </a:lnTo>
                    <a:lnTo>
                      <a:pt x="44" y="168"/>
                    </a:lnTo>
                    <a:lnTo>
                      <a:pt x="51" y="183"/>
                    </a:lnTo>
                    <a:lnTo>
                      <a:pt x="62" y="195"/>
                    </a:lnTo>
                    <a:lnTo>
                      <a:pt x="77" y="204"/>
                    </a:lnTo>
                    <a:lnTo>
                      <a:pt x="94" y="210"/>
                    </a:lnTo>
                    <a:lnTo>
                      <a:pt x="116" y="212"/>
                    </a:lnTo>
                    <a:lnTo>
                      <a:pt x="138" y="210"/>
                    </a:lnTo>
                    <a:lnTo>
                      <a:pt x="155" y="205"/>
                    </a:lnTo>
                    <a:lnTo>
                      <a:pt x="168" y="197"/>
                    </a:lnTo>
                    <a:lnTo>
                      <a:pt x="177" y="186"/>
                    </a:lnTo>
                    <a:lnTo>
                      <a:pt x="184" y="175"/>
                    </a:lnTo>
                    <a:lnTo>
                      <a:pt x="187" y="163"/>
                    </a:lnTo>
                    <a:lnTo>
                      <a:pt x="222" y="163"/>
                    </a:lnTo>
                    <a:lnTo>
                      <a:pt x="219" y="179"/>
                    </a:lnTo>
                    <a:lnTo>
                      <a:pt x="212" y="195"/>
                    </a:lnTo>
                    <a:lnTo>
                      <a:pt x="203" y="209"/>
                    </a:lnTo>
                    <a:lnTo>
                      <a:pt x="188" y="220"/>
                    </a:lnTo>
                    <a:lnTo>
                      <a:pt x="170" y="229"/>
                    </a:lnTo>
                    <a:lnTo>
                      <a:pt x="146" y="235"/>
                    </a:lnTo>
                    <a:lnTo>
                      <a:pt x="117" y="238"/>
                    </a:lnTo>
                    <a:lnTo>
                      <a:pt x="89" y="235"/>
                    </a:lnTo>
                    <a:lnTo>
                      <a:pt x="64" y="229"/>
                    </a:lnTo>
                    <a:lnTo>
                      <a:pt x="45" y="220"/>
                    </a:lnTo>
                    <a:lnTo>
                      <a:pt x="29" y="208"/>
                    </a:lnTo>
                    <a:lnTo>
                      <a:pt x="18" y="194"/>
                    </a:lnTo>
                    <a:lnTo>
                      <a:pt x="10" y="176"/>
                    </a:lnTo>
                    <a:lnTo>
                      <a:pt x="5" y="159"/>
                    </a:lnTo>
                    <a:lnTo>
                      <a:pt x="2" y="138"/>
                    </a:lnTo>
                    <a:lnTo>
                      <a:pt x="0" y="118"/>
                    </a:lnTo>
                    <a:lnTo>
                      <a:pt x="2" y="98"/>
                    </a:lnTo>
                    <a:lnTo>
                      <a:pt x="5" y="79"/>
                    </a:lnTo>
                    <a:lnTo>
                      <a:pt x="10" y="60"/>
                    </a:lnTo>
                    <a:lnTo>
                      <a:pt x="18" y="43"/>
                    </a:lnTo>
                    <a:lnTo>
                      <a:pt x="30" y="28"/>
                    </a:lnTo>
                    <a:lnTo>
                      <a:pt x="45" y="17"/>
                    </a:lnTo>
                    <a:lnTo>
                      <a:pt x="64" y="8"/>
                    </a:lnTo>
                    <a:lnTo>
                      <a:pt x="89" y="3"/>
                    </a:lnTo>
                    <a:lnTo>
                      <a:pt x="11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3" name="Freeform 78"/>
              <p:cNvSpPr>
                <a:spLocks/>
              </p:cNvSpPr>
              <p:nvPr/>
            </p:nvSpPr>
            <p:spPr bwMode="auto">
              <a:xfrm>
                <a:off x="2983" y="2480"/>
                <a:ext cx="54" cy="121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114" y="30"/>
                  </a:cxn>
                  <a:cxn ang="0">
                    <a:pos x="91" y="30"/>
                  </a:cxn>
                  <a:cxn ang="0">
                    <a:pos x="73" y="34"/>
                  </a:cxn>
                  <a:cxn ang="0">
                    <a:pos x="58" y="41"/>
                  </a:cxn>
                  <a:cxn ang="0">
                    <a:pos x="49" y="49"/>
                  </a:cxn>
                  <a:cxn ang="0">
                    <a:pos x="40" y="61"/>
                  </a:cxn>
                  <a:cxn ang="0">
                    <a:pos x="36" y="75"/>
                  </a:cxn>
                  <a:cxn ang="0">
                    <a:pos x="34" y="91"/>
                  </a:cxn>
                  <a:cxn ang="0">
                    <a:pos x="34" y="236"/>
                  </a:cxn>
                  <a:cxn ang="0">
                    <a:pos x="0" y="236"/>
                  </a:cxn>
                  <a:cxn ang="0">
                    <a:pos x="0" y="3"/>
                  </a:cxn>
                  <a:cxn ang="0">
                    <a:pos x="15" y="3"/>
                  </a:cxn>
                  <a:cxn ang="0">
                    <a:pos x="25" y="43"/>
                  </a:cxn>
                  <a:cxn ang="0">
                    <a:pos x="31" y="32"/>
                  </a:cxn>
                  <a:cxn ang="0">
                    <a:pos x="39" y="22"/>
                  </a:cxn>
                  <a:cxn ang="0">
                    <a:pos x="51" y="12"/>
                  </a:cxn>
                  <a:cxn ang="0">
                    <a:pos x="68" y="5"/>
                  </a:cxn>
                  <a:cxn ang="0">
                    <a:pos x="88" y="1"/>
                  </a:cxn>
                  <a:cxn ang="0">
                    <a:pos x="114" y="0"/>
                  </a:cxn>
                </a:cxnLst>
                <a:rect l="0" t="0" r="r" b="b"/>
                <a:pathLst>
                  <a:path w="114" h="236">
                    <a:moveTo>
                      <a:pt x="114" y="0"/>
                    </a:moveTo>
                    <a:lnTo>
                      <a:pt x="114" y="30"/>
                    </a:lnTo>
                    <a:lnTo>
                      <a:pt x="91" y="30"/>
                    </a:lnTo>
                    <a:lnTo>
                      <a:pt x="73" y="34"/>
                    </a:lnTo>
                    <a:lnTo>
                      <a:pt x="58" y="41"/>
                    </a:lnTo>
                    <a:lnTo>
                      <a:pt x="49" y="49"/>
                    </a:lnTo>
                    <a:lnTo>
                      <a:pt x="40" y="61"/>
                    </a:lnTo>
                    <a:lnTo>
                      <a:pt x="36" y="75"/>
                    </a:lnTo>
                    <a:lnTo>
                      <a:pt x="34" y="91"/>
                    </a:lnTo>
                    <a:lnTo>
                      <a:pt x="34" y="236"/>
                    </a:lnTo>
                    <a:lnTo>
                      <a:pt x="0" y="236"/>
                    </a:lnTo>
                    <a:lnTo>
                      <a:pt x="0" y="3"/>
                    </a:lnTo>
                    <a:lnTo>
                      <a:pt x="15" y="3"/>
                    </a:lnTo>
                    <a:lnTo>
                      <a:pt x="25" y="43"/>
                    </a:lnTo>
                    <a:lnTo>
                      <a:pt x="31" y="32"/>
                    </a:lnTo>
                    <a:lnTo>
                      <a:pt x="39" y="22"/>
                    </a:lnTo>
                    <a:lnTo>
                      <a:pt x="51" y="12"/>
                    </a:lnTo>
                    <a:lnTo>
                      <a:pt x="68" y="5"/>
                    </a:lnTo>
                    <a:lnTo>
                      <a:pt x="88" y="1"/>
                    </a:lnTo>
                    <a:lnTo>
                      <a:pt x="11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4" name="Freeform 79"/>
              <p:cNvSpPr>
                <a:spLocks/>
              </p:cNvSpPr>
              <p:nvPr/>
            </p:nvSpPr>
            <p:spPr bwMode="auto">
              <a:xfrm>
                <a:off x="3053" y="2480"/>
                <a:ext cx="105" cy="121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43" y="1"/>
                  </a:cxn>
                  <a:cxn ang="0">
                    <a:pos x="163" y="8"/>
                  </a:cxn>
                  <a:cxn ang="0">
                    <a:pos x="180" y="17"/>
                  </a:cxn>
                  <a:cxn ang="0">
                    <a:pos x="192" y="30"/>
                  </a:cxn>
                  <a:cxn ang="0">
                    <a:pos x="200" y="46"/>
                  </a:cxn>
                  <a:cxn ang="0">
                    <a:pos x="205" y="65"/>
                  </a:cxn>
                  <a:cxn ang="0">
                    <a:pos x="208" y="85"/>
                  </a:cxn>
                  <a:cxn ang="0">
                    <a:pos x="209" y="110"/>
                  </a:cxn>
                  <a:cxn ang="0">
                    <a:pos x="209" y="236"/>
                  </a:cxn>
                  <a:cxn ang="0">
                    <a:pos x="176" y="236"/>
                  </a:cxn>
                  <a:cxn ang="0">
                    <a:pos x="176" y="107"/>
                  </a:cxn>
                  <a:cxn ang="0">
                    <a:pos x="174" y="87"/>
                  </a:cxn>
                  <a:cxn ang="0">
                    <a:pos x="173" y="70"/>
                  </a:cxn>
                  <a:cxn ang="0">
                    <a:pos x="167" y="56"/>
                  </a:cxn>
                  <a:cxn ang="0">
                    <a:pos x="159" y="43"/>
                  </a:cxn>
                  <a:cxn ang="0">
                    <a:pos x="146" y="35"/>
                  </a:cxn>
                  <a:cxn ang="0">
                    <a:pos x="129" y="30"/>
                  </a:cxn>
                  <a:cxn ang="0">
                    <a:pos x="106" y="28"/>
                  </a:cxn>
                  <a:cxn ang="0">
                    <a:pos x="83" y="30"/>
                  </a:cxn>
                  <a:cxn ang="0">
                    <a:pos x="66" y="35"/>
                  </a:cxn>
                  <a:cxn ang="0">
                    <a:pos x="53" y="43"/>
                  </a:cxn>
                  <a:cxn ang="0">
                    <a:pos x="44" y="56"/>
                  </a:cxn>
                  <a:cxn ang="0">
                    <a:pos x="38" y="69"/>
                  </a:cxn>
                  <a:cxn ang="0">
                    <a:pos x="36" y="87"/>
                  </a:cxn>
                  <a:cxn ang="0">
                    <a:pos x="34" y="107"/>
                  </a:cxn>
                  <a:cxn ang="0">
                    <a:pos x="34" y="236"/>
                  </a:cxn>
                  <a:cxn ang="0">
                    <a:pos x="0" y="236"/>
                  </a:cxn>
                  <a:cxn ang="0">
                    <a:pos x="0" y="3"/>
                  </a:cxn>
                  <a:cxn ang="0">
                    <a:pos x="15" y="3"/>
                  </a:cxn>
                  <a:cxn ang="0">
                    <a:pos x="26" y="45"/>
                  </a:cxn>
                  <a:cxn ang="0">
                    <a:pos x="32" y="32"/>
                  </a:cxn>
                  <a:cxn ang="0">
                    <a:pos x="41" y="22"/>
                  </a:cxn>
                  <a:cxn ang="0">
                    <a:pos x="53" y="13"/>
                  </a:cxn>
                  <a:cxn ang="0">
                    <a:pos x="70" y="7"/>
                  </a:cxn>
                  <a:cxn ang="0">
                    <a:pos x="90" y="1"/>
                  </a:cxn>
                  <a:cxn ang="0">
                    <a:pos x="116" y="0"/>
                  </a:cxn>
                </a:cxnLst>
                <a:rect l="0" t="0" r="r" b="b"/>
                <a:pathLst>
                  <a:path w="209" h="236">
                    <a:moveTo>
                      <a:pt x="116" y="0"/>
                    </a:moveTo>
                    <a:lnTo>
                      <a:pt x="143" y="1"/>
                    </a:lnTo>
                    <a:lnTo>
                      <a:pt x="163" y="8"/>
                    </a:lnTo>
                    <a:lnTo>
                      <a:pt x="180" y="17"/>
                    </a:lnTo>
                    <a:lnTo>
                      <a:pt x="192" y="30"/>
                    </a:lnTo>
                    <a:lnTo>
                      <a:pt x="200" y="46"/>
                    </a:lnTo>
                    <a:lnTo>
                      <a:pt x="205" y="65"/>
                    </a:lnTo>
                    <a:lnTo>
                      <a:pt x="208" y="85"/>
                    </a:lnTo>
                    <a:lnTo>
                      <a:pt x="209" y="110"/>
                    </a:lnTo>
                    <a:lnTo>
                      <a:pt x="209" y="236"/>
                    </a:lnTo>
                    <a:lnTo>
                      <a:pt x="176" y="236"/>
                    </a:lnTo>
                    <a:lnTo>
                      <a:pt x="176" y="107"/>
                    </a:lnTo>
                    <a:lnTo>
                      <a:pt x="174" y="87"/>
                    </a:lnTo>
                    <a:lnTo>
                      <a:pt x="173" y="70"/>
                    </a:lnTo>
                    <a:lnTo>
                      <a:pt x="167" y="56"/>
                    </a:lnTo>
                    <a:lnTo>
                      <a:pt x="159" y="43"/>
                    </a:lnTo>
                    <a:lnTo>
                      <a:pt x="146" y="35"/>
                    </a:lnTo>
                    <a:lnTo>
                      <a:pt x="129" y="30"/>
                    </a:lnTo>
                    <a:lnTo>
                      <a:pt x="106" y="28"/>
                    </a:lnTo>
                    <a:lnTo>
                      <a:pt x="83" y="30"/>
                    </a:lnTo>
                    <a:lnTo>
                      <a:pt x="66" y="35"/>
                    </a:lnTo>
                    <a:lnTo>
                      <a:pt x="53" y="43"/>
                    </a:lnTo>
                    <a:lnTo>
                      <a:pt x="44" y="56"/>
                    </a:lnTo>
                    <a:lnTo>
                      <a:pt x="38" y="69"/>
                    </a:lnTo>
                    <a:lnTo>
                      <a:pt x="36" y="87"/>
                    </a:lnTo>
                    <a:lnTo>
                      <a:pt x="34" y="107"/>
                    </a:lnTo>
                    <a:lnTo>
                      <a:pt x="34" y="236"/>
                    </a:lnTo>
                    <a:lnTo>
                      <a:pt x="0" y="236"/>
                    </a:lnTo>
                    <a:lnTo>
                      <a:pt x="0" y="3"/>
                    </a:lnTo>
                    <a:lnTo>
                      <a:pt x="15" y="3"/>
                    </a:lnTo>
                    <a:lnTo>
                      <a:pt x="26" y="45"/>
                    </a:lnTo>
                    <a:lnTo>
                      <a:pt x="32" y="32"/>
                    </a:lnTo>
                    <a:lnTo>
                      <a:pt x="41" y="22"/>
                    </a:lnTo>
                    <a:lnTo>
                      <a:pt x="53" y="13"/>
                    </a:lnTo>
                    <a:lnTo>
                      <a:pt x="70" y="7"/>
                    </a:lnTo>
                    <a:lnTo>
                      <a:pt x="90" y="1"/>
                    </a:lnTo>
                    <a:lnTo>
                      <a:pt x="1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5" name="Freeform 80"/>
              <p:cNvSpPr>
                <a:spLocks/>
              </p:cNvSpPr>
              <p:nvPr/>
            </p:nvSpPr>
            <p:spPr bwMode="auto">
              <a:xfrm>
                <a:off x="3247" y="2454"/>
                <a:ext cx="99" cy="1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8" y="0"/>
                  </a:cxn>
                  <a:cxn ang="0">
                    <a:pos x="198" y="29"/>
                  </a:cxn>
                  <a:cxn ang="0">
                    <a:pos x="35" y="29"/>
                  </a:cxn>
                  <a:cxn ang="0">
                    <a:pos x="35" y="127"/>
                  </a:cxn>
                  <a:cxn ang="0">
                    <a:pos x="184" y="127"/>
                  </a:cxn>
                  <a:cxn ang="0">
                    <a:pos x="184" y="156"/>
                  </a:cxn>
                  <a:cxn ang="0">
                    <a:pos x="35" y="156"/>
                  </a:cxn>
                  <a:cxn ang="0">
                    <a:pos x="35" y="260"/>
                  </a:cxn>
                  <a:cxn ang="0">
                    <a:pos x="198" y="260"/>
                  </a:cxn>
                  <a:cxn ang="0">
                    <a:pos x="198" y="290"/>
                  </a:cxn>
                  <a:cxn ang="0">
                    <a:pos x="0" y="290"/>
                  </a:cxn>
                  <a:cxn ang="0">
                    <a:pos x="0" y="0"/>
                  </a:cxn>
                </a:cxnLst>
                <a:rect l="0" t="0" r="r" b="b"/>
                <a:pathLst>
                  <a:path w="198" h="290">
                    <a:moveTo>
                      <a:pt x="0" y="0"/>
                    </a:moveTo>
                    <a:lnTo>
                      <a:pt x="198" y="0"/>
                    </a:lnTo>
                    <a:lnTo>
                      <a:pt x="198" y="29"/>
                    </a:lnTo>
                    <a:lnTo>
                      <a:pt x="35" y="29"/>
                    </a:lnTo>
                    <a:lnTo>
                      <a:pt x="35" y="127"/>
                    </a:lnTo>
                    <a:lnTo>
                      <a:pt x="184" y="127"/>
                    </a:lnTo>
                    <a:lnTo>
                      <a:pt x="184" y="156"/>
                    </a:lnTo>
                    <a:lnTo>
                      <a:pt x="35" y="156"/>
                    </a:lnTo>
                    <a:lnTo>
                      <a:pt x="35" y="260"/>
                    </a:lnTo>
                    <a:lnTo>
                      <a:pt x="198" y="260"/>
                    </a:lnTo>
                    <a:lnTo>
                      <a:pt x="198" y="290"/>
                    </a:lnTo>
                    <a:lnTo>
                      <a:pt x="0" y="29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6" name="Freeform 81"/>
              <p:cNvSpPr>
                <a:spLocks/>
              </p:cNvSpPr>
              <p:nvPr/>
            </p:nvSpPr>
            <p:spPr bwMode="auto">
              <a:xfrm>
                <a:off x="3368" y="2480"/>
                <a:ext cx="105" cy="121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43" y="1"/>
                  </a:cxn>
                  <a:cxn ang="0">
                    <a:pos x="163" y="8"/>
                  </a:cxn>
                  <a:cxn ang="0">
                    <a:pos x="180" y="17"/>
                  </a:cxn>
                  <a:cxn ang="0">
                    <a:pos x="192" y="30"/>
                  </a:cxn>
                  <a:cxn ang="0">
                    <a:pos x="200" y="46"/>
                  </a:cxn>
                  <a:cxn ang="0">
                    <a:pos x="205" y="65"/>
                  </a:cxn>
                  <a:cxn ang="0">
                    <a:pos x="208" y="85"/>
                  </a:cxn>
                  <a:cxn ang="0">
                    <a:pos x="210" y="110"/>
                  </a:cxn>
                  <a:cxn ang="0">
                    <a:pos x="210" y="236"/>
                  </a:cxn>
                  <a:cxn ang="0">
                    <a:pos x="176" y="236"/>
                  </a:cxn>
                  <a:cxn ang="0">
                    <a:pos x="176" y="107"/>
                  </a:cxn>
                  <a:cxn ang="0">
                    <a:pos x="174" y="87"/>
                  </a:cxn>
                  <a:cxn ang="0">
                    <a:pos x="173" y="70"/>
                  </a:cxn>
                  <a:cxn ang="0">
                    <a:pos x="167" y="56"/>
                  </a:cxn>
                  <a:cxn ang="0">
                    <a:pos x="159" y="43"/>
                  </a:cxn>
                  <a:cxn ang="0">
                    <a:pos x="146" y="35"/>
                  </a:cxn>
                  <a:cxn ang="0">
                    <a:pos x="129" y="30"/>
                  </a:cxn>
                  <a:cxn ang="0">
                    <a:pos x="106" y="28"/>
                  </a:cxn>
                  <a:cxn ang="0">
                    <a:pos x="83" y="30"/>
                  </a:cxn>
                  <a:cxn ang="0">
                    <a:pos x="66" y="35"/>
                  </a:cxn>
                  <a:cxn ang="0">
                    <a:pos x="53" y="43"/>
                  </a:cxn>
                  <a:cxn ang="0">
                    <a:pos x="44" y="56"/>
                  </a:cxn>
                  <a:cxn ang="0">
                    <a:pos x="38" y="69"/>
                  </a:cxn>
                  <a:cxn ang="0">
                    <a:pos x="36" y="87"/>
                  </a:cxn>
                  <a:cxn ang="0">
                    <a:pos x="34" y="107"/>
                  </a:cxn>
                  <a:cxn ang="0">
                    <a:pos x="34" y="236"/>
                  </a:cxn>
                  <a:cxn ang="0">
                    <a:pos x="0" y="236"/>
                  </a:cxn>
                  <a:cxn ang="0">
                    <a:pos x="0" y="3"/>
                  </a:cxn>
                  <a:cxn ang="0">
                    <a:pos x="15" y="3"/>
                  </a:cxn>
                  <a:cxn ang="0">
                    <a:pos x="26" y="45"/>
                  </a:cxn>
                  <a:cxn ang="0">
                    <a:pos x="32" y="32"/>
                  </a:cxn>
                  <a:cxn ang="0">
                    <a:pos x="41" y="22"/>
                  </a:cxn>
                  <a:cxn ang="0">
                    <a:pos x="53" y="13"/>
                  </a:cxn>
                  <a:cxn ang="0">
                    <a:pos x="70" y="7"/>
                  </a:cxn>
                  <a:cxn ang="0">
                    <a:pos x="90" y="1"/>
                  </a:cxn>
                  <a:cxn ang="0">
                    <a:pos x="116" y="0"/>
                  </a:cxn>
                </a:cxnLst>
                <a:rect l="0" t="0" r="r" b="b"/>
                <a:pathLst>
                  <a:path w="210" h="236">
                    <a:moveTo>
                      <a:pt x="116" y="0"/>
                    </a:moveTo>
                    <a:lnTo>
                      <a:pt x="143" y="1"/>
                    </a:lnTo>
                    <a:lnTo>
                      <a:pt x="163" y="8"/>
                    </a:lnTo>
                    <a:lnTo>
                      <a:pt x="180" y="17"/>
                    </a:lnTo>
                    <a:lnTo>
                      <a:pt x="192" y="30"/>
                    </a:lnTo>
                    <a:lnTo>
                      <a:pt x="200" y="46"/>
                    </a:lnTo>
                    <a:lnTo>
                      <a:pt x="205" y="65"/>
                    </a:lnTo>
                    <a:lnTo>
                      <a:pt x="208" y="85"/>
                    </a:lnTo>
                    <a:lnTo>
                      <a:pt x="210" y="110"/>
                    </a:lnTo>
                    <a:lnTo>
                      <a:pt x="210" y="236"/>
                    </a:lnTo>
                    <a:lnTo>
                      <a:pt x="176" y="236"/>
                    </a:lnTo>
                    <a:lnTo>
                      <a:pt x="176" y="107"/>
                    </a:lnTo>
                    <a:lnTo>
                      <a:pt x="174" y="87"/>
                    </a:lnTo>
                    <a:lnTo>
                      <a:pt x="173" y="70"/>
                    </a:lnTo>
                    <a:lnTo>
                      <a:pt x="167" y="56"/>
                    </a:lnTo>
                    <a:lnTo>
                      <a:pt x="159" y="43"/>
                    </a:lnTo>
                    <a:lnTo>
                      <a:pt x="146" y="35"/>
                    </a:lnTo>
                    <a:lnTo>
                      <a:pt x="129" y="30"/>
                    </a:lnTo>
                    <a:lnTo>
                      <a:pt x="106" y="28"/>
                    </a:lnTo>
                    <a:lnTo>
                      <a:pt x="83" y="30"/>
                    </a:lnTo>
                    <a:lnTo>
                      <a:pt x="66" y="35"/>
                    </a:lnTo>
                    <a:lnTo>
                      <a:pt x="53" y="43"/>
                    </a:lnTo>
                    <a:lnTo>
                      <a:pt x="44" y="56"/>
                    </a:lnTo>
                    <a:lnTo>
                      <a:pt x="38" y="69"/>
                    </a:lnTo>
                    <a:lnTo>
                      <a:pt x="36" y="87"/>
                    </a:lnTo>
                    <a:lnTo>
                      <a:pt x="34" y="107"/>
                    </a:lnTo>
                    <a:lnTo>
                      <a:pt x="34" y="236"/>
                    </a:lnTo>
                    <a:lnTo>
                      <a:pt x="0" y="236"/>
                    </a:lnTo>
                    <a:lnTo>
                      <a:pt x="0" y="3"/>
                    </a:lnTo>
                    <a:lnTo>
                      <a:pt x="15" y="3"/>
                    </a:lnTo>
                    <a:lnTo>
                      <a:pt x="26" y="45"/>
                    </a:lnTo>
                    <a:lnTo>
                      <a:pt x="32" y="32"/>
                    </a:lnTo>
                    <a:lnTo>
                      <a:pt x="41" y="22"/>
                    </a:lnTo>
                    <a:lnTo>
                      <a:pt x="53" y="13"/>
                    </a:lnTo>
                    <a:lnTo>
                      <a:pt x="70" y="7"/>
                    </a:lnTo>
                    <a:lnTo>
                      <a:pt x="90" y="1"/>
                    </a:lnTo>
                    <a:lnTo>
                      <a:pt x="1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7" name="Freeform 82"/>
              <p:cNvSpPr>
                <a:spLocks noEditPoints="1"/>
              </p:cNvSpPr>
              <p:nvPr/>
            </p:nvSpPr>
            <p:spPr bwMode="auto">
              <a:xfrm>
                <a:off x="3489" y="2480"/>
                <a:ext cx="111" cy="121"/>
              </a:xfrm>
              <a:custGeom>
                <a:avLst/>
                <a:gdLst/>
                <a:ahLst/>
                <a:cxnLst>
                  <a:cxn ang="0">
                    <a:pos x="89" y="30"/>
                  </a:cxn>
                  <a:cxn ang="0">
                    <a:pos x="57" y="45"/>
                  </a:cxn>
                  <a:cxn ang="0">
                    <a:pos x="41" y="72"/>
                  </a:cxn>
                  <a:cxn ang="0">
                    <a:pos x="35" y="106"/>
                  </a:cxn>
                  <a:cxn ang="0">
                    <a:pos x="183" y="87"/>
                  </a:cxn>
                  <a:cxn ang="0">
                    <a:pos x="174" y="56"/>
                  </a:cxn>
                  <a:cxn ang="0">
                    <a:pos x="151" y="35"/>
                  </a:cxn>
                  <a:cxn ang="0">
                    <a:pos x="113" y="27"/>
                  </a:cxn>
                  <a:cxn ang="0">
                    <a:pos x="142" y="3"/>
                  </a:cxn>
                  <a:cxn ang="0">
                    <a:pos x="183" y="19"/>
                  </a:cxn>
                  <a:cxn ang="0">
                    <a:pos x="208" y="47"/>
                  </a:cxn>
                  <a:cxn ang="0">
                    <a:pos x="218" y="87"/>
                  </a:cxn>
                  <a:cxn ang="0">
                    <a:pos x="220" y="133"/>
                  </a:cxn>
                  <a:cxn ang="0">
                    <a:pos x="38" y="152"/>
                  </a:cxn>
                  <a:cxn ang="0">
                    <a:pos x="50" y="183"/>
                  </a:cxn>
                  <a:cxn ang="0">
                    <a:pos x="74" y="204"/>
                  </a:cxn>
                  <a:cxn ang="0">
                    <a:pos x="114" y="212"/>
                  </a:cxn>
                  <a:cxn ang="0">
                    <a:pos x="153" y="205"/>
                  </a:cxn>
                  <a:cxn ang="0">
                    <a:pos x="175" y="186"/>
                  </a:cxn>
                  <a:cxn ang="0">
                    <a:pos x="184" y="163"/>
                  </a:cxn>
                  <a:cxn ang="0">
                    <a:pos x="218" y="179"/>
                  </a:cxn>
                  <a:cxn ang="0">
                    <a:pos x="201" y="209"/>
                  </a:cxn>
                  <a:cxn ang="0">
                    <a:pos x="168" y="229"/>
                  </a:cxn>
                  <a:cxn ang="0">
                    <a:pos x="115" y="238"/>
                  </a:cxn>
                  <a:cxn ang="0">
                    <a:pos x="62" y="229"/>
                  </a:cxn>
                  <a:cxn ang="0">
                    <a:pos x="28" y="208"/>
                  </a:cxn>
                  <a:cxn ang="0">
                    <a:pos x="9" y="176"/>
                  </a:cxn>
                  <a:cxn ang="0">
                    <a:pos x="1" y="138"/>
                  </a:cxn>
                  <a:cxn ang="0">
                    <a:pos x="1" y="98"/>
                  </a:cxn>
                  <a:cxn ang="0">
                    <a:pos x="9" y="60"/>
                  </a:cxn>
                  <a:cxn ang="0">
                    <a:pos x="28" y="28"/>
                  </a:cxn>
                  <a:cxn ang="0">
                    <a:pos x="62" y="8"/>
                  </a:cxn>
                  <a:cxn ang="0">
                    <a:pos x="115" y="0"/>
                  </a:cxn>
                </a:cxnLst>
                <a:rect l="0" t="0" r="r" b="b"/>
                <a:pathLst>
                  <a:path w="221" h="238">
                    <a:moveTo>
                      <a:pt x="113" y="27"/>
                    </a:moveTo>
                    <a:lnTo>
                      <a:pt x="89" y="30"/>
                    </a:lnTo>
                    <a:lnTo>
                      <a:pt x="72" y="35"/>
                    </a:lnTo>
                    <a:lnTo>
                      <a:pt x="57" y="45"/>
                    </a:lnTo>
                    <a:lnTo>
                      <a:pt x="47" y="57"/>
                    </a:lnTo>
                    <a:lnTo>
                      <a:pt x="41" y="72"/>
                    </a:lnTo>
                    <a:lnTo>
                      <a:pt x="36" y="88"/>
                    </a:lnTo>
                    <a:lnTo>
                      <a:pt x="35" y="106"/>
                    </a:lnTo>
                    <a:lnTo>
                      <a:pt x="184" y="106"/>
                    </a:lnTo>
                    <a:lnTo>
                      <a:pt x="183" y="87"/>
                    </a:lnTo>
                    <a:lnTo>
                      <a:pt x="180" y="70"/>
                    </a:lnTo>
                    <a:lnTo>
                      <a:pt x="174" y="56"/>
                    </a:lnTo>
                    <a:lnTo>
                      <a:pt x="164" y="43"/>
                    </a:lnTo>
                    <a:lnTo>
                      <a:pt x="151" y="35"/>
                    </a:lnTo>
                    <a:lnTo>
                      <a:pt x="133" y="28"/>
                    </a:lnTo>
                    <a:lnTo>
                      <a:pt x="113" y="27"/>
                    </a:lnTo>
                    <a:close/>
                    <a:moveTo>
                      <a:pt x="115" y="0"/>
                    </a:moveTo>
                    <a:lnTo>
                      <a:pt x="142" y="3"/>
                    </a:lnTo>
                    <a:lnTo>
                      <a:pt x="164" y="8"/>
                    </a:lnTo>
                    <a:lnTo>
                      <a:pt x="183" y="19"/>
                    </a:lnTo>
                    <a:lnTo>
                      <a:pt x="197" y="31"/>
                    </a:lnTo>
                    <a:lnTo>
                      <a:pt x="208" y="47"/>
                    </a:lnTo>
                    <a:lnTo>
                      <a:pt x="214" y="66"/>
                    </a:lnTo>
                    <a:lnTo>
                      <a:pt x="218" y="87"/>
                    </a:lnTo>
                    <a:lnTo>
                      <a:pt x="220" y="110"/>
                    </a:lnTo>
                    <a:lnTo>
                      <a:pt x="220" y="133"/>
                    </a:lnTo>
                    <a:lnTo>
                      <a:pt x="35" y="133"/>
                    </a:lnTo>
                    <a:lnTo>
                      <a:pt x="38" y="152"/>
                    </a:lnTo>
                    <a:lnTo>
                      <a:pt x="42" y="168"/>
                    </a:lnTo>
                    <a:lnTo>
                      <a:pt x="50" y="183"/>
                    </a:lnTo>
                    <a:lnTo>
                      <a:pt x="61" y="195"/>
                    </a:lnTo>
                    <a:lnTo>
                      <a:pt x="74" y="204"/>
                    </a:lnTo>
                    <a:lnTo>
                      <a:pt x="92" y="210"/>
                    </a:lnTo>
                    <a:lnTo>
                      <a:pt x="114" y="212"/>
                    </a:lnTo>
                    <a:lnTo>
                      <a:pt x="136" y="210"/>
                    </a:lnTo>
                    <a:lnTo>
                      <a:pt x="153" y="205"/>
                    </a:lnTo>
                    <a:lnTo>
                      <a:pt x="165" y="197"/>
                    </a:lnTo>
                    <a:lnTo>
                      <a:pt x="175" y="186"/>
                    </a:lnTo>
                    <a:lnTo>
                      <a:pt x="182" y="175"/>
                    </a:lnTo>
                    <a:lnTo>
                      <a:pt x="184" y="163"/>
                    </a:lnTo>
                    <a:lnTo>
                      <a:pt x="221" y="163"/>
                    </a:lnTo>
                    <a:lnTo>
                      <a:pt x="218" y="179"/>
                    </a:lnTo>
                    <a:lnTo>
                      <a:pt x="212" y="195"/>
                    </a:lnTo>
                    <a:lnTo>
                      <a:pt x="201" y="209"/>
                    </a:lnTo>
                    <a:lnTo>
                      <a:pt x="187" y="220"/>
                    </a:lnTo>
                    <a:lnTo>
                      <a:pt x="168" y="229"/>
                    </a:lnTo>
                    <a:lnTo>
                      <a:pt x="144" y="235"/>
                    </a:lnTo>
                    <a:lnTo>
                      <a:pt x="115" y="238"/>
                    </a:lnTo>
                    <a:lnTo>
                      <a:pt x="87" y="235"/>
                    </a:lnTo>
                    <a:lnTo>
                      <a:pt x="62" y="229"/>
                    </a:lnTo>
                    <a:lnTo>
                      <a:pt x="43" y="220"/>
                    </a:lnTo>
                    <a:lnTo>
                      <a:pt x="28" y="208"/>
                    </a:lnTo>
                    <a:lnTo>
                      <a:pt x="17" y="194"/>
                    </a:lnTo>
                    <a:lnTo>
                      <a:pt x="9" y="176"/>
                    </a:lnTo>
                    <a:lnTo>
                      <a:pt x="4" y="159"/>
                    </a:lnTo>
                    <a:lnTo>
                      <a:pt x="1" y="138"/>
                    </a:lnTo>
                    <a:lnTo>
                      <a:pt x="0" y="118"/>
                    </a:lnTo>
                    <a:lnTo>
                      <a:pt x="1" y="98"/>
                    </a:lnTo>
                    <a:lnTo>
                      <a:pt x="4" y="79"/>
                    </a:lnTo>
                    <a:lnTo>
                      <a:pt x="9" y="60"/>
                    </a:lnTo>
                    <a:lnTo>
                      <a:pt x="17" y="43"/>
                    </a:lnTo>
                    <a:lnTo>
                      <a:pt x="28" y="28"/>
                    </a:lnTo>
                    <a:lnTo>
                      <a:pt x="43" y="17"/>
                    </a:lnTo>
                    <a:lnTo>
                      <a:pt x="62" y="8"/>
                    </a:lnTo>
                    <a:lnTo>
                      <a:pt x="87" y="3"/>
                    </a:lnTo>
                    <a:lnTo>
                      <a:pt x="11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8" name="Freeform 83"/>
              <p:cNvSpPr>
                <a:spLocks/>
              </p:cNvSpPr>
              <p:nvPr/>
            </p:nvSpPr>
            <p:spPr bwMode="auto">
              <a:xfrm>
                <a:off x="3616" y="2480"/>
                <a:ext cx="57" cy="121"/>
              </a:xfrm>
              <a:custGeom>
                <a:avLst/>
                <a:gdLst/>
                <a:ahLst/>
                <a:cxnLst>
                  <a:cxn ang="0">
                    <a:pos x="115" y="0"/>
                  </a:cxn>
                  <a:cxn ang="0">
                    <a:pos x="115" y="30"/>
                  </a:cxn>
                  <a:cxn ang="0">
                    <a:pos x="92" y="30"/>
                  </a:cxn>
                  <a:cxn ang="0">
                    <a:pos x="75" y="34"/>
                  </a:cxn>
                  <a:cxn ang="0">
                    <a:pos x="60" y="41"/>
                  </a:cxn>
                  <a:cxn ang="0">
                    <a:pos x="50" y="49"/>
                  </a:cxn>
                  <a:cxn ang="0">
                    <a:pos x="42" y="61"/>
                  </a:cxn>
                  <a:cxn ang="0">
                    <a:pos x="38" y="75"/>
                  </a:cxn>
                  <a:cxn ang="0">
                    <a:pos x="35" y="91"/>
                  </a:cxn>
                  <a:cxn ang="0">
                    <a:pos x="35" y="236"/>
                  </a:cxn>
                  <a:cxn ang="0">
                    <a:pos x="0" y="236"/>
                  </a:cxn>
                  <a:cxn ang="0">
                    <a:pos x="0" y="3"/>
                  </a:cxn>
                  <a:cxn ang="0">
                    <a:pos x="16" y="3"/>
                  </a:cxn>
                  <a:cxn ang="0">
                    <a:pos x="27" y="43"/>
                  </a:cxn>
                  <a:cxn ang="0">
                    <a:pos x="33" y="32"/>
                  </a:cxn>
                  <a:cxn ang="0">
                    <a:pos x="41" y="22"/>
                  </a:cxn>
                  <a:cxn ang="0">
                    <a:pos x="53" y="12"/>
                  </a:cxn>
                  <a:cxn ang="0">
                    <a:pos x="69" y="5"/>
                  </a:cxn>
                  <a:cxn ang="0">
                    <a:pos x="90" y="1"/>
                  </a:cxn>
                  <a:cxn ang="0">
                    <a:pos x="115" y="0"/>
                  </a:cxn>
                </a:cxnLst>
                <a:rect l="0" t="0" r="r" b="b"/>
                <a:pathLst>
                  <a:path w="115" h="236">
                    <a:moveTo>
                      <a:pt x="115" y="0"/>
                    </a:moveTo>
                    <a:lnTo>
                      <a:pt x="115" y="30"/>
                    </a:lnTo>
                    <a:lnTo>
                      <a:pt x="92" y="30"/>
                    </a:lnTo>
                    <a:lnTo>
                      <a:pt x="75" y="34"/>
                    </a:lnTo>
                    <a:lnTo>
                      <a:pt x="60" y="41"/>
                    </a:lnTo>
                    <a:lnTo>
                      <a:pt x="50" y="49"/>
                    </a:lnTo>
                    <a:lnTo>
                      <a:pt x="42" y="61"/>
                    </a:lnTo>
                    <a:lnTo>
                      <a:pt x="38" y="75"/>
                    </a:lnTo>
                    <a:lnTo>
                      <a:pt x="35" y="91"/>
                    </a:lnTo>
                    <a:lnTo>
                      <a:pt x="35" y="236"/>
                    </a:lnTo>
                    <a:lnTo>
                      <a:pt x="0" y="236"/>
                    </a:lnTo>
                    <a:lnTo>
                      <a:pt x="0" y="3"/>
                    </a:lnTo>
                    <a:lnTo>
                      <a:pt x="16" y="3"/>
                    </a:lnTo>
                    <a:lnTo>
                      <a:pt x="27" y="43"/>
                    </a:lnTo>
                    <a:lnTo>
                      <a:pt x="33" y="32"/>
                    </a:lnTo>
                    <a:lnTo>
                      <a:pt x="41" y="22"/>
                    </a:lnTo>
                    <a:lnTo>
                      <a:pt x="53" y="12"/>
                    </a:lnTo>
                    <a:lnTo>
                      <a:pt x="69" y="5"/>
                    </a:lnTo>
                    <a:lnTo>
                      <a:pt x="90" y="1"/>
                    </a:lnTo>
                    <a:lnTo>
                      <a:pt x="11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9" name="Freeform 84"/>
              <p:cNvSpPr>
                <a:spLocks noEditPoints="1"/>
              </p:cNvSpPr>
              <p:nvPr/>
            </p:nvSpPr>
            <p:spPr bwMode="auto">
              <a:xfrm>
                <a:off x="3677" y="2483"/>
                <a:ext cx="115" cy="165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61" y="39"/>
                  </a:cxn>
                  <a:cxn ang="0">
                    <a:pos x="47" y="58"/>
                  </a:cxn>
                  <a:cxn ang="0">
                    <a:pos x="43" y="82"/>
                  </a:cxn>
                  <a:cxn ang="0">
                    <a:pos x="47" y="108"/>
                  </a:cxn>
                  <a:cxn ang="0">
                    <a:pos x="61" y="129"/>
                  </a:cxn>
                  <a:cxn ang="0">
                    <a:pos x="89" y="139"/>
                  </a:cxn>
                  <a:cxn ang="0">
                    <a:pos x="131" y="139"/>
                  </a:cxn>
                  <a:cxn ang="0">
                    <a:pos x="160" y="129"/>
                  </a:cxn>
                  <a:cxn ang="0">
                    <a:pos x="173" y="108"/>
                  </a:cxn>
                  <a:cxn ang="0">
                    <a:pos x="177" y="82"/>
                  </a:cxn>
                  <a:cxn ang="0">
                    <a:pos x="173" y="58"/>
                  </a:cxn>
                  <a:cxn ang="0">
                    <a:pos x="160" y="40"/>
                  </a:cxn>
                  <a:cxn ang="0">
                    <a:pos x="133" y="29"/>
                  </a:cxn>
                  <a:cxn ang="0">
                    <a:pos x="116" y="0"/>
                  </a:cxn>
                  <a:cxn ang="0">
                    <a:pos x="218" y="17"/>
                  </a:cxn>
                  <a:cxn ang="0">
                    <a:pos x="195" y="31"/>
                  </a:cxn>
                  <a:cxn ang="0">
                    <a:pos x="211" y="63"/>
                  </a:cxn>
                  <a:cxn ang="0">
                    <a:pos x="213" y="101"/>
                  </a:cxn>
                  <a:cxn ang="0">
                    <a:pos x="203" y="131"/>
                  </a:cxn>
                  <a:cxn ang="0">
                    <a:pos x="180" y="154"/>
                  </a:cxn>
                  <a:cxn ang="0">
                    <a:pos x="139" y="167"/>
                  </a:cxn>
                  <a:cxn ang="0">
                    <a:pos x="92" y="167"/>
                  </a:cxn>
                  <a:cxn ang="0">
                    <a:pos x="63" y="161"/>
                  </a:cxn>
                  <a:cxn ang="0">
                    <a:pos x="43" y="168"/>
                  </a:cxn>
                  <a:cxn ang="0">
                    <a:pos x="38" y="176"/>
                  </a:cxn>
                  <a:cxn ang="0">
                    <a:pos x="50" y="188"/>
                  </a:cxn>
                  <a:cxn ang="0">
                    <a:pos x="81" y="195"/>
                  </a:cxn>
                  <a:cxn ang="0">
                    <a:pos x="122" y="201"/>
                  </a:cxn>
                  <a:cxn ang="0">
                    <a:pos x="184" y="214"/>
                  </a:cxn>
                  <a:cxn ang="0">
                    <a:pos x="216" y="233"/>
                  </a:cxn>
                  <a:cxn ang="0">
                    <a:pos x="228" y="263"/>
                  </a:cxn>
                  <a:cxn ang="0">
                    <a:pos x="222" y="288"/>
                  </a:cxn>
                  <a:cxn ang="0">
                    <a:pos x="205" y="309"/>
                  </a:cxn>
                  <a:cxn ang="0">
                    <a:pos x="169" y="326"/>
                  </a:cxn>
                  <a:cxn ang="0">
                    <a:pos x="115" y="331"/>
                  </a:cxn>
                  <a:cxn ang="0">
                    <a:pos x="58" y="324"/>
                  </a:cxn>
                  <a:cxn ang="0">
                    <a:pos x="23" y="308"/>
                  </a:cxn>
                  <a:cxn ang="0">
                    <a:pos x="5" y="279"/>
                  </a:cxn>
                  <a:cxn ang="0">
                    <a:pos x="0" y="244"/>
                  </a:cxn>
                  <a:cxn ang="0">
                    <a:pos x="36" y="259"/>
                  </a:cxn>
                  <a:cxn ang="0">
                    <a:pos x="46" y="282"/>
                  </a:cxn>
                  <a:cxn ang="0">
                    <a:pos x="70" y="297"/>
                  </a:cxn>
                  <a:cxn ang="0">
                    <a:pos x="115" y="302"/>
                  </a:cxn>
                  <a:cxn ang="0">
                    <a:pos x="158" y="298"/>
                  </a:cxn>
                  <a:cxn ang="0">
                    <a:pos x="182" y="288"/>
                  </a:cxn>
                  <a:cxn ang="0">
                    <a:pos x="190" y="273"/>
                  </a:cxn>
                  <a:cxn ang="0">
                    <a:pos x="188" y="254"/>
                  </a:cxn>
                  <a:cxn ang="0">
                    <a:pos x="165" y="237"/>
                  </a:cxn>
                  <a:cxn ang="0">
                    <a:pos x="108" y="225"/>
                  </a:cxn>
                  <a:cxn ang="0">
                    <a:pos x="66" y="220"/>
                  </a:cxn>
                  <a:cxn ang="0">
                    <a:pos x="29" y="209"/>
                  </a:cxn>
                  <a:cxn ang="0">
                    <a:pos x="6" y="191"/>
                  </a:cxn>
                  <a:cxn ang="0">
                    <a:pos x="6" y="167"/>
                  </a:cxn>
                  <a:cxn ang="0">
                    <a:pos x="25" y="152"/>
                  </a:cxn>
                  <a:cxn ang="0">
                    <a:pos x="25" y="134"/>
                  </a:cxn>
                  <a:cxn ang="0">
                    <a:pos x="9" y="100"/>
                  </a:cxn>
                  <a:cxn ang="0">
                    <a:pos x="9" y="65"/>
                  </a:cxn>
                  <a:cxn ang="0">
                    <a:pos x="19" y="35"/>
                  </a:cxn>
                  <a:cxn ang="0">
                    <a:pos x="43" y="13"/>
                  </a:cxn>
                  <a:cxn ang="0">
                    <a:pos x="87" y="1"/>
                  </a:cxn>
                </a:cxnLst>
                <a:rect l="0" t="0" r="r" b="b"/>
                <a:pathLst>
                  <a:path w="228" h="331">
                    <a:moveTo>
                      <a:pt x="111" y="28"/>
                    </a:moveTo>
                    <a:lnTo>
                      <a:pt x="89" y="29"/>
                    </a:lnTo>
                    <a:lnTo>
                      <a:pt x="73" y="34"/>
                    </a:lnTo>
                    <a:lnTo>
                      <a:pt x="61" y="39"/>
                    </a:lnTo>
                    <a:lnTo>
                      <a:pt x="53" y="47"/>
                    </a:lnTo>
                    <a:lnTo>
                      <a:pt x="47" y="58"/>
                    </a:lnTo>
                    <a:lnTo>
                      <a:pt x="44" y="69"/>
                    </a:lnTo>
                    <a:lnTo>
                      <a:pt x="43" y="82"/>
                    </a:lnTo>
                    <a:lnTo>
                      <a:pt x="44" y="96"/>
                    </a:lnTo>
                    <a:lnTo>
                      <a:pt x="47" y="108"/>
                    </a:lnTo>
                    <a:lnTo>
                      <a:pt x="51" y="119"/>
                    </a:lnTo>
                    <a:lnTo>
                      <a:pt x="61" y="129"/>
                    </a:lnTo>
                    <a:lnTo>
                      <a:pt x="73" y="135"/>
                    </a:lnTo>
                    <a:lnTo>
                      <a:pt x="89" y="139"/>
                    </a:lnTo>
                    <a:lnTo>
                      <a:pt x="111" y="141"/>
                    </a:lnTo>
                    <a:lnTo>
                      <a:pt x="131" y="139"/>
                    </a:lnTo>
                    <a:lnTo>
                      <a:pt x="148" y="135"/>
                    </a:lnTo>
                    <a:lnTo>
                      <a:pt x="160" y="129"/>
                    </a:lnTo>
                    <a:lnTo>
                      <a:pt x="168" y="119"/>
                    </a:lnTo>
                    <a:lnTo>
                      <a:pt x="173" y="108"/>
                    </a:lnTo>
                    <a:lnTo>
                      <a:pt x="176" y="96"/>
                    </a:lnTo>
                    <a:lnTo>
                      <a:pt x="177" y="82"/>
                    </a:lnTo>
                    <a:lnTo>
                      <a:pt x="176" y="70"/>
                    </a:lnTo>
                    <a:lnTo>
                      <a:pt x="173" y="58"/>
                    </a:lnTo>
                    <a:lnTo>
                      <a:pt x="169" y="48"/>
                    </a:lnTo>
                    <a:lnTo>
                      <a:pt x="160" y="40"/>
                    </a:lnTo>
                    <a:lnTo>
                      <a:pt x="149" y="34"/>
                    </a:lnTo>
                    <a:lnTo>
                      <a:pt x="133" y="29"/>
                    </a:lnTo>
                    <a:lnTo>
                      <a:pt x="111" y="28"/>
                    </a:lnTo>
                    <a:close/>
                    <a:moveTo>
                      <a:pt x="116" y="0"/>
                    </a:moveTo>
                    <a:lnTo>
                      <a:pt x="218" y="0"/>
                    </a:lnTo>
                    <a:lnTo>
                      <a:pt x="218" y="17"/>
                    </a:lnTo>
                    <a:lnTo>
                      <a:pt x="180" y="23"/>
                    </a:lnTo>
                    <a:lnTo>
                      <a:pt x="195" y="31"/>
                    </a:lnTo>
                    <a:lnTo>
                      <a:pt x="206" y="46"/>
                    </a:lnTo>
                    <a:lnTo>
                      <a:pt x="211" y="63"/>
                    </a:lnTo>
                    <a:lnTo>
                      <a:pt x="214" y="84"/>
                    </a:lnTo>
                    <a:lnTo>
                      <a:pt x="213" y="101"/>
                    </a:lnTo>
                    <a:lnTo>
                      <a:pt x="210" y="118"/>
                    </a:lnTo>
                    <a:lnTo>
                      <a:pt x="203" y="131"/>
                    </a:lnTo>
                    <a:lnTo>
                      <a:pt x="194" y="145"/>
                    </a:lnTo>
                    <a:lnTo>
                      <a:pt x="180" y="154"/>
                    </a:lnTo>
                    <a:lnTo>
                      <a:pt x="163" y="161"/>
                    </a:lnTo>
                    <a:lnTo>
                      <a:pt x="139" y="167"/>
                    </a:lnTo>
                    <a:lnTo>
                      <a:pt x="111" y="168"/>
                    </a:lnTo>
                    <a:lnTo>
                      <a:pt x="92" y="167"/>
                    </a:lnTo>
                    <a:lnTo>
                      <a:pt x="76" y="165"/>
                    </a:lnTo>
                    <a:lnTo>
                      <a:pt x="63" y="161"/>
                    </a:lnTo>
                    <a:lnTo>
                      <a:pt x="50" y="164"/>
                    </a:lnTo>
                    <a:lnTo>
                      <a:pt x="43" y="168"/>
                    </a:lnTo>
                    <a:lnTo>
                      <a:pt x="39" y="172"/>
                    </a:lnTo>
                    <a:lnTo>
                      <a:pt x="38" y="176"/>
                    </a:lnTo>
                    <a:lnTo>
                      <a:pt x="40" y="183"/>
                    </a:lnTo>
                    <a:lnTo>
                      <a:pt x="50" y="188"/>
                    </a:lnTo>
                    <a:lnTo>
                      <a:pt x="63" y="192"/>
                    </a:lnTo>
                    <a:lnTo>
                      <a:pt x="81" y="195"/>
                    </a:lnTo>
                    <a:lnTo>
                      <a:pt x="100" y="198"/>
                    </a:lnTo>
                    <a:lnTo>
                      <a:pt x="122" y="201"/>
                    </a:lnTo>
                    <a:lnTo>
                      <a:pt x="165" y="209"/>
                    </a:lnTo>
                    <a:lnTo>
                      <a:pt x="184" y="214"/>
                    </a:lnTo>
                    <a:lnTo>
                      <a:pt x="202" y="222"/>
                    </a:lnTo>
                    <a:lnTo>
                      <a:pt x="216" y="233"/>
                    </a:lnTo>
                    <a:lnTo>
                      <a:pt x="225" y="247"/>
                    </a:lnTo>
                    <a:lnTo>
                      <a:pt x="228" y="263"/>
                    </a:lnTo>
                    <a:lnTo>
                      <a:pt x="226" y="275"/>
                    </a:lnTo>
                    <a:lnTo>
                      <a:pt x="222" y="288"/>
                    </a:lnTo>
                    <a:lnTo>
                      <a:pt x="216" y="298"/>
                    </a:lnTo>
                    <a:lnTo>
                      <a:pt x="205" y="309"/>
                    </a:lnTo>
                    <a:lnTo>
                      <a:pt x="188" y="319"/>
                    </a:lnTo>
                    <a:lnTo>
                      <a:pt x="169" y="326"/>
                    </a:lnTo>
                    <a:lnTo>
                      <a:pt x="145" y="330"/>
                    </a:lnTo>
                    <a:lnTo>
                      <a:pt x="115" y="331"/>
                    </a:lnTo>
                    <a:lnTo>
                      <a:pt x="84" y="330"/>
                    </a:lnTo>
                    <a:lnTo>
                      <a:pt x="58" y="324"/>
                    </a:lnTo>
                    <a:lnTo>
                      <a:pt x="39" y="317"/>
                    </a:lnTo>
                    <a:lnTo>
                      <a:pt x="23" y="308"/>
                    </a:lnTo>
                    <a:lnTo>
                      <a:pt x="12" y="294"/>
                    </a:lnTo>
                    <a:lnTo>
                      <a:pt x="5" y="279"/>
                    </a:lnTo>
                    <a:lnTo>
                      <a:pt x="1" y="263"/>
                    </a:lnTo>
                    <a:lnTo>
                      <a:pt x="0" y="244"/>
                    </a:lnTo>
                    <a:lnTo>
                      <a:pt x="35" y="244"/>
                    </a:lnTo>
                    <a:lnTo>
                      <a:pt x="36" y="259"/>
                    </a:lnTo>
                    <a:lnTo>
                      <a:pt x="39" y="271"/>
                    </a:lnTo>
                    <a:lnTo>
                      <a:pt x="46" y="282"/>
                    </a:lnTo>
                    <a:lnTo>
                      <a:pt x="55" y="290"/>
                    </a:lnTo>
                    <a:lnTo>
                      <a:pt x="70" y="297"/>
                    </a:lnTo>
                    <a:lnTo>
                      <a:pt x="89" y="301"/>
                    </a:lnTo>
                    <a:lnTo>
                      <a:pt x="115" y="302"/>
                    </a:lnTo>
                    <a:lnTo>
                      <a:pt x="139" y="301"/>
                    </a:lnTo>
                    <a:lnTo>
                      <a:pt x="158" y="298"/>
                    </a:lnTo>
                    <a:lnTo>
                      <a:pt x="172" y="293"/>
                    </a:lnTo>
                    <a:lnTo>
                      <a:pt x="182" y="288"/>
                    </a:lnTo>
                    <a:lnTo>
                      <a:pt x="187" y="281"/>
                    </a:lnTo>
                    <a:lnTo>
                      <a:pt x="190" y="273"/>
                    </a:lnTo>
                    <a:lnTo>
                      <a:pt x="191" y="264"/>
                    </a:lnTo>
                    <a:lnTo>
                      <a:pt x="188" y="254"/>
                    </a:lnTo>
                    <a:lnTo>
                      <a:pt x="179" y="244"/>
                    </a:lnTo>
                    <a:lnTo>
                      <a:pt x="165" y="237"/>
                    </a:lnTo>
                    <a:lnTo>
                      <a:pt x="149" y="233"/>
                    </a:lnTo>
                    <a:lnTo>
                      <a:pt x="108" y="225"/>
                    </a:lnTo>
                    <a:lnTo>
                      <a:pt x="87" y="222"/>
                    </a:lnTo>
                    <a:lnTo>
                      <a:pt x="66" y="220"/>
                    </a:lnTo>
                    <a:lnTo>
                      <a:pt x="46" y="216"/>
                    </a:lnTo>
                    <a:lnTo>
                      <a:pt x="29" y="209"/>
                    </a:lnTo>
                    <a:lnTo>
                      <a:pt x="16" y="202"/>
                    </a:lnTo>
                    <a:lnTo>
                      <a:pt x="6" y="191"/>
                    </a:lnTo>
                    <a:lnTo>
                      <a:pt x="4" y="179"/>
                    </a:lnTo>
                    <a:lnTo>
                      <a:pt x="6" y="167"/>
                    </a:lnTo>
                    <a:lnTo>
                      <a:pt x="13" y="158"/>
                    </a:lnTo>
                    <a:lnTo>
                      <a:pt x="25" y="152"/>
                    </a:lnTo>
                    <a:lnTo>
                      <a:pt x="40" y="146"/>
                    </a:lnTo>
                    <a:lnTo>
                      <a:pt x="25" y="134"/>
                    </a:lnTo>
                    <a:lnTo>
                      <a:pt x="15" y="118"/>
                    </a:lnTo>
                    <a:lnTo>
                      <a:pt x="9" y="100"/>
                    </a:lnTo>
                    <a:lnTo>
                      <a:pt x="8" y="82"/>
                    </a:lnTo>
                    <a:lnTo>
                      <a:pt x="9" y="65"/>
                    </a:lnTo>
                    <a:lnTo>
                      <a:pt x="12" y="50"/>
                    </a:lnTo>
                    <a:lnTo>
                      <a:pt x="19" y="35"/>
                    </a:lnTo>
                    <a:lnTo>
                      <a:pt x="29" y="23"/>
                    </a:lnTo>
                    <a:lnTo>
                      <a:pt x="43" y="13"/>
                    </a:lnTo>
                    <a:lnTo>
                      <a:pt x="62" y="6"/>
                    </a:lnTo>
                    <a:lnTo>
                      <a:pt x="87" y="1"/>
                    </a:lnTo>
                    <a:lnTo>
                      <a:pt x="1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10" name="Freeform 85"/>
              <p:cNvSpPr>
                <a:spLocks/>
              </p:cNvSpPr>
              <p:nvPr/>
            </p:nvSpPr>
            <p:spPr bwMode="auto">
              <a:xfrm>
                <a:off x="3807" y="2483"/>
                <a:ext cx="105" cy="162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38" y="149"/>
                  </a:cxn>
                  <a:cxn ang="0">
                    <a:pos x="46" y="180"/>
                  </a:cxn>
                  <a:cxn ang="0">
                    <a:pos x="67" y="201"/>
                  </a:cxn>
                  <a:cxn ang="0">
                    <a:pos x="106" y="207"/>
                  </a:cxn>
                  <a:cxn ang="0">
                    <a:pos x="147" y="201"/>
                  </a:cxn>
                  <a:cxn ang="0">
                    <a:pos x="170" y="180"/>
                  </a:cxn>
                  <a:cxn ang="0">
                    <a:pos x="178" y="148"/>
                  </a:cxn>
                  <a:cxn ang="0">
                    <a:pos x="179" y="0"/>
                  </a:cxn>
                  <a:cxn ang="0">
                    <a:pos x="213" y="233"/>
                  </a:cxn>
                  <a:cxn ang="0">
                    <a:pos x="205" y="277"/>
                  </a:cxn>
                  <a:cxn ang="0">
                    <a:pos x="189" y="302"/>
                  </a:cxn>
                  <a:cxn ang="0">
                    <a:pos x="156" y="319"/>
                  </a:cxn>
                  <a:cxn ang="0">
                    <a:pos x="106" y="326"/>
                  </a:cxn>
                  <a:cxn ang="0">
                    <a:pos x="54" y="320"/>
                  </a:cxn>
                  <a:cxn ang="0">
                    <a:pos x="22" y="302"/>
                  </a:cxn>
                  <a:cxn ang="0">
                    <a:pos x="5" y="278"/>
                  </a:cxn>
                  <a:cxn ang="0">
                    <a:pos x="0" y="245"/>
                  </a:cxn>
                  <a:cxn ang="0">
                    <a:pos x="35" y="258"/>
                  </a:cxn>
                  <a:cxn ang="0">
                    <a:pos x="43" y="279"/>
                  </a:cxn>
                  <a:cxn ang="0">
                    <a:pos x="65" y="293"/>
                  </a:cxn>
                  <a:cxn ang="0">
                    <a:pos x="106" y="298"/>
                  </a:cxn>
                  <a:cxn ang="0">
                    <a:pos x="148" y="292"/>
                  </a:cxn>
                  <a:cxn ang="0">
                    <a:pos x="170" y="274"/>
                  </a:cxn>
                  <a:cxn ang="0">
                    <a:pos x="178" y="249"/>
                  </a:cxn>
                  <a:cxn ang="0">
                    <a:pos x="179" y="197"/>
                  </a:cxn>
                  <a:cxn ang="0">
                    <a:pos x="160" y="221"/>
                  </a:cxn>
                  <a:cxn ang="0">
                    <a:pos x="124" y="235"/>
                  </a:cxn>
                  <a:cxn ang="0">
                    <a:pos x="71" y="235"/>
                  </a:cxn>
                  <a:cxn ang="0">
                    <a:pos x="33" y="220"/>
                  </a:cxn>
                  <a:cxn ang="0">
                    <a:pos x="12" y="191"/>
                  </a:cxn>
                  <a:cxn ang="0">
                    <a:pos x="4" y="150"/>
                  </a:cxn>
                  <a:cxn ang="0">
                    <a:pos x="3" y="0"/>
                  </a:cxn>
                </a:cxnLst>
                <a:rect l="0" t="0" r="r" b="b"/>
                <a:pathLst>
                  <a:path w="213" h="326">
                    <a:moveTo>
                      <a:pt x="3" y="0"/>
                    </a:moveTo>
                    <a:lnTo>
                      <a:pt x="37" y="0"/>
                    </a:lnTo>
                    <a:lnTo>
                      <a:pt x="37" y="129"/>
                    </a:lnTo>
                    <a:lnTo>
                      <a:pt x="38" y="149"/>
                    </a:lnTo>
                    <a:lnTo>
                      <a:pt x="41" y="167"/>
                    </a:lnTo>
                    <a:lnTo>
                      <a:pt x="46" y="180"/>
                    </a:lnTo>
                    <a:lnTo>
                      <a:pt x="54" y="192"/>
                    </a:lnTo>
                    <a:lnTo>
                      <a:pt x="67" y="201"/>
                    </a:lnTo>
                    <a:lnTo>
                      <a:pt x="84" y="206"/>
                    </a:lnTo>
                    <a:lnTo>
                      <a:pt x="106" y="207"/>
                    </a:lnTo>
                    <a:lnTo>
                      <a:pt x="129" y="206"/>
                    </a:lnTo>
                    <a:lnTo>
                      <a:pt x="147" y="201"/>
                    </a:lnTo>
                    <a:lnTo>
                      <a:pt x="160" y="192"/>
                    </a:lnTo>
                    <a:lnTo>
                      <a:pt x="170" y="180"/>
                    </a:lnTo>
                    <a:lnTo>
                      <a:pt x="175" y="165"/>
                    </a:lnTo>
                    <a:lnTo>
                      <a:pt x="178" y="148"/>
                    </a:lnTo>
                    <a:lnTo>
                      <a:pt x="179" y="127"/>
                    </a:lnTo>
                    <a:lnTo>
                      <a:pt x="179" y="0"/>
                    </a:lnTo>
                    <a:lnTo>
                      <a:pt x="213" y="0"/>
                    </a:lnTo>
                    <a:lnTo>
                      <a:pt x="213" y="233"/>
                    </a:lnTo>
                    <a:lnTo>
                      <a:pt x="210" y="263"/>
                    </a:lnTo>
                    <a:lnTo>
                      <a:pt x="205" y="277"/>
                    </a:lnTo>
                    <a:lnTo>
                      <a:pt x="198" y="290"/>
                    </a:lnTo>
                    <a:lnTo>
                      <a:pt x="189" y="302"/>
                    </a:lnTo>
                    <a:lnTo>
                      <a:pt x="174" y="312"/>
                    </a:lnTo>
                    <a:lnTo>
                      <a:pt x="156" y="319"/>
                    </a:lnTo>
                    <a:lnTo>
                      <a:pt x="133" y="324"/>
                    </a:lnTo>
                    <a:lnTo>
                      <a:pt x="106" y="326"/>
                    </a:lnTo>
                    <a:lnTo>
                      <a:pt x="77" y="324"/>
                    </a:lnTo>
                    <a:lnTo>
                      <a:pt x="54" y="320"/>
                    </a:lnTo>
                    <a:lnTo>
                      <a:pt x="37" y="312"/>
                    </a:lnTo>
                    <a:lnTo>
                      <a:pt x="22" y="302"/>
                    </a:lnTo>
                    <a:lnTo>
                      <a:pt x="12" y="292"/>
                    </a:lnTo>
                    <a:lnTo>
                      <a:pt x="5" y="278"/>
                    </a:lnTo>
                    <a:lnTo>
                      <a:pt x="1" y="262"/>
                    </a:lnTo>
                    <a:lnTo>
                      <a:pt x="0" y="245"/>
                    </a:lnTo>
                    <a:lnTo>
                      <a:pt x="34" y="245"/>
                    </a:lnTo>
                    <a:lnTo>
                      <a:pt x="35" y="258"/>
                    </a:lnTo>
                    <a:lnTo>
                      <a:pt x="38" y="269"/>
                    </a:lnTo>
                    <a:lnTo>
                      <a:pt x="43" y="279"/>
                    </a:lnTo>
                    <a:lnTo>
                      <a:pt x="53" y="288"/>
                    </a:lnTo>
                    <a:lnTo>
                      <a:pt x="65" y="293"/>
                    </a:lnTo>
                    <a:lnTo>
                      <a:pt x="83" y="297"/>
                    </a:lnTo>
                    <a:lnTo>
                      <a:pt x="106" y="298"/>
                    </a:lnTo>
                    <a:lnTo>
                      <a:pt x="129" y="297"/>
                    </a:lnTo>
                    <a:lnTo>
                      <a:pt x="148" y="292"/>
                    </a:lnTo>
                    <a:lnTo>
                      <a:pt x="162" y="283"/>
                    </a:lnTo>
                    <a:lnTo>
                      <a:pt x="170" y="274"/>
                    </a:lnTo>
                    <a:lnTo>
                      <a:pt x="175" y="263"/>
                    </a:lnTo>
                    <a:lnTo>
                      <a:pt x="178" y="249"/>
                    </a:lnTo>
                    <a:lnTo>
                      <a:pt x="179" y="236"/>
                    </a:lnTo>
                    <a:lnTo>
                      <a:pt x="179" y="197"/>
                    </a:lnTo>
                    <a:lnTo>
                      <a:pt x="171" y="210"/>
                    </a:lnTo>
                    <a:lnTo>
                      <a:pt x="160" y="221"/>
                    </a:lnTo>
                    <a:lnTo>
                      <a:pt x="144" y="229"/>
                    </a:lnTo>
                    <a:lnTo>
                      <a:pt x="124" y="235"/>
                    </a:lnTo>
                    <a:lnTo>
                      <a:pt x="98" y="236"/>
                    </a:lnTo>
                    <a:lnTo>
                      <a:pt x="71" y="235"/>
                    </a:lnTo>
                    <a:lnTo>
                      <a:pt x="50" y="228"/>
                    </a:lnTo>
                    <a:lnTo>
                      <a:pt x="33" y="220"/>
                    </a:lnTo>
                    <a:lnTo>
                      <a:pt x="20" y="206"/>
                    </a:lnTo>
                    <a:lnTo>
                      <a:pt x="12" y="191"/>
                    </a:lnTo>
                    <a:lnTo>
                      <a:pt x="7" y="172"/>
                    </a:lnTo>
                    <a:lnTo>
                      <a:pt x="4" y="150"/>
                    </a:lnTo>
                    <a:lnTo>
                      <a:pt x="3" y="126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11" name="Freeform 86"/>
              <p:cNvSpPr>
                <a:spLocks noEditPoints="1"/>
              </p:cNvSpPr>
              <p:nvPr/>
            </p:nvSpPr>
            <p:spPr bwMode="auto">
              <a:xfrm>
                <a:off x="1760" y="1676"/>
                <a:ext cx="2152" cy="645"/>
              </a:xfrm>
              <a:custGeom>
                <a:avLst/>
                <a:gdLst/>
                <a:ahLst/>
                <a:cxnLst>
                  <a:cxn ang="0">
                    <a:pos x="2007" y="18"/>
                  </a:cxn>
                  <a:cxn ang="0">
                    <a:pos x="3057" y="18"/>
                  </a:cxn>
                  <a:cxn ang="0">
                    <a:pos x="1756" y="1277"/>
                  </a:cxn>
                  <a:cxn ang="0">
                    <a:pos x="630" y="6"/>
                  </a:cxn>
                  <a:cxn ang="0">
                    <a:pos x="857" y="54"/>
                  </a:cxn>
                  <a:cxn ang="0">
                    <a:pos x="1004" y="163"/>
                  </a:cxn>
                  <a:cxn ang="0">
                    <a:pos x="1081" y="319"/>
                  </a:cxn>
                  <a:cxn ang="0">
                    <a:pos x="915" y="374"/>
                  </a:cxn>
                  <a:cxn ang="0">
                    <a:pos x="847" y="245"/>
                  </a:cxn>
                  <a:cxn ang="0">
                    <a:pos x="710" y="167"/>
                  </a:cxn>
                  <a:cxn ang="0">
                    <a:pos x="496" y="151"/>
                  </a:cxn>
                  <a:cxn ang="0">
                    <a:pos x="323" y="188"/>
                  </a:cxn>
                  <a:cxn ang="0">
                    <a:pos x="232" y="262"/>
                  </a:cxn>
                  <a:cxn ang="0">
                    <a:pos x="208" y="361"/>
                  </a:cxn>
                  <a:cxn ang="0">
                    <a:pos x="254" y="454"/>
                  </a:cxn>
                  <a:cxn ang="0">
                    <a:pos x="372" y="512"/>
                  </a:cxn>
                  <a:cxn ang="0">
                    <a:pos x="534" y="554"/>
                  </a:cxn>
                  <a:cxn ang="0">
                    <a:pos x="762" y="605"/>
                  </a:cxn>
                  <a:cxn ang="0">
                    <a:pos x="930" y="662"/>
                  </a:cxn>
                  <a:cxn ang="0">
                    <a:pos x="1061" y="753"/>
                  </a:cxn>
                  <a:cxn ang="0">
                    <a:pos x="1126" y="890"/>
                  </a:cxn>
                  <a:cxn ang="0">
                    <a:pos x="1112" y="1033"/>
                  </a:cxn>
                  <a:cxn ang="0">
                    <a:pos x="1035" y="1153"/>
                  </a:cxn>
                  <a:cxn ang="0">
                    <a:pos x="888" y="1244"/>
                  </a:cxn>
                  <a:cxn ang="0">
                    <a:pos x="663" y="1289"/>
                  </a:cxn>
                  <a:cxn ang="0">
                    <a:pos x="371" y="1272"/>
                  </a:cxn>
                  <a:cxn ang="0">
                    <a:pos x="156" y="1183"/>
                  </a:cxn>
                  <a:cxn ang="0">
                    <a:pos x="34" y="1024"/>
                  </a:cxn>
                  <a:cxn ang="0">
                    <a:pos x="182" y="861"/>
                  </a:cxn>
                  <a:cxn ang="0">
                    <a:pos x="236" y="1015"/>
                  </a:cxn>
                  <a:cxn ang="0">
                    <a:pos x="369" y="1110"/>
                  </a:cxn>
                  <a:cxn ang="0">
                    <a:pos x="589" y="1143"/>
                  </a:cxn>
                  <a:cxn ang="0">
                    <a:pos x="788" y="1117"/>
                  </a:cxn>
                  <a:cxn ang="0">
                    <a:pos x="902" y="1050"/>
                  </a:cxn>
                  <a:cxn ang="0">
                    <a:pos x="945" y="965"/>
                  </a:cxn>
                  <a:cxn ang="0">
                    <a:pos x="925" y="860"/>
                  </a:cxn>
                  <a:cxn ang="0">
                    <a:pos x="826" y="785"/>
                  </a:cxn>
                  <a:cxn ang="0">
                    <a:pos x="674" y="739"/>
                  </a:cxn>
                  <a:cxn ang="0">
                    <a:pos x="354" y="670"/>
                  </a:cxn>
                  <a:cxn ang="0">
                    <a:pos x="190" y="611"/>
                  </a:cxn>
                  <a:cxn ang="0">
                    <a:pos x="71" y="516"/>
                  </a:cxn>
                  <a:cxn ang="0">
                    <a:pos x="23" y="371"/>
                  </a:cxn>
                  <a:cxn ang="0">
                    <a:pos x="56" y="213"/>
                  </a:cxn>
                  <a:cxn ang="0">
                    <a:pos x="164" y="94"/>
                  </a:cxn>
                  <a:cxn ang="0">
                    <a:pos x="356" y="21"/>
                  </a:cxn>
                  <a:cxn ang="0">
                    <a:pos x="3798" y="0"/>
                  </a:cxn>
                  <a:cxn ang="0">
                    <a:pos x="4033" y="34"/>
                  </a:cxn>
                  <a:cxn ang="0">
                    <a:pos x="4185" y="132"/>
                  </a:cxn>
                  <a:cxn ang="0">
                    <a:pos x="4270" y="284"/>
                  </a:cxn>
                  <a:cxn ang="0">
                    <a:pos x="4302" y="485"/>
                  </a:cxn>
                  <a:cxn ang="0">
                    <a:pos x="4121" y="1277"/>
                  </a:cxn>
                  <a:cxn ang="0">
                    <a:pos x="4108" y="404"/>
                  </a:cxn>
                  <a:cxn ang="0">
                    <a:pos x="4055" y="269"/>
                  </a:cxn>
                  <a:cxn ang="0">
                    <a:pos x="3942" y="185"/>
                  </a:cxn>
                  <a:cxn ang="0">
                    <a:pos x="3748" y="156"/>
                  </a:cxn>
                  <a:cxn ang="0">
                    <a:pos x="3542" y="189"/>
                  </a:cxn>
                  <a:cxn ang="0">
                    <a:pos x="3421" y="284"/>
                  </a:cxn>
                  <a:cxn ang="0">
                    <a:pos x="3366" y="435"/>
                  </a:cxn>
                  <a:cxn ang="0">
                    <a:pos x="3357" y="1277"/>
                  </a:cxn>
                  <a:cxn ang="0">
                    <a:pos x="3313" y="242"/>
                  </a:cxn>
                  <a:cxn ang="0">
                    <a:pos x="3385" y="131"/>
                  </a:cxn>
                  <a:cxn ang="0">
                    <a:pos x="3520" y="45"/>
                  </a:cxn>
                  <a:cxn ang="0">
                    <a:pos x="3732" y="2"/>
                  </a:cxn>
                </a:cxnLst>
                <a:rect l="0" t="0" r="r" b="b"/>
                <a:pathLst>
                  <a:path w="4306" h="1292">
                    <a:moveTo>
                      <a:pt x="1162" y="18"/>
                    </a:moveTo>
                    <a:lnTo>
                      <a:pt x="1365" y="18"/>
                    </a:lnTo>
                    <a:lnTo>
                      <a:pt x="1664" y="1072"/>
                    </a:lnTo>
                    <a:lnTo>
                      <a:pt x="2007" y="18"/>
                    </a:lnTo>
                    <a:lnTo>
                      <a:pt x="2188" y="18"/>
                    </a:lnTo>
                    <a:lnTo>
                      <a:pt x="2539" y="1077"/>
                    </a:lnTo>
                    <a:lnTo>
                      <a:pt x="2859" y="18"/>
                    </a:lnTo>
                    <a:lnTo>
                      <a:pt x="3057" y="18"/>
                    </a:lnTo>
                    <a:lnTo>
                      <a:pt x="2654" y="1277"/>
                    </a:lnTo>
                    <a:lnTo>
                      <a:pt x="2442" y="1277"/>
                    </a:lnTo>
                    <a:lnTo>
                      <a:pt x="2095" y="232"/>
                    </a:lnTo>
                    <a:lnTo>
                      <a:pt x="1756" y="1277"/>
                    </a:lnTo>
                    <a:lnTo>
                      <a:pt x="1558" y="1277"/>
                    </a:lnTo>
                    <a:lnTo>
                      <a:pt x="1162" y="18"/>
                    </a:lnTo>
                    <a:close/>
                    <a:moveTo>
                      <a:pt x="559" y="3"/>
                    </a:moveTo>
                    <a:lnTo>
                      <a:pt x="630" y="6"/>
                    </a:lnTo>
                    <a:lnTo>
                      <a:pt x="694" y="11"/>
                    </a:lnTo>
                    <a:lnTo>
                      <a:pt x="754" y="22"/>
                    </a:lnTo>
                    <a:lnTo>
                      <a:pt x="808" y="37"/>
                    </a:lnTo>
                    <a:lnTo>
                      <a:pt x="857" y="54"/>
                    </a:lnTo>
                    <a:lnTo>
                      <a:pt x="900" y="76"/>
                    </a:lnTo>
                    <a:lnTo>
                      <a:pt x="940" y="102"/>
                    </a:lnTo>
                    <a:lnTo>
                      <a:pt x="974" y="131"/>
                    </a:lnTo>
                    <a:lnTo>
                      <a:pt x="1004" y="163"/>
                    </a:lnTo>
                    <a:lnTo>
                      <a:pt x="1029" y="198"/>
                    </a:lnTo>
                    <a:lnTo>
                      <a:pt x="1050" y="237"/>
                    </a:lnTo>
                    <a:lnTo>
                      <a:pt x="1067" y="276"/>
                    </a:lnTo>
                    <a:lnTo>
                      <a:pt x="1081" y="319"/>
                    </a:lnTo>
                    <a:lnTo>
                      <a:pt x="1090" y="366"/>
                    </a:lnTo>
                    <a:lnTo>
                      <a:pt x="1096" y="413"/>
                    </a:lnTo>
                    <a:lnTo>
                      <a:pt x="922" y="413"/>
                    </a:lnTo>
                    <a:lnTo>
                      <a:pt x="915" y="374"/>
                    </a:lnTo>
                    <a:lnTo>
                      <a:pt x="903" y="337"/>
                    </a:lnTo>
                    <a:lnTo>
                      <a:pt x="889" y="303"/>
                    </a:lnTo>
                    <a:lnTo>
                      <a:pt x="870" y="272"/>
                    </a:lnTo>
                    <a:lnTo>
                      <a:pt x="847" y="245"/>
                    </a:lnTo>
                    <a:lnTo>
                      <a:pt x="820" y="220"/>
                    </a:lnTo>
                    <a:lnTo>
                      <a:pt x="789" y="200"/>
                    </a:lnTo>
                    <a:lnTo>
                      <a:pt x="752" y="182"/>
                    </a:lnTo>
                    <a:lnTo>
                      <a:pt x="710" y="167"/>
                    </a:lnTo>
                    <a:lnTo>
                      <a:pt x="663" y="158"/>
                    </a:lnTo>
                    <a:lnTo>
                      <a:pt x="611" y="152"/>
                    </a:lnTo>
                    <a:lnTo>
                      <a:pt x="553" y="150"/>
                    </a:lnTo>
                    <a:lnTo>
                      <a:pt x="496" y="151"/>
                    </a:lnTo>
                    <a:lnTo>
                      <a:pt x="444" y="156"/>
                    </a:lnTo>
                    <a:lnTo>
                      <a:pt x="398" y="165"/>
                    </a:lnTo>
                    <a:lnTo>
                      <a:pt x="357" y="174"/>
                    </a:lnTo>
                    <a:lnTo>
                      <a:pt x="323" y="188"/>
                    </a:lnTo>
                    <a:lnTo>
                      <a:pt x="293" y="203"/>
                    </a:lnTo>
                    <a:lnTo>
                      <a:pt x="268" y="220"/>
                    </a:lnTo>
                    <a:lnTo>
                      <a:pt x="249" y="241"/>
                    </a:lnTo>
                    <a:lnTo>
                      <a:pt x="232" y="262"/>
                    </a:lnTo>
                    <a:lnTo>
                      <a:pt x="220" y="285"/>
                    </a:lnTo>
                    <a:lnTo>
                      <a:pt x="213" y="310"/>
                    </a:lnTo>
                    <a:lnTo>
                      <a:pt x="209" y="334"/>
                    </a:lnTo>
                    <a:lnTo>
                      <a:pt x="208" y="361"/>
                    </a:lnTo>
                    <a:lnTo>
                      <a:pt x="212" y="389"/>
                    </a:lnTo>
                    <a:lnTo>
                      <a:pt x="220" y="413"/>
                    </a:lnTo>
                    <a:lnTo>
                      <a:pt x="235" y="435"/>
                    </a:lnTo>
                    <a:lnTo>
                      <a:pt x="254" y="454"/>
                    </a:lnTo>
                    <a:lnTo>
                      <a:pt x="278" y="470"/>
                    </a:lnTo>
                    <a:lnTo>
                      <a:pt x="306" y="486"/>
                    </a:lnTo>
                    <a:lnTo>
                      <a:pt x="337" y="500"/>
                    </a:lnTo>
                    <a:lnTo>
                      <a:pt x="372" y="512"/>
                    </a:lnTo>
                    <a:lnTo>
                      <a:pt x="409" y="524"/>
                    </a:lnTo>
                    <a:lnTo>
                      <a:pt x="449" y="534"/>
                    </a:lnTo>
                    <a:lnTo>
                      <a:pt x="490" y="545"/>
                    </a:lnTo>
                    <a:lnTo>
                      <a:pt x="534" y="554"/>
                    </a:lnTo>
                    <a:lnTo>
                      <a:pt x="579" y="564"/>
                    </a:lnTo>
                    <a:lnTo>
                      <a:pt x="625" y="573"/>
                    </a:lnTo>
                    <a:lnTo>
                      <a:pt x="669" y="583"/>
                    </a:lnTo>
                    <a:lnTo>
                      <a:pt x="762" y="605"/>
                    </a:lnTo>
                    <a:lnTo>
                      <a:pt x="805" y="617"/>
                    </a:lnTo>
                    <a:lnTo>
                      <a:pt x="849" y="630"/>
                    </a:lnTo>
                    <a:lnTo>
                      <a:pt x="891" y="645"/>
                    </a:lnTo>
                    <a:lnTo>
                      <a:pt x="930" y="662"/>
                    </a:lnTo>
                    <a:lnTo>
                      <a:pt x="968" y="681"/>
                    </a:lnTo>
                    <a:lnTo>
                      <a:pt x="1002" y="702"/>
                    </a:lnTo>
                    <a:lnTo>
                      <a:pt x="1033" y="726"/>
                    </a:lnTo>
                    <a:lnTo>
                      <a:pt x="1061" y="753"/>
                    </a:lnTo>
                    <a:lnTo>
                      <a:pt x="1084" y="781"/>
                    </a:lnTo>
                    <a:lnTo>
                      <a:pt x="1103" y="814"/>
                    </a:lnTo>
                    <a:lnTo>
                      <a:pt x="1116" y="850"/>
                    </a:lnTo>
                    <a:lnTo>
                      <a:pt x="1126" y="890"/>
                    </a:lnTo>
                    <a:lnTo>
                      <a:pt x="1128" y="933"/>
                    </a:lnTo>
                    <a:lnTo>
                      <a:pt x="1127" y="966"/>
                    </a:lnTo>
                    <a:lnTo>
                      <a:pt x="1122" y="1000"/>
                    </a:lnTo>
                    <a:lnTo>
                      <a:pt x="1112" y="1033"/>
                    </a:lnTo>
                    <a:lnTo>
                      <a:pt x="1099" y="1065"/>
                    </a:lnTo>
                    <a:lnTo>
                      <a:pt x="1082" y="1095"/>
                    </a:lnTo>
                    <a:lnTo>
                      <a:pt x="1061" y="1125"/>
                    </a:lnTo>
                    <a:lnTo>
                      <a:pt x="1035" y="1153"/>
                    </a:lnTo>
                    <a:lnTo>
                      <a:pt x="1005" y="1179"/>
                    </a:lnTo>
                    <a:lnTo>
                      <a:pt x="971" y="1204"/>
                    </a:lnTo>
                    <a:lnTo>
                      <a:pt x="932" y="1225"/>
                    </a:lnTo>
                    <a:lnTo>
                      <a:pt x="888" y="1244"/>
                    </a:lnTo>
                    <a:lnTo>
                      <a:pt x="839" y="1261"/>
                    </a:lnTo>
                    <a:lnTo>
                      <a:pt x="786" y="1274"/>
                    </a:lnTo>
                    <a:lnTo>
                      <a:pt x="727" y="1284"/>
                    </a:lnTo>
                    <a:lnTo>
                      <a:pt x="663" y="1289"/>
                    </a:lnTo>
                    <a:lnTo>
                      <a:pt x="593" y="1292"/>
                    </a:lnTo>
                    <a:lnTo>
                      <a:pt x="513" y="1289"/>
                    </a:lnTo>
                    <a:lnTo>
                      <a:pt x="439" y="1282"/>
                    </a:lnTo>
                    <a:lnTo>
                      <a:pt x="371" y="1272"/>
                    </a:lnTo>
                    <a:lnTo>
                      <a:pt x="308" y="1257"/>
                    </a:lnTo>
                    <a:lnTo>
                      <a:pt x="251" y="1236"/>
                    </a:lnTo>
                    <a:lnTo>
                      <a:pt x="201" y="1212"/>
                    </a:lnTo>
                    <a:lnTo>
                      <a:pt x="156" y="1183"/>
                    </a:lnTo>
                    <a:lnTo>
                      <a:pt x="117" y="1151"/>
                    </a:lnTo>
                    <a:lnTo>
                      <a:pt x="84" y="1113"/>
                    </a:lnTo>
                    <a:lnTo>
                      <a:pt x="56" y="1071"/>
                    </a:lnTo>
                    <a:lnTo>
                      <a:pt x="34" y="1024"/>
                    </a:lnTo>
                    <a:lnTo>
                      <a:pt x="18" y="974"/>
                    </a:lnTo>
                    <a:lnTo>
                      <a:pt x="5" y="920"/>
                    </a:lnTo>
                    <a:lnTo>
                      <a:pt x="0" y="861"/>
                    </a:lnTo>
                    <a:lnTo>
                      <a:pt x="182" y="861"/>
                    </a:lnTo>
                    <a:lnTo>
                      <a:pt x="189" y="905"/>
                    </a:lnTo>
                    <a:lnTo>
                      <a:pt x="200" y="946"/>
                    </a:lnTo>
                    <a:lnTo>
                      <a:pt x="216" y="981"/>
                    </a:lnTo>
                    <a:lnTo>
                      <a:pt x="236" y="1015"/>
                    </a:lnTo>
                    <a:lnTo>
                      <a:pt x="262" y="1043"/>
                    </a:lnTo>
                    <a:lnTo>
                      <a:pt x="293" y="1069"/>
                    </a:lnTo>
                    <a:lnTo>
                      <a:pt x="329" y="1092"/>
                    </a:lnTo>
                    <a:lnTo>
                      <a:pt x="369" y="1110"/>
                    </a:lnTo>
                    <a:lnTo>
                      <a:pt x="417" y="1124"/>
                    </a:lnTo>
                    <a:lnTo>
                      <a:pt x="469" y="1134"/>
                    </a:lnTo>
                    <a:lnTo>
                      <a:pt x="526" y="1140"/>
                    </a:lnTo>
                    <a:lnTo>
                      <a:pt x="589" y="1143"/>
                    </a:lnTo>
                    <a:lnTo>
                      <a:pt x="648" y="1141"/>
                    </a:lnTo>
                    <a:lnTo>
                      <a:pt x="699" y="1136"/>
                    </a:lnTo>
                    <a:lnTo>
                      <a:pt x="747" y="1128"/>
                    </a:lnTo>
                    <a:lnTo>
                      <a:pt x="788" y="1117"/>
                    </a:lnTo>
                    <a:lnTo>
                      <a:pt x="823" y="1103"/>
                    </a:lnTo>
                    <a:lnTo>
                      <a:pt x="854" y="1087"/>
                    </a:lnTo>
                    <a:lnTo>
                      <a:pt x="880" y="1069"/>
                    </a:lnTo>
                    <a:lnTo>
                      <a:pt x="902" y="1050"/>
                    </a:lnTo>
                    <a:lnTo>
                      <a:pt x="918" y="1030"/>
                    </a:lnTo>
                    <a:lnTo>
                      <a:pt x="932" y="1009"/>
                    </a:lnTo>
                    <a:lnTo>
                      <a:pt x="940" y="986"/>
                    </a:lnTo>
                    <a:lnTo>
                      <a:pt x="945" y="965"/>
                    </a:lnTo>
                    <a:lnTo>
                      <a:pt x="948" y="943"/>
                    </a:lnTo>
                    <a:lnTo>
                      <a:pt x="947" y="912"/>
                    </a:lnTo>
                    <a:lnTo>
                      <a:pt x="938" y="884"/>
                    </a:lnTo>
                    <a:lnTo>
                      <a:pt x="925" y="860"/>
                    </a:lnTo>
                    <a:lnTo>
                      <a:pt x="907" y="838"/>
                    </a:lnTo>
                    <a:lnTo>
                      <a:pt x="884" y="818"/>
                    </a:lnTo>
                    <a:lnTo>
                      <a:pt x="857" y="802"/>
                    </a:lnTo>
                    <a:lnTo>
                      <a:pt x="826" y="785"/>
                    </a:lnTo>
                    <a:lnTo>
                      <a:pt x="792" y="772"/>
                    </a:lnTo>
                    <a:lnTo>
                      <a:pt x="755" y="759"/>
                    </a:lnTo>
                    <a:lnTo>
                      <a:pt x="716" y="749"/>
                    </a:lnTo>
                    <a:lnTo>
                      <a:pt x="674" y="739"/>
                    </a:lnTo>
                    <a:lnTo>
                      <a:pt x="630" y="728"/>
                    </a:lnTo>
                    <a:lnTo>
                      <a:pt x="585" y="720"/>
                    </a:lnTo>
                    <a:lnTo>
                      <a:pt x="447" y="692"/>
                    </a:lnTo>
                    <a:lnTo>
                      <a:pt x="354" y="670"/>
                    </a:lnTo>
                    <a:lnTo>
                      <a:pt x="311" y="658"/>
                    </a:lnTo>
                    <a:lnTo>
                      <a:pt x="269" y="644"/>
                    </a:lnTo>
                    <a:lnTo>
                      <a:pt x="228" y="629"/>
                    </a:lnTo>
                    <a:lnTo>
                      <a:pt x="190" y="611"/>
                    </a:lnTo>
                    <a:lnTo>
                      <a:pt x="155" y="591"/>
                    </a:lnTo>
                    <a:lnTo>
                      <a:pt x="124" y="569"/>
                    </a:lnTo>
                    <a:lnTo>
                      <a:pt x="95" y="545"/>
                    </a:lnTo>
                    <a:lnTo>
                      <a:pt x="71" y="516"/>
                    </a:lnTo>
                    <a:lnTo>
                      <a:pt x="52" y="486"/>
                    </a:lnTo>
                    <a:lnTo>
                      <a:pt x="37" y="451"/>
                    </a:lnTo>
                    <a:lnTo>
                      <a:pt x="27" y="413"/>
                    </a:lnTo>
                    <a:lnTo>
                      <a:pt x="23" y="371"/>
                    </a:lnTo>
                    <a:lnTo>
                      <a:pt x="24" y="329"/>
                    </a:lnTo>
                    <a:lnTo>
                      <a:pt x="31" y="288"/>
                    </a:lnTo>
                    <a:lnTo>
                      <a:pt x="41" y="250"/>
                    </a:lnTo>
                    <a:lnTo>
                      <a:pt x="56" y="213"/>
                    </a:lnTo>
                    <a:lnTo>
                      <a:pt x="76" y="181"/>
                    </a:lnTo>
                    <a:lnTo>
                      <a:pt x="100" y="148"/>
                    </a:lnTo>
                    <a:lnTo>
                      <a:pt x="130" y="120"/>
                    </a:lnTo>
                    <a:lnTo>
                      <a:pt x="164" y="94"/>
                    </a:lnTo>
                    <a:lnTo>
                      <a:pt x="205" y="71"/>
                    </a:lnTo>
                    <a:lnTo>
                      <a:pt x="250" y="50"/>
                    </a:lnTo>
                    <a:lnTo>
                      <a:pt x="300" y="34"/>
                    </a:lnTo>
                    <a:lnTo>
                      <a:pt x="356" y="21"/>
                    </a:lnTo>
                    <a:lnTo>
                      <a:pt x="418" y="11"/>
                    </a:lnTo>
                    <a:lnTo>
                      <a:pt x="486" y="4"/>
                    </a:lnTo>
                    <a:lnTo>
                      <a:pt x="559" y="3"/>
                    </a:lnTo>
                    <a:close/>
                    <a:moveTo>
                      <a:pt x="3798" y="0"/>
                    </a:moveTo>
                    <a:lnTo>
                      <a:pt x="3866" y="3"/>
                    </a:lnTo>
                    <a:lnTo>
                      <a:pt x="3927" y="8"/>
                    </a:lnTo>
                    <a:lnTo>
                      <a:pt x="3983" y="19"/>
                    </a:lnTo>
                    <a:lnTo>
                      <a:pt x="4033" y="34"/>
                    </a:lnTo>
                    <a:lnTo>
                      <a:pt x="4079" y="53"/>
                    </a:lnTo>
                    <a:lnTo>
                      <a:pt x="4119" y="75"/>
                    </a:lnTo>
                    <a:lnTo>
                      <a:pt x="4154" y="102"/>
                    </a:lnTo>
                    <a:lnTo>
                      <a:pt x="4185" y="132"/>
                    </a:lnTo>
                    <a:lnTo>
                      <a:pt x="4211" y="165"/>
                    </a:lnTo>
                    <a:lnTo>
                      <a:pt x="4234" y="201"/>
                    </a:lnTo>
                    <a:lnTo>
                      <a:pt x="4253" y="242"/>
                    </a:lnTo>
                    <a:lnTo>
                      <a:pt x="4270" y="284"/>
                    </a:lnTo>
                    <a:lnTo>
                      <a:pt x="4282" y="330"/>
                    </a:lnTo>
                    <a:lnTo>
                      <a:pt x="4291" y="379"/>
                    </a:lnTo>
                    <a:lnTo>
                      <a:pt x="4298" y="431"/>
                    </a:lnTo>
                    <a:lnTo>
                      <a:pt x="4302" y="485"/>
                    </a:lnTo>
                    <a:lnTo>
                      <a:pt x="4305" y="542"/>
                    </a:lnTo>
                    <a:lnTo>
                      <a:pt x="4306" y="601"/>
                    </a:lnTo>
                    <a:lnTo>
                      <a:pt x="4306" y="1277"/>
                    </a:lnTo>
                    <a:lnTo>
                      <a:pt x="4121" y="1277"/>
                    </a:lnTo>
                    <a:lnTo>
                      <a:pt x="4121" y="535"/>
                    </a:lnTo>
                    <a:lnTo>
                      <a:pt x="4119" y="489"/>
                    </a:lnTo>
                    <a:lnTo>
                      <a:pt x="4115" y="444"/>
                    </a:lnTo>
                    <a:lnTo>
                      <a:pt x="4108" y="404"/>
                    </a:lnTo>
                    <a:lnTo>
                      <a:pt x="4100" y="366"/>
                    </a:lnTo>
                    <a:lnTo>
                      <a:pt x="4088" y="330"/>
                    </a:lnTo>
                    <a:lnTo>
                      <a:pt x="4074" y="299"/>
                    </a:lnTo>
                    <a:lnTo>
                      <a:pt x="4055" y="269"/>
                    </a:lnTo>
                    <a:lnTo>
                      <a:pt x="4033" y="243"/>
                    </a:lnTo>
                    <a:lnTo>
                      <a:pt x="4007" y="220"/>
                    </a:lnTo>
                    <a:lnTo>
                      <a:pt x="3978" y="201"/>
                    </a:lnTo>
                    <a:lnTo>
                      <a:pt x="3942" y="185"/>
                    </a:lnTo>
                    <a:lnTo>
                      <a:pt x="3901" y="173"/>
                    </a:lnTo>
                    <a:lnTo>
                      <a:pt x="3857" y="163"/>
                    </a:lnTo>
                    <a:lnTo>
                      <a:pt x="3805" y="158"/>
                    </a:lnTo>
                    <a:lnTo>
                      <a:pt x="3748" y="156"/>
                    </a:lnTo>
                    <a:lnTo>
                      <a:pt x="3687" y="159"/>
                    </a:lnTo>
                    <a:lnTo>
                      <a:pt x="3633" y="165"/>
                    </a:lnTo>
                    <a:lnTo>
                      <a:pt x="3584" y="175"/>
                    </a:lnTo>
                    <a:lnTo>
                      <a:pt x="3542" y="189"/>
                    </a:lnTo>
                    <a:lnTo>
                      <a:pt x="3504" y="207"/>
                    </a:lnTo>
                    <a:lnTo>
                      <a:pt x="3472" y="228"/>
                    </a:lnTo>
                    <a:lnTo>
                      <a:pt x="3444" y="254"/>
                    </a:lnTo>
                    <a:lnTo>
                      <a:pt x="3421" y="284"/>
                    </a:lnTo>
                    <a:lnTo>
                      <a:pt x="3402" y="317"/>
                    </a:lnTo>
                    <a:lnTo>
                      <a:pt x="3387" y="352"/>
                    </a:lnTo>
                    <a:lnTo>
                      <a:pt x="3376" y="393"/>
                    </a:lnTo>
                    <a:lnTo>
                      <a:pt x="3366" y="435"/>
                    </a:lnTo>
                    <a:lnTo>
                      <a:pt x="3361" y="482"/>
                    </a:lnTo>
                    <a:lnTo>
                      <a:pt x="3358" y="531"/>
                    </a:lnTo>
                    <a:lnTo>
                      <a:pt x="3357" y="584"/>
                    </a:lnTo>
                    <a:lnTo>
                      <a:pt x="3357" y="1277"/>
                    </a:lnTo>
                    <a:lnTo>
                      <a:pt x="3174" y="1277"/>
                    </a:lnTo>
                    <a:lnTo>
                      <a:pt x="3174" y="18"/>
                    </a:lnTo>
                    <a:lnTo>
                      <a:pt x="3259" y="18"/>
                    </a:lnTo>
                    <a:lnTo>
                      <a:pt x="3313" y="242"/>
                    </a:lnTo>
                    <a:lnTo>
                      <a:pt x="3326" y="212"/>
                    </a:lnTo>
                    <a:lnTo>
                      <a:pt x="3342" y="184"/>
                    </a:lnTo>
                    <a:lnTo>
                      <a:pt x="3362" y="156"/>
                    </a:lnTo>
                    <a:lnTo>
                      <a:pt x="3385" y="131"/>
                    </a:lnTo>
                    <a:lnTo>
                      <a:pt x="3413" y="106"/>
                    </a:lnTo>
                    <a:lnTo>
                      <a:pt x="3444" y="83"/>
                    </a:lnTo>
                    <a:lnTo>
                      <a:pt x="3481" y="63"/>
                    </a:lnTo>
                    <a:lnTo>
                      <a:pt x="3520" y="45"/>
                    </a:lnTo>
                    <a:lnTo>
                      <a:pt x="3566" y="30"/>
                    </a:lnTo>
                    <a:lnTo>
                      <a:pt x="3616" y="16"/>
                    </a:lnTo>
                    <a:lnTo>
                      <a:pt x="3671" y="8"/>
                    </a:lnTo>
                    <a:lnTo>
                      <a:pt x="3732" y="2"/>
                    </a:lnTo>
                    <a:lnTo>
                      <a:pt x="379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12" name="Freeform 87"/>
              <p:cNvSpPr>
                <a:spLocks noEditPoints="1"/>
              </p:cNvSpPr>
              <p:nvPr/>
            </p:nvSpPr>
            <p:spPr bwMode="auto">
              <a:xfrm>
                <a:off x="3928" y="2442"/>
                <a:ext cx="67" cy="67"/>
              </a:xfrm>
              <a:custGeom>
                <a:avLst/>
                <a:gdLst/>
                <a:ahLst/>
                <a:cxnLst>
                  <a:cxn ang="0">
                    <a:pos x="53" y="63"/>
                  </a:cxn>
                  <a:cxn ang="0">
                    <a:pos x="82" y="60"/>
                  </a:cxn>
                  <a:cxn ang="0">
                    <a:pos x="86" y="53"/>
                  </a:cxn>
                  <a:cxn ang="0">
                    <a:pos x="84" y="42"/>
                  </a:cxn>
                  <a:cxn ang="0">
                    <a:pos x="53" y="38"/>
                  </a:cxn>
                  <a:cxn ang="0">
                    <a:pos x="71" y="29"/>
                  </a:cxn>
                  <a:cxn ang="0">
                    <a:pos x="91" y="34"/>
                  </a:cxn>
                  <a:cxn ang="0">
                    <a:pos x="98" y="51"/>
                  </a:cxn>
                  <a:cxn ang="0">
                    <a:pos x="96" y="60"/>
                  </a:cxn>
                  <a:cxn ang="0">
                    <a:pos x="91" y="67"/>
                  </a:cxn>
                  <a:cxn ang="0">
                    <a:pos x="101" y="105"/>
                  </a:cxn>
                  <a:cxn ang="0">
                    <a:pos x="67" y="72"/>
                  </a:cxn>
                  <a:cxn ang="0">
                    <a:pos x="53" y="105"/>
                  </a:cxn>
                  <a:cxn ang="0">
                    <a:pos x="42" y="29"/>
                  </a:cxn>
                  <a:cxn ang="0">
                    <a:pos x="50" y="14"/>
                  </a:cxn>
                  <a:cxn ang="0">
                    <a:pos x="23" y="34"/>
                  </a:cxn>
                  <a:cxn ang="0">
                    <a:pos x="14" y="67"/>
                  </a:cxn>
                  <a:cxn ang="0">
                    <a:pos x="23" y="101"/>
                  </a:cxn>
                  <a:cxn ang="0">
                    <a:pos x="50" y="120"/>
                  </a:cxn>
                  <a:cxn ang="0">
                    <a:pos x="86" y="120"/>
                  </a:cxn>
                  <a:cxn ang="0">
                    <a:pos x="111" y="101"/>
                  </a:cxn>
                  <a:cxn ang="0">
                    <a:pos x="121" y="67"/>
                  </a:cxn>
                  <a:cxn ang="0">
                    <a:pos x="111" y="34"/>
                  </a:cxn>
                  <a:cxn ang="0">
                    <a:pos x="86" y="14"/>
                  </a:cxn>
                  <a:cxn ang="0">
                    <a:pos x="68" y="0"/>
                  </a:cxn>
                  <a:cxn ang="0">
                    <a:pos x="106" y="13"/>
                  </a:cxn>
                  <a:cxn ang="0">
                    <a:pos x="130" y="45"/>
                  </a:cxn>
                  <a:cxn ang="0">
                    <a:pos x="130" y="89"/>
                  </a:cxn>
                  <a:cxn ang="0">
                    <a:pos x="106" y="121"/>
                  </a:cxn>
                  <a:cxn ang="0">
                    <a:pos x="68" y="133"/>
                  </a:cxn>
                  <a:cxn ang="0">
                    <a:pos x="29" y="121"/>
                  </a:cxn>
                  <a:cxn ang="0">
                    <a:pos x="4" y="89"/>
                  </a:cxn>
                  <a:cxn ang="0">
                    <a:pos x="4" y="45"/>
                  </a:cxn>
                  <a:cxn ang="0">
                    <a:pos x="29" y="13"/>
                  </a:cxn>
                  <a:cxn ang="0">
                    <a:pos x="68" y="0"/>
                  </a:cxn>
                </a:cxnLst>
                <a:rect l="0" t="0" r="r" b="b"/>
                <a:pathLst>
                  <a:path w="134" h="133">
                    <a:moveTo>
                      <a:pt x="53" y="38"/>
                    </a:moveTo>
                    <a:lnTo>
                      <a:pt x="53" y="63"/>
                    </a:lnTo>
                    <a:lnTo>
                      <a:pt x="76" y="63"/>
                    </a:lnTo>
                    <a:lnTo>
                      <a:pt x="82" y="60"/>
                    </a:lnTo>
                    <a:lnTo>
                      <a:pt x="84" y="57"/>
                    </a:lnTo>
                    <a:lnTo>
                      <a:pt x="86" y="53"/>
                    </a:lnTo>
                    <a:lnTo>
                      <a:pt x="86" y="45"/>
                    </a:lnTo>
                    <a:lnTo>
                      <a:pt x="84" y="42"/>
                    </a:lnTo>
                    <a:lnTo>
                      <a:pt x="76" y="38"/>
                    </a:lnTo>
                    <a:lnTo>
                      <a:pt x="53" y="38"/>
                    </a:lnTo>
                    <a:close/>
                    <a:moveTo>
                      <a:pt x="42" y="29"/>
                    </a:moveTo>
                    <a:lnTo>
                      <a:pt x="71" y="29"/>
                    </a:lnTo>
                    <a:lnTo>
                      <a:pt x="83" y="30"/>
                    </a:lnTo>
                    <a:lnTo>
                      <a:pt x="91" y="34"/>
                    </a:lnTo>
                    <a:lnTo>
                      <a:pt x="96" y="41"/>
                    </a:lnTo>
                    <a:lnTo>
                      <a:pt x="98" y="51"/>
                    </a:lnTo>
                    <a:lnTo>
                      <a:pt x="98" y="56"/>
                    </a:lnTo>
                    <a:lnTo>
                      <a:pt x="96" y="60"/>
                    </a:lnTo>
                    <a:lnTo>
                      <a:pt x="94" y="64"/>
                    </a:lnTo>
                    <a:lnTo>
                      <a:pt x="91" y="67"/>
                    </a:lnTo>
                    <a:lnTo>
                      <a:pt x="79" y="71"/>
                    </a:lnTo>
                    <a:lnTo>
                      <a:pt x="101" y="105"/>
                    </a:lnTo>
                    <a:lnTo>
                      <a:pt x="87" y="105"/>
                    </a:lnTo>
                    <a:lnTo>
                      <a:pt x="67" y="72"/>
                    </a:lnTo>
                    <a:lnTo>
                      <a:pt x="53" y="72"/>
                    </a:lnTo>
                    <a:lnTo>
                      <a:pt x="53" y="105"/>
                    </a:lnTo>
                    <a:lnTo>
                      <a:pt x="42" y="105"/>
                    </a:lnTo>
                    <a:lnTo>
                      <a:pt x="42" y="29"/>
                    </a:lnTo>
                    <a:close/>
                    <a:moveTo>
                      <a:pt x="68" y="11"/>
                    </a:moveTo>
                    <a:lnTo>
                      <a:pt x="50" y="14"/>
                    </a:lnTo>
                    <a:lnTo>
                      <a:pt x="35" y="22"/>
                    </a:lnTo>
                    <a:lnTo>
                      <a:pt x="23" y="34"/>
                    </a:lnTo>
                    <a:lnTo>
                      <a:pt x="16" y="49"/>
                    </a:lnTo>
                    <a:lnTo>
                      <a:pt x="14" y="67"/>
                    </a:lnTo>
                    <a:lnTo>
                      <a:pt x="16" y="85"/>
                    </a:lnTo>
                    <a:lnTo>
                      <a:pt x="23" y="101"/>
                    </a:lnTo>
                    <a:lnTo>
                      <a:pt x="35" y="112"/>
                    </a:lnTo>
                    <a:lnTo>
                      <a:pt x="50" y="120"/>
                    </a:lnTo>
                    <a:lnTo>
                      <a:pt x="68" y="123"/>
                    </a:lnTo>
                    <a:lnTo>
                      <a:pt x="86" y="120"/>
                    </a:lnTo>
                    <a:lnTo>
                      <a:pt x="99" y="112"/>
                    </a:lnTo>
                    <a:lnTo>
                      <a:pt x="111" y="101"/>
                    </a:lnTo>
                    <a:lnTo>
                      <a:pt x="118" y="85"/>
                    </a:lnTo>
                    <a:lnTo>
                      <a:pt x="121" y="67"/>
                    </a:lnTo>
                    <a:lnTo>
                      <a:pt x="118" y="49"/>
                    </a:lnTo>
                    <a:lnTo>
                      <a:pt x="111" y="34"/>
                    </a:lnTo>
                    <a:lnTo>
                      <a:pt x="99" y="22"/>
                    </a:lnTo>
                    <a:lnTo>
                      <a:pt x="86" y="14"/>
                    </a:lnTo>
                    <a:lnTo>
                      <a:pt x="68" y="11"/>
                    </a:lnTo>
                    <a:close/>
                    <a:moveTo>
                      <a:pt x="68" y="0"/>
                    </a:moveTo>
                    <a:lnTo>
                      <a:pt x="88" y="3"/>
                    </a:lnTo>
                    <a:lnTo>
                      <a:pt x="106" y="13"/>
                    </a:lnTo>
                    <a:lnTo>
                      <a:pt x="121" y="28"/>
                    </a:lnTo>
                    <a:lnTo>
                      <a:pt x="130" y="45"/>
                    </a:lnTo>
                    <a:lnTo>
                      <a:pt x="134" y="67"/>
                    </a:lnTo>
                    <a:lnTo>
                      <a:pt x="130" y="89"/>
                    </a:lnTo>
                    <a:lnTo>
                      <a:pt x="121" y="106"/>
                    </a:lnTo>
                    <a:lnTo>
                      <a:pt x="106" y="121"/>
                    </a:lnTo>
                    <a:lnTo>
                      <a:pt x="88" y="131"/>
                    </a:lnTo>
                    <a:lnTo>
                      <a:pt x="68" y="133"/>
                    </a:lnTo>
                    <a:lnTo>
                      <a:pt x="46" y="131"/>
                    </a:lnTo>
                    <a:lnTo>
                      <a:pt x="29" y="121"/>
                    </a:lnTo>
                    <a:lnTo>
                      <a:pt x="14" y="106"/>
                    </a:lnTo>
                    <a:lnTo>
                      <a:pt x="4" y="89"/>
                    </a:lnTo>
                    <a:lnTo>
                      <a:pt x="0" y="67"/>
                    </a:lnTo>
                    <a:lnTo>
                      <a:pt x="4" y="45"/>
                    </a:lnTo>
                    <a:lnTo>
                      <a:pt x="14" y="28"/>
                    </a:lnTo>
                    <a:lnTo>
                      <a:pt x="29" y="13"/>
                    </a:lnTo>
                    <a:lnTo>
                      <a:pt x="46" y="3"/>
                    </a:lnTo>
                    <a:lnTo>
                      <a:pt x="6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3635252" y="344968"/>
            <a:ext cx="5169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 smtClean="0">
                <a:cs typeface="Arial" pitchFamily="34" charset="0"/>
              </a:rPr>
              <a:t>GOOD MECHANICAL INTEGRITY</a:t>
            </a:r>
            <a:endParaRPr lang="en-US" sz="2400" b="1" dirty="0">
              <a:cs typeface="Arial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002033" y="6882020"/>
            <a:ext cx="61705" cy="6170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868683" y="6882020"/>
            <a:ext cx="61705" cy="6170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725808" y="6882020"/>
            <a:ext cx="61705" cy="6170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059183" y="6948695"/>
            <a:ext cx="61705" cy="6170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925833" y="6948695"/>
            <a:ext cx="61705" cy="6170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782958" y="6948695"/>
            <a:ext cx="61705" cy="6170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021083" y="6929645"/>
            <a:ext cx="61705" cy="6170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887733" y="6929645"/>
            <a:ext cx="61705" cy="6170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744858" y="6929645"/>
            <a:ext cx="61705" cy="6170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837727" y="6915372"/>
            <a:ext cx="61705" cy="6170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694852" y="6915372"/>
            <a:ext cx="61705" cy="6170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932977" y="6896322"/>
            <a:ext cx="61705" cy="6170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073465" y="6889164"/>
            <a:ext cx="61705" cy="6170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954401" y="6889164"/>
            <a:ext cx="61705" cy="6170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811526" y="6889164"/>
            <a:ext cx="61705" cy="6170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1862468" y="4163043"/>
            <a:ext cx="61705" cy="6170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2053330" y="4214573"/>
            <a:ext cx="61705" cy="6170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2036319" y="4098600"/>
            <a:ext cx="61705" cy="6170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1925452" y="4296554"/>
            <a:ext cx="61705" cy="6170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741146" y="4205900"/>
            <a:ext cx="61705" cy="6170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891526" y="4276489"/>
            <a:ext cx="61705" cy="6170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2843555" y="4072396"/>
            <a:ext cx="61705" cy="6170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858899" y="4144147"/>
            <a:ext cx="61705" cy="6170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0.00093 L -0.0257 -0.0162 L -0.04132 -0.03565 L -0.05382 -0.06481 L -0.05903 -0.09815 L -0.05903 -0.82176 " pathEditMode="relative" ptsTypes="AAAAAA">
                                      <p:cBhvr>
                                        <p:cTn id="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69 -0.00093 L -0.02395 -0.0162 L -0.03854 -0.03565 L -0.05017 -0.06481 L -0.05486 -0.09815 L -0.05486 -0.82176 " pathEditMode="relative" rAng="0" ptsTypes="AAAAAA">
                                      <p:cBhvr>
                                        <p:cTn id="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-41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069 -0.00093 L -0.02135 -0.0162 L -0.0342 -0.03565 L -0.04444 -0.06481 L -0.04861 -0.09815 L -0.04861 -0.82176 " pathEditMode="relative" rAng="0" ptsTypes="AAAAAA">
                                      <p:cBhvr>
                                        <p:cTn id="1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-41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007 -0.00093 L -0.0257 -0.0162 L -0.04132 -0.03565 L -0.05382 -0.06481 L -0.05903 -0.09815 L -0.05903 -0.82176 " pathEditMode="relative" ptsTypes="AAAAAA">
                                      <p:cBhvr>
                                        <p:cTn id="12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0069 -0.00093 L -0.02395 -0.0162 L -0.03854 -0.03565 L -0.05017 -0.06481 L -0.05486 -0.09815 L -0.05486 -0.82176 " pathEditMode="relative" rAng="0" ptsTypes="AAAAAA">
                                      <p:cBhvr>
                                        <p:cTn id="14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-4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069 -0.00093 L -0.02135 -0.0162 L -0.0342 -0.03565 L -0.04444 -0.06481 L -0.04861 -0.09815 L -0.04861 -0.82176 " pathEditMode="relative" rAng="0" ptsTypes="AAAAAA">
                                      <p:cBhvr>
                                        <p:cTn id="16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-41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07 -0.00093 L -0.0257 -0.0162 L -0.04132 -0.03565 L -0.05382 -0.06481 L -0.05903 -0.09815 L -0.05903 -0.82176 " pathEditMode="relative" ptsTypes="AAAAAA">
                                      <p:cBhvr>
                                        <p:cTn id="1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-0.00069 -0.00093 L -0.02395 -0.0162 L -0.03854 -0.03565 L -0.05017 -0.06481 L -0.05486 -0.09815 L -0.05486 -0.82176 " pathEditMode="relative" rAng="0" ptsTypes="AAAAAA">
                                      <p:cBhvr>
                                        <p:cTn id="20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-41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069 -0.00093 L -0.02135 -0.0162 L -0.0342 -0.03565 L -0.04444 -0.06481 L -0.04861 -0.09815 L -0.04861 -0.82176 " pathEditMode="relative" rAng="0" ptsTypes="AAAAAA">
                                      <p:cBhvr>
                                        <p:cTn id="22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-41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0.00069 -0.00093 L -0.02395 -0.0162 L -0.03854 -0.03565 L -0.05017 -0.06481 L -0.05486 -0.09815 L -0.05486 -0.82176 " pathEditMode="relative" rAng="0" ptsTypes="AAAAAA">
                                      <p:cBhvr>
                                        <p:cTn id="24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-41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069 -0.00093 L -0.02135 -0.0162 L -0.0342 -0.03565 L -0.04444 -0.06481 L -0.04861 -0.09815 L -0.04861 -0.82176 " pathEditMode="relative" rAng="0" ptsTypes="AAAAAA">
                                      <p:cBhvr>
                                        <p:cTn id="26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-41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-0.0007 -0.00093 L -0.0257 -0.0162 L -0.04132 -0.03565 L -0.05382 -0.06481 L -0.05903 -0.09815 L -0.05903 -0.82176 " pathEditMode="relative" ptsTypes="AAAAAA">
                                      <p:cBhvr>
                                        <p:cTn id="28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-0.0007 -0.00093 L -0.0257 -0.0162 L -0.04132 -0.03565 L -0.05382 -0.06481 L -0.05903 -0.09815 L -0.05903 -0.82176 " pathEditMode="relative" ptsTypes="AAAAAA">
                                      <p:cBhvr>
                                        <p:cTn id="30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-0.00069 -0.00093 L -0.02395 -0.0162 L -0.03854 -0.03565 L -0.05017 -0.06481 L -0.05486 -0.09815 L -0.05486 -0.82176 " pathEditMode="relative" rAng="0" ptsTypes="AAAAAA">
                                      <p:cBhvr>
                                        <p:cTn id="32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-41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-0.00069 -0.00093 L -0.02135 -0.0162 L -0.0342 -0.03565 L -0.04444 -0.06481 L -0.04861 -0.09815 L -0.04861 -0.82176 " pathEditMode="relative" rAng="0" ptsTypes="AAAAAA">
                                      <p:cBhvr>
                                        <p:cTn id="34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-41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" presetClass="path" presetSubtype="0" repeatCount="indefinite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-3.05556E-6 4.81481E-6 L 0.01042 -0.01505 L 0.02118 4.81481E-6 L 0.01042 0.01504 L -3.05556E-6 4.81481E-6 Z " pathEditMode="relative" rAng="0" ptsTypes="FFFFF">
                                      <p:cBhvr>
                                        <p:cTn id="36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1111E-6 L -0.0099 -0.01505 L -0.01962 -1.11111E-6 L -0.0099 0.01505 L 2.22222E-6 -1.11111E-6 Z " pathEditMode="relative" rAng="0" ptsTypes="FFFFF">
                                      <p:cBhvr>
                                        <p:cTn id="38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023 L -0.00833 0.00787 L -0.01649 -0.00023 L -0.00833 -0.00787 L -1.66667E-6 -0.00023 Z " pathEditMode="relative" rAng="0" ptsTypes="FFFFF">
                                      <p:cBhvr>
                                        <p:cTn id="40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96296E-6 L 0.00851 -0.00602 L 0.01736 2.96296E-6 L 0.00851 0.00602 L 1.11111E-6 2.96296E-6 Z " pathEditMode="relative" rAng="0" ptsTypes="FFFFF">
                                      <p:cBhvr>
                                        <p:cTn id="42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81481E-6 L 0.01042 -0.01505 L 0.02118 4.81481E-6 L 0.01042 0.01504 L -3.05556E-6 4.81481E-6 Z " pathEditMode="relative" rAng="0" ptsTypes="FFFFF">
                                      <p:cBhvr>
                                        <p:cTn id="44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0.00232 L -0.00989 -0.01505 L -0.01961 -0.00232 L -0.00989 0.01042 L -4.44444E-6 -0.00232 Z " pathEditMode="relative" rAng="0" ptsTypes="FFFFF">
                                      <p:cBhvr>
                                        <p:cTn id="46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00023 L -0.00695 0.00625 L -0.01389 -0.00023 L -0.00695 -0.00625 L 2.22222E-6 -0.00023 Z " pathEditMode="relative" rAng="0" ptsTypes="FFFFF">
                                      <p:cBhvr>
                                        <p:cTn id="48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81481E-6 L 0.00695 -0.01505 L 0.01406 4.81481E-6 L 0.00695 0.01504 L -2.22222E-6 4.81481E-6 Z " pathEditMode="relative" rAng="0" ptsTypes="FFFFF">
                                      <p:cBhvr>
                                        <p:cTn id="50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theme/theme1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9746</TotalTime>
  <Words>428</Words>
  <Application>Microsoft Office PowerPoint</Application>
  <PresentationFormat>Letter Paper (8.5x11 in)</PresentationFormat>
  <Paragraphs>172</Paragraphs>
  <Slides>18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4_Default Design</vt:lpstr>
      <vt:lpstr>HYDRAULIC FRACTURING OPERATIONS: SEPARATING FACT FROM FICTION</vt:lpstr>
      <vt:lpstr>Hydraulic Fracturing Operations</vt:lpstr>
      <vt:lpstr>Hydraulic Fracturing Operations</vt:lpstr>
      <vt:lpstr>Regulatory Considerations</vt:lpstr>
      <vt:lpstr>Surface Considerations</vt:lpstr>
      <vt:lpstr>Subsurface Considerations</vt:lpstr>
      <vt:lpstr>Protecting Underground Water Resources</vt:lpstr>
      <vt:lpstr>Well Integrity</vt:lpstr>
      <vt:lpstr>Slide 8</vt:lpstr>
      <vt:lpstr>Slide 9</vt:lpstr>
      <vt:lpstr>Surface Considerations</vt:lpstr>
      <vt:lpstr>Water Supply</vt:lpstr>
      <vt:lpstr>Water Handling</vt:lpstr>
      <vt:lpstr>Water Reuse &amp; Disposal</vt:lpstr>
      <vt:lpstr>Slide 14</vt:lpstr>
      <vt:lpstr>Surface Considerations</vt:lpstr>
      <vt:lpstr>Surface Considerations</vt:lpstr>
      <vt:lpstr>HYDRAULIC FRACTURING OPERATIONS: SEPARATING FACT FROM FICTION</vt:lpstr>
    </vt:vector>
  </TitlesOfParts>
  <Company>Southwestern Energy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helmsr</dc:creator>
  <cp:lastModifiedBy>tiptonp</cp:lastModifiedBy>
  <cp:revision>841</cp:revision>
  <dcterms:created xsi:type="dcterms:W3CDTF">2009-04-06T19:53:10Z</dcterms:created>
  <dcterms:modified xsi:type="dcterms:W3CDTF">2013-02-28T21:30:20Z</dcterms:modified>
</cp:coreProperties>
</file>